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7"/>
  </p:notesMasterIdLst>
  <p:handoutMasterIdLst>
    <p:handoutMasterId r:id="rId68"/>
  </p:handoutMasterIdLst>
  <p:sldIdLst>
    <p:sldId id="827" r:id="rId2"/>
    <p:sldId id="826" r:id="rId3"/>
    <p:sldId id="458" r:id="rId4"/>
    <p:sldId id="879" r:id="rId5"/>
    <p:sldId id="873" r:id="rId6"/>
    <p:sldId id="865" r:id="rId7"/>
    <p:sldId id="881" r:id="rId8"/>
    <p:sldId id="868" r:id="rId9"/>
    <p:sldId id="876" r:id="rId10"/>
    <p:sldId id="804" r:id="rId11"/>
    <p:sldId id="815" r:id="rId12"/>
    <p:sldId id="806" r:id="rId13"/>
    <p:sldId id="807" r:id="rId14"/>
    <p:sldId id="808" r:id="rId15"/>
    <p:sldId id="877" r:id="rId16"/>
    <p:sldId id="805" r:id="rId17"/>
    <p:sldId id="814" r:id="rId18"/>
    <p:sldId id="869" r:id="rId19"/>
    <p:sldId id="878" r:id="rId20"/>
    <p:sldId id="870" r:id="rId21"/>
    <p:sldId id="871" r:id="rId22"/>
    <p:sldId id="880" r:id="rId23"/>
    <p:sldId id="809" r:id="rId24"/>
    <p:sldId id="810" r:id="rId25"/>
    <p:sldId id="821" r:id="rId26"/>
    <p:sldId id="817" r:id="rId27"/>
    <p:sldId id="818" r:id="rId28"/>
    <p:sldId id="819" r:id="rId29"/>
    <p:sldId id="820" r:id="rId30"/>
    <p:sldId id="828" r:id="rId31"/>
    <p:sldId id="829" r:id="rId32"/>
    <p:sldId id="833" r:id="rId33"/>
    <p:sldId id="834" r:id="rId34"/>
    <p:sldId id="835" r:id="rId35"/>
    <p:sldId id="836" r:id="rId36"/>
    <p:sldId id="837" r:id="rId37"/>
    <p:sldId id="882" r:id="rId38"/>
    <p:sldId id="839" r:id="rId39"/>
    <p:sldId id="840" r:id="rId40"/>
    <p:sldId id="841" r:id="rId41"/>
    <p:sldId id="842" r:id="rId42"/>
    <p:sldId id="843" r:id="rId43"/>
    <p:sldId id="844" r:id="rId44"/>
    <p:sldId id="845" r:id="rId45"/>
    <p:sldId id="846" r:id="rId46"/>
    <p:sldId id="847" r:id="rId47"/>
    <p:sldId id="848" r:id="rId48"/>
    <p:sldId id="849" r:id="rId49"/>
    <p:sldId id="850" r:id="rId50"/>
    <p:sldId id="851" r:id="rId51"/>
    <p:sldId id="852" r:id="rId52"/>
    <p:sldId id="853" r:id="rId53"/>
    <p:sldId id="854" r:id="rId54"/>
    <p:sldId id="855" r:id="rId55"/>
    <p:sldId id="856" r:id="rId56"/>
    <p:sldId id="864" r:id="rId57"/>
    <p:sldId id="857" r:id="rId58"/>
    <p:sldId id="858" r:id="rId59"/>
    <p:sldId id="859" r:id="rId60"/>
    <p:sldId id="860" r:id="rId61"/>
    <p:sldId id="861" r:id="rId62"/>
    <p:sldId id="862" r:id="rId63"/>
    <p:sldId id="863" r:id="rId64"/>
    <p:sldId id="866" r:id="rId65"/>
    <p:sldId id="867" r:id="rId66"/>
  </p:sldIdLst>
  <p:sldSz cx="9144000" cy="6858000" type="letter"/>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96">
          <p15:clr>
            <a:srgbClr val="A4A3A4"/>
          </p15:clr>
        </p15:guide>
        <p15:guide id="2" pos="5568">
          <p15:clr>
            <a:srgbClr val="A4A3A4"/>
          </p15:clr>
        </p15:guide>
      </p15:sldGuideLst>
    </p:ext>
    <p:ext uri="{2D200454-40CA-4A62-9FC3-DE9A4176ACB9}">
      <p15:notesGuideLst xmlns:p15="http://schemas.microsoft.com/office/powerpoint/2012/main" xmlns="">
        <p15:guide id="1" orient="horz" pos="2305">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5" autoAdjust="0"/>
    <p:restoredTop sz="94660"/>
  </p:normalViewPr>
  <p:slideViewPr>
    <p:cSldViewPr>
      <p:cViewPr varScale="1">
        <p:scale>
          <a:sx n="74" d="100"/>
          <a:sy n="74" d="100"/>
        </p:scale>
        <p:origin x="-198" y="-90"/>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6192"/>
    </p:cViewPr>
  </p:sorterViewPr>
  <p:notesViewPr>
    <p:cSldViewPr>
      <p:cViewPr varScale="1">
        <p:scale>
          <a:sx n="81" d="100"/>
          <a:sy n="81" d="100"/>
        </p:scale>
        <p:origin x="-298" y="-67"/>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391025" y="6967538"/>
            <a:ext cx="82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t>Page </a:t>
            </a:r>
            <a:fld id="{B08771E6-E1AA-46E7-A877-76013B455C54}" type="slidenum">
              <a:rPr lang="en-US" altLang="en-US" sz="1300" b="0" baseline="0" smtClean="0"/>
              <a:pPr algn="ctr">
                <a:lnSpc>
                  <a:spcPct val="90000"/>
                </a:lnSpc>
                <a:defRPr/>
              </a:pPr>
              <a:t>‹#›</a:t>
            </a:fld>
            <a:endParaRPr lang="en-US" altLang="en-US" sz="1300" b="0" baseline="0" smtClean="0"/>
          </a:p>
        </p:txBody>
      </p:sp>
    </p:spTree>
    <p:extLst>
      <p:ext uri="{BB962C8B-B14F-4D97-AF65-F5344CB8AC3E}">
        <p14:creationId xmlns:p14="http://schemas.microsoft.com/office/powerpoint/2010/main" val="112165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81113" y="3478213"/>
            <a:ext cx="7038975" cy="3289300"/>
          </a:xfrm>
          <a:prstGeom prst="rect">
            <a:avLst/>
          </a:prstGeom>
          <a:noFill/>
          <a:ln w="12700">
            <a:noFill/>
            <a:miter lim="800000"/>
            <a:headEnd/>
            <a:tailEnd/>
          </a:ln>
          <a:effectLst/>
        </p:spPr>
        <p:txBody>
          <a:bodyPr vert="horz" wrap="square" lIns="94613" tIns="46477" rIns="94613" bIns="4647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ChangeArrowheads="1"/>
          </p:cNvSpPr>
          <p:nvPr/>
        </p:nvSpPr>
        <p:spPr bwMode="auto">
          <a:xfrm>
            <a:off x="4365625" y="6967538"/>
            <a:ext cx="869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latin typeface="Century Gothic" panose="020B0502020202020204" pitchFamily="34" charset="0"/>
              </a:rPr>
              <a:t>Page </a:t>
            </a:r>
            <a:fld id="{D49CC5A2-6FF1-4837-8222-9F46638C0885}" type="slidenum">
              <a:rPr lang="en-US" altLang="en-US" sz="1300" b="0" baseline="0" smtClean="0">
                <a:latin typeface="Century Gothic" panose="020B0502020202020204" pitchFamily="34" charset="0"/>
              </a:rPr>
              <a:pPr algn="ctr">
                <a:lnSpc>
                  <a:spcPct val="90000"/>
                </a:lnSpc>
                <a:defRPr/>
              </a:pPr>
              <a:t>‹#›</a:t>
            </a:fld>
            <a:endParaRPr lang="en-US" altLang="en-US" sz="1300" b="0" baseline="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78150" y="554038"/>
            <a:ext cx="3644900" cy="2733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8358896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9FD7BD23-3804-4B5E-B7E4-EA78C2BFFBE0}" type="slidenum">
              <a:rPr lang="en-US" altLang="en-US"/>
              <a:pPr eaLnBrk="1" hangingPunct="1"/>
              <a:t>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6751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837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2D33FB4-DF0C-4E20-82EA-E233A647FFB7}"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5837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837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6809E61-5126-4E2A-A0EB-2F8D26ED7046}" type="slidenum">
              <a:rPr lang="en-US" altLang="en-US" sz="1800">
                <a:latin typeface="Helvetica" panose="020B0604020202020204" pitchFamily="34" charset="0"/>
              </a:rPr>
              <a:pPr eaLnBrk="1" hangingPunct="1">
                <a:lnSpc>
                  <a:spcPct val="100000"/>
                </a:lnSpc>
                <a:spcBef>
                  <a:spcPct val="0"/>
                </a:spcBef>
              </a:pPr>
              <a:t>38</a:t>
            </a:fld>
            <a:endParaRPr lang="en-US" altLang="en-US" sz="1800">
              <a:latin typeface="Helvetica" panose="020B0604020202020204" pitchFamily="34" charset="0"/>
            </a:endParaRP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16363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041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968FA1B-39EE-4509-9D3F-2BCCAB7F13E1}"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6042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042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CA5F0E5-4806-4490-B512-B845D399BE5F}" type="slidenum">
              <a:rPr lang="en-US" altLang="en-US" sz="1800">
                <a:latin typeface="Helvetica" panose="020B0604020202020204" pitchFamily="34" charset="0"/>
              </a:rPr>
              <a:pPr eaLnBrk="1" hangingPunct="1">
                <a:lnSpc>
                  <a:spcPct val="100000"/>
                </a:lnSpc>
                <a:spcBef>
                  <a:spcPct val="0"/>
                </a:spcBef>
              </a:pPr>
              <a:t>39</a:t>
            </a:fld>
            <a:endParaRPr lang="en-US" altLang="en-US" sz="1800">
              <a:latin typeface="Helvetica" panose="020B0604020202020204" pitchFamily="34"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63760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246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DE38AF-434E-4AA5-A3DD-FFE3FC52300C}"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6246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246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7AC768C-8249-4E39-8D20-ACB08AD5E5D4}" type="slidenum">
              <a:rPr lang="en-US" altLang="en-US" sz="1800">
                <a:latin typeface="Helvetica" panose="020B0604020202020204" pitchFamily="34" charset="0"/>
              </a:rPr>
              <a:pPr eaLnBrk="1" hangingPunct="1">
                <a:lnSpc>
                  <a:spcPct val="100000"/>
                </a:lnSpc>
                <a:spcBef>
                  <a:spcPct val="0"/>
                </a:spcBef>
              </a:pPr>
              <a:t>40</a:t>
            </a:fld>
            <a:endParaRPr lang="en-US" altLang="en-US" sz="1800">
              <a:latin typeface="Helvetica" panose="020B0604020202020204" pitchFamily="34" charset="0"/>
            </a:endParaRP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8344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451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17AB05F-68B7-47BE-93C0-774B5FE981B0}"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6451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451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9AE1C50-A6BE-4C30-B456-E4A04BA9F653}" type="slidenum">
              <a:rPr lang="en-US" altLang="en-US" sz="1800">
                <a:latin typeface="Helvetica" panose="020B0604020202020204" pitchFamily="34" charset="0"/>
              </a:rPr>
              <a:pPr eaLnBrk="1" hangingPunct="1">
                <a:lnSpc>
                  <a:spcPct val="100000"/>
                </a:lnSpc>
                <a:spcBef>
                  <a:spcPct val="0"/>
                </a:spcBef>
              </a:pPr>
              <a:t>41</a:t>
            </a:fld>
            <a:endParaRPr lang="en-US" altLang="en-US" sz="1800">
              <a:latin typeface="Helvetica" panose="020B0604020202020204" pitchFamily="34" charset="0"/>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92855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656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6D7EB63-E185-4F99-AE49-44979A1EEF93}"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6656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656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BED608A-322F-4EE1-8A4F-20B2CC5BADF1}" type="slidenum">
              <a:rPr lang="en-US" altLang="en-US" sz="1800">
                <a:latin typeface="Helvetica" panose="020B0604020202020204" pitchFamily="34" charset="0"/>
              </a:rPr>
              <a:pPr eaLnBrk="1" hangingPunct="1">
                <a:lnSpc>
                  <a:spcPct val="100000"/>
                </a:lnSpc>
                <a:spcBef>
                  <a:spcPct val="0"/>
                </a:spcBef>
              </a:pPr>
              <a:t>42</a:t>
            </a:fld>
            <a:endParaRPr lang="en-US" altLang="en-US" sz="1800">
              <a:latin typeface="Helvetica" panose="020B0604020202020204" pitchFamily="34" charset="0"/>
            </a:endParaRP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7200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861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7232EA6-A9F7-47B5-BBB2-90ECCE918C9A}"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6861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861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BB14026-8D56-4FE7-A078-F6BB868330F2}" type="slidenum">
              <a:rPr lang="en-US" altLang="en-US" sz="1800">
                <a:latin typeface="Helvetica" panose="020B0604020202020204" pitchFamily="34" charset="0"/>
              </a:rPr>
              <a:pPr eaLnBrk="1" hangingPunct="1">
                <a:lnSpc>
                  <a:spcPct val="100000"/>
                </a:lnSpc>
                <a:spcBef>
                  <a:spcPct val="0"/>
                </a:spcBef>
              </a:pPr>
              <a:t>43</a:t>
            </a:fld>
            <a:endParaRPr lang="en-US" altLang="en-US" sz="1800">
              <a:latin typeface="Helvetica" panose="020B0604020202020204" pitchFamily="34"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76720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06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5A9760-F91B-451A-910A-43A32798CEE0}"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706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06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16E15B1-0A3E-4631-B311-4AC27F591E6A}" type="slidenum">
              <a:rPr lang="en-US" altLang="en-US" sz="1800">
                <a:latin typeface="Helvetica" panose="020B0604020202020204" pitchFamily="34" charset="0"/>
              </a:rPr>
              <a:pPr eaLnBrk="1" hangingPunct="1">
                <a:lnSpc>
                  <a:spcPct val="100000"/>
                </a:lnSpc>
                <a:spcBef>
                  <a:spcPct val="0"/>
                </a:spcBef>
              </a:pPr>
              <a:t>44</a:t>
            </a:fld>
            <a:endParaRPr lang="en-US" altLang="en-US" sz="1800">
              <a:latin typeface="Helvetica" panose="020B0604020202020204" pitchFamily="34" charset="0"/>
            </a:endParaRPr>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75621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27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39D91E0-A7E1-428E-AFD8-ACDA282FCA52}"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727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27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DA63D39-43ED-43FF-922D-8089F71A0A28}" type="slidenum">
              <a:rPr lang="en-US" altLang="en-US" sz="1800">
                <a:latin typeface="Helvetica" panose="020B0604020202020204" pitchFamily="34" charset="0"/>
              </a:rPr>
              <a:pPr eaLnBrk="1" hangingPunct="1">
                <a:lnSpc>
                  <a:spcPct val="100000"/>
                </a:lnSpc>
                <a:spcBef>
                  <a:spcPct val="0"/>
                </a:spcBef>
              </a:pPr>
              <a:t>45</a:t>
            </a:fld>
            <a:endParaRPr lang="en-US" altLang="en-US" sz="1800">
              <a:latin typeface="Helvetica" panose="020B0604020202020204" pitchFamily="34" charset="0"/>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8028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47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B533276-54B0-4148-ADCA-1476D76B9891}"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747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47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DDF51EE-C99D-4B81-B6B1-9DE37E475164}" type="slidenum">
              <a:rPr lang="en-US" altLang="en-US" sz="1800">
                <a:latin typeface="Helvetica" panose="020B0604020202020204" pitchFamily="34" charset="0"/>
              </a:rPr>
              <a:pPr eaLnBrk="1" hangingPunct="1">
                <a:lnSpc>
                  <a:spcPct val="100000"/>
                </a:lnSpc>
                <a:spcBef>
                  <a:spcPct val="0"/>
                </a:spcBef>
              </a:pPr>
              <a:t>46</a:t>
            </a:fld>
            <a:endParaRPr lang="en-US" altLang="en-US" sz="1800">
              <a:latin typeface="Helvetica" panose="020B0604020202020204" pitchFamily="34" charset="0"/>
            </a:endParaRPr>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25126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680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4B4D5D3-370A-405A-814C-3B56474676A7}"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7680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680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92ED282-2519-408D-BBD6-19CD3885914B}" type="slidenum">
              <a:rPr lang="en-US" altLang="en-US" sz="1800">
                <a:latin typeface="Helvetica" panose="020B0604020202020204" pitchFamily="34" charset="0"/>
              </a:rPr>
              <a:pPr eaLnBrk="1" hangingPunct="1">
                <a:lnSpc>
                  <a:spcPct val="100000"/>
                </a:lnSpc>
                <a:spcBef>
                  <a:spcPct val="0"/>
                </a:spcBef>
              </a:pPr>
              <a:t>47</a:t>
            </a:fld>
            <a:endParaRPr lang="en-US" altLang="en-US" sz="1800">
              <a:latin typeface="Helvetica" panose="020B0604020202020204" pitchFamily="34" charset="0"/>
            </a:endParaRPr>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45624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0DCA146A-466E-4877-97EF-700635281760}" type="slidenum">
              <a:rPr lang="en-US" altLang="en-US"/>
              <a:pPr eaLnBrk="1" hangingPunct="1"/>
              <a:t>19</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8557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885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DE788DD-E8C8-469F-9603-94B691EE598E}"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7885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885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658EC8D-3D3B-44B9-972A-1F486A0C9E30}" type="slidenum">
              <a:rPr lang="en-US" altLang="en-US" sz="1800">
                <a:latin typeface="Helvetica" panose="020B0604020202020204" pitchFamily="34" charset="0"/>
              </a:rPr>
              <a:pPr eaLnBrk="1" hangingPunct="1">
                <a:lnSpc>
                  <a:spcPct val="100000"/>
                </a:lnSpc>
                <a:spcBef>
                  <a:spcPct val="0"/>
                </a:spcBef>
              </a:pPr>
              <a:t>48</a:t>
            </a:fld>
            <a:endParaRPr lang="en-US" altLang="en-US" sz="1800">
              <a:latin typeface="Helvetica" panose="020B0604020202020204" pitchFamily="34" charset="0"/>
            </a:endParaRPr>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64311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089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7D3EFEB-3DBC-4177-8341-7E6288117D4F}"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8090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090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F6C8C60-5758-4FFC-AE60-6707F1327868}" type="slidenum">
              <a:rPr lang="en-US" altLang="en-US" sz="1800">
                <a:latin typeface="Helvetica" panose="020B0604020202020204" pitchFamily="34" charset="0"/>
              </a:rPr>
              <a:pPr eaLnBrk="1" hangingPunct="1">
                <a:lnSpc>
                  <a:spcPct val="100000"/>
                </a:lnSpc>
                <a:spcBef>
                  <a:spcPct val="0"/>
                </a:spcBef>
              </a:pPr>
              <a:t>49</a:t>
            </a:fld>
            <a:endParaRPr lang="en-US" altLang="en-US" sz="1800">
              <a:latin typeface="Helvetica" panose="020B0604020202020204" pitchFamily="34"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3421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294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F704A4-4264-452E-8BFC-14BBE948AF4B}"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8294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294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091D1EA-7065-43C2-AAE3-92CAA10C23F6}" type="slidenum">
              <a:rPr lang="en-US" altLang="en-US" sz="1800">
                <a:latin typeface="Helvetica" panose="020B0604020202020204" pitchFamily="34" charset="0"/>
              </a:rPr>
              <a:pPr eaLnBrk="1" hangingPunct="1">
                <a:lnSpc>
                  <a:spcPct val="100000"/>
                </a:lnSpc>
                <a:spcBef>
                  <a:spcPct val="0"/>
                </a:spcBef>
              </a:pPr>
              <a:t>50</a:t>
            </a:fld>
            <a:endParaRPr lang="en-US" altLang="en-US" sz="1800">
              <a:latin typeface="Helvetica" panose="020B0604020202020204" pitchFamily="34"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9887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499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CDA8C3A-E24E-4857-882A-3D9A377FC688}"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8499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499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7BCD820-6EAC-4E5D-9DC0-789F8D0884D3}" type="slidenum">
              <a:rPr lang="en-US" altLang="en-US" sz="1800">
                <a:latin typeface="Helvetica" panose="020B0604020202020204" pitchFamily="34" charset="0"/>
              </a:rPr>
              <a:pPr eaLnBrk="1" hangingPunct="1">
                <a:lnSpc>
                  <a:spcPct val="100000"/>
                </a:lnSpc>
                <a:spcBef>
                  <a:spcPct val="0"/>
                </a:spcBef>
              </a:pPr>
              <a:t>51</a:t>
            </a:fld>
            <a:endParaRPr lang="en-US" altLang="en-US" sz="1800">
              <a:latin typeface="Helvetica" panose="020B0604020202020204" pitchFamily="34"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0388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704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C075FEE-AE84-4E20-88BE-6FEC9B1E0C77}"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8704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704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18A011B-F033-4EFC-A733-C041FCC9F91E}" type="slidenum">
              <a:rPr lang="en-US" altLang="en-US" sz="1800">
                <a:latin typeface="Helvetica" panose="020B0604020202020204" pitchFamily="34" charset="0"/>
              </a:rPr>
              <a:pPr eaLnBrk="1" hangingPunct="1">
                <a:lnSpc>
                  <a:spcPct val="100000"/>
                </a:lnSpc>
                <a:spcBef>
                  <a:spcPct val="0"/>
                </a:spcBef>
              </a:pPr>
              <a:t>52</a:t>
            </a:fld>
            <a:endParaRPr lang="en-US" altLang="en-US" sz="1800">
              <a:latin typeface="Helvetica" panose="020B0604020202020204" pitchFamily="34"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4921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909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AB5013D1-FAA9-44CA-ADAC-878966680307}"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8909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909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B8DF78E-7FCB-4A17-8983-1AC2317282BB}" type="slidenum">
              <a:rPr lang="en-US" altLang="en-US" sz="1800">
                <a:latin typeface="Helvetica" panose="020B0604020202020204" pitchFamily="34" charset="0"/>
              </a:rPr>
              <a:pPr eaLnBrk="1" hangingPunct="1">
                <a:lnSpc>
                  <a:spcPct val="100000"/>
                </a:lnSpc>
                <a:spcBef>
                  <a:spcPct val="0"/>
                </a:spcBef>
              </a:pPr>
              <a:t>53</a:t>
            </a:fld>
            <a:endParaRPr lang="en-US" altLang="en-US" sz="1800">
              <a:latin typeface="Helvetica" panose="020B0604020202020204" pitchFamily="34" charset="0"/>
            </a:endParaRPr>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2761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113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C5288A7-2A2E-4DF3-9F46-4E59BC2D99E7}"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9114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114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2608993-CD89-4552-AA5D-93B395A55761}" type="slidenum">
              <a:rPr lang="en-US" altLang="en-US" sz="1800">
                <a:latin typeface="Helvetica" panose="020B0604020202020204" pitchFamily="34" charset="0"/>
              </a:rPr>
              <a:pPr eaLnBrk="1" hangingPunct="1">
                <a:lnSpc>
                  <a:spcPct val="100000"/>
                </a:lnSpc>
                <a:spcBef>
                  <a:spcPct val="0"/>
                </a:spcBef>
              </a:pPr>
              <a:t>54</a:t>
            </a:fld>
            <a:endParaRPr lang="en-US" altLang="en-US" sz="1800">
              <a:latin typeface="Helvetica" panose="020B0604020202020204" pitchFamily="34"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36158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318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65F320C-6036-4A74-A0E6-5824D02D2D0A}"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9318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318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4E1055-FC71-4B06-A713-8737EFAA71DE}" type="slidenum">
              <a:rPr lang="en-US" altLang="en-US" sz="1800">
                <a:latin typeface="Helvetica" panose="020B0604020202020204" pitchFamily="34" charset="0"/>
              </a:rPr>
              <a:pPr eaLnBrk="1" hangingPunct="1">
                <a:lnSpc>
                  <a:spcPct val="100000"/>
                </a:lnSpc>
                <a:spcBef>
                  <a:spcPct val="0"/>
                </a:spcBef>
              </a:pPr>
              <a:t>55</a:t>
            </a:fld>
            <a:endParaRPr lang="en-US" altLang="en-US" sz="1800">
              <a:latin typeface="Helvetica" panose="020B0604020202020204" pitchFamily="34" charset="0"/>
            </a:endParaRPr>
          </a:p>
        </p:txBody>
      </p:sp>
      <p:sp>
        <p:nvSpPr>
          <p:cNvPr id="93190" name="Rectangle 2"/>
          <p:cNvSpPr>
            <a:spLocks noGrp="1" noRot="1" noChangeAspect="1" noChangeArrowheads="1" noTextEdit="1"/>
          </p:cNvSpPr>
          <p:nvPr>
            <p:ph type="sldImg"/>
          </p:nvPr>
        </p:nvSpPr>
        <p:spPr>
          <a:ln/>
        </p:spPr>
      </p:sp>
      <p:sp>
        <p:nvSpPr>
          <p:cNvPr id="931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63133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62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2FA83C0-4935-4B52-A87C-A9A51CADFA57}"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962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62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EE0C1C9-24CF-4A99-A704-5ADA50829F7B}" type="slidenum">
              <a:rPr lang="en-US" altLang="en-US" sz="1800">
                <a:latin typeface="Helvetica" panose="020B0604020202020204" pitchFamily="34" charset="0"/>
              </a:rPr>
              <a:pPr eaLnBrk="1" hangingPunct="1">
                <a:lnSpc>
                  <a:spcPct val="100000"/>
                </a:lnSpc>
                <a:spcBef>
                  <a:spcPct val="0"/>
                </a:spcBef>
              </a:pPr>
              <a:t>57</a:t>
            </a:fld>
            <a:endParaRPr lang="en-US" altLang="en-US" sz="1800">
              <a:latin typeface="Helvetica" panose="020B0604020202020204" pitchFamily="34"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3264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83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81008000-92A8-46BD-AF27-89BB22D59E61}"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983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83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94363F5-E49A-4273-8622-F4148AB1BAE7}" type="slidenum">
              <a:rPr lang="en-US" altLang="en-US" sz="1800">
                <a:latin typeface="Helvetica" panose="020B0604020202020204" pitchFamily="34" charset="0"/>
              </a:rPr>
              <a:pPr eaLnBrk="1" hangingPunct="1">
                <a:lnSpc>
                  <a:spcPct val="100000"/>
                </a:lnSpc>
                <a:spcBef>
                  <a:spcPct val="0"/>
                </a:spcBef>
              </a:pPr>
              <a:t>58</a:t>
            </a:fld>
            <a:endParaRPr lang="en-US" altLang="en-US" sz="1800">
              <a:latin typeface="Helvetica" panose="020B0604020202020204" pitchFamily="34" charset="0"/>
            </a:endParaRPr>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24000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8BBBC310-5A5B-4166-B5EF-AB6863F59AF5}" type="slidenum">
              <a:rPr lang="en-US" altLang="en-US"/>
              <a:pPr eaLnBrk="1" hangingPunct="1"/>
              <a:t>22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537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03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7759016-B649-4D5E-8C37-35B32B02A41D}"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1003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03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30E1C49-DA38-4E43-B42D-DE9B1C2F758A}" type="slidenum">
              <a:rPr lang="en-US" altLang="en-US" sz="1800">
                <a:latin typeface="Helvetica" panose="020B0604020202020204" pitchFamily="34" charset="0"/>
              </a:rPr>
              <a:pPr eaLnBrk="1" hangingPunct="1">
                <a:lnSpc>
                  <a:spcPct val="100000"/>
                </a:lnSpc>
                <a:spcBef>
                  <a:spcPct val="0"/>
                </a:spcBef>
              </a:pPr>
              <a:t>59</a:t>
            </a:fld>
            <a:endParaRPr lang="en-US" altLang="en-US" sz="1800">
              <a:latin typeface="Helvetica" panose="020B0604020202020204" pitchFamily="34" charset="0"/>
            </a:endParaRPr>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60088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34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4E43F0D-52E6-487B-B335-2C162302AB6E}"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1034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34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42B0711-658B-4899-85E0-64988F98CC3B}" type="slidenum">
              <a:rPr lang="en-US" altLang="en-US" sz="1800">
                <a:latin typeface="Helvetica" panose="020B0604020202020204" pitchFamily="34" charset="0"/>
              </a:rPr>
              <a:pPr eaLnBrk="1" hangingPunct="1">
                <a:lnSpc>
                  <a:spcPct val="100000"/>
                </a:lnSpc>
                <a:spcBef>
                  <a:spcPct val="0"/>
                </a:spcBef>
              </a:pPr>
              <a:t>61</a:t>
            </a:fld>
            <a:endParaRPr lang="en-US" altLang="en-US" sz="1800">
              <a:latin typeface="Helvetica" panose="020B0604020202020204" pitchFamily="34" charset="0"/>
            </a:endParaRPr>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75633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403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4F9DB65-7CFF-426B-915F-06FDC060034D}"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4403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403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AA5F79A-56E2-494D-8167-E00574D69452}" type="slidenum">
              <a:rPr lang="en-US" altLang="en-US" sz="1800">
                <a:latin typeface="Helvetica" panose="020B0604020202020204" pitchFamily="34" charset="0"/>
              </a:rPr>
              <a:pPr eaLnBrk="1" hangingPunct="1">
                <a:lnSpc>
                  <a:spcPct val="100000"/>
                </a:lnSpc>
                <a:spcBef>
                  <a:spcPct val="0"/>
                </a:spcBef>
              </a:pPr>
              <a:t>31</a:t>
            </a:fld>
            <a:endParaRPr lang="en-US" altLang="en-US" sz="1800">
              <a:latin typeface="Helvetica" panose="020B0604020202020204" pitchFamily="34" charset="0"/>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5055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608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E989B6F-26E1-483F-8A75-DA021E0E37CA}"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4608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608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47F7ED2-3E00-41A6-8D3A-DDC5C43539D9}" type="slidenum">
              <a:rPr lang="en-US" altLang="en-US" sz="1800">
                <a:latin typeface="Helvetica" panose="020B0604020202020204" pitchFamily="34" charset="0"/>
              </a:rPr>
              <a:pPr eaLnBrk="1" hangingPunct="1">
                <a:lnSpc>
                  <a:spcPct val="100000"/>
                </a:lnSpc>
                <a:spcBef>
                  <a:spcPct val="0"/>
                </a:spcBef>
              </a:pPr>
              <a:t>32</a:t>
            </a:fld>
            <a:endParaRPr lang="en-US" altLang="en-US" sz="1800">
              <a:latin typeface="Helvetica" panose="020B0604020202020204" pitchFamily="34" charset="0"/>
            </a:endParaRP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4666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813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C53A8C3-8EAE-46FC-B437-EA888953F1B3}"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4813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813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2E2E479-E45C-4EF3-8E69-17DFADD2422E}" type="slidenum">
              <a:rPr lang="en-US" altLang="en-US" sz="1800">
                <a:latin typeface="Helvetica" panose="020B0604020202020204" pitchFamily="34" charset="0"/>
              </a:rPr>
              <a:pPr eaLnBrk="1" hangingPunct="1">
                <a:lnSpc>
                  <a:spcPct val="100000"/>
                </a:lnSpc>
                <a:spcBef>
                  <a:spcPct val="0"/>
                </a:spcBef>
              </a:pPr>
              <a:t>33</a:t>
            </a:fld>
            <a:endParaRPr lang="en-US" altLang="en-US" sz="1800">
              <a:latin typeface="Helvetica" panose="020B0604020202020204" pitchFamily="34" charset="0"/>
            </a:endParaRP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907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017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13457BF-9423-455B-9FFD-32A6FACF7833}"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5018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018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0C284B7-7BD0-4808-BD50-0B9268B6E52A}" type="slidenum">
              <a:rPr lang="en-US" altLang="en-US" sz="1800">
                <a:latin typeface="Helvetica" panose="020B0604020202020204" pitchFamily="34" charset="0"/>
              </a:rPr>
              <a:pPr eaLnBrk="1" hangingPunct="1">
                <a:lnSpc>
                  <a:spcPct val="100000"/>
                </a:lnSpc>
                <a:spcBef>
                  <a:spcPct val="0"/>
                </a:spcBef>
              </a:pPr>
              <a:t>34</a:t>
            </a:fld>
            <a:endParaRPr lang="en-US" altLang="en-US" sz="1800">
              <a:latin typeface="Helvetica" panose="020B0604020202020204" pitchFamily="34" charset="0"/>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32681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22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5C786FD-C4F9-4AEE-9F53-C7C10EE08D92}"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522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22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82FFE38-3C3F-4E1A-8D8C-C211D29CDC22}" type="slidenum">
              <a:rPr lang="en-US" altLang="en-US" sz="1800">
                <a:latin typeface="Helvetica" panose="020B0604020202020204" pitchFamily="34" charset="0"/>
              </a:rPr>
              <a:pPr eaLnBrk="1" hangingPunct="1">
                <a:lnSpc>
                  <a:spcPct val="100000"/>
                </a:lnSpc>
                <a:spcBef>
                  <a:spcPct val="0"/>
                </a:spcBef>
              </a:pPr>
              <a:t>35</a:t>
            </a:fld>
            <a:endParaRPr lang="en-US" altLang="en-US" sz="1800">
              <a:latin typeface="Helvetica" panose="020B0604020202020204" pitchFamily="34" charset="0"/>
            </a:endParaRPr>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56592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427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62FF47A-7198-4B92-8A13-83F23BD07214}" type="datetime3">
              <a:rPr lang="en-US" altLang="en-US" sz="1800">
                <a:latin typeface="Helvetica" panose="020B0604020202020204" pitchFamily="34" charset="0"/>
              </a:rPr>
              <a:pPr eaLnBrk="1" hangingPunct="1">
                <a:lnSpc>
                  <a:spcPct val="100000"/>
                </a:lnSpc>
                <a:spcBef>
                  <a:spcPct val="0"/>
                </a:spcBef>
              </a:pPr>
              <a:t>27 September 2017</a:t>
            </a:fld>
            <a:endParaRPr lang="en-US" altLang="en-US" sz="1800">
              <a:latin typeface="Helvetica" panose="020B0604020202020204" pitchFamily="34" charset="0"/>
            </a:endParaRPr>
          </a:p>
        </p:txBody>
      </p:sp>
      <p:sp>
        <p:nvSpPr>
          <p:cNvPr id="5427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427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08AF7BF-1B93-466A-9770-73EA1441CDA0}" type="slidenum">
              <a:rPr lang="en-US" altLang="en-US" sz="1800">
                <a:latin typeface="Helvetica" panose="020B0604020202020204" pitchFamily="34" charset="0"/>
              </a:rPr>
              <a:pPr eaLnBrk="1" hangingPunct="1">
                <a:lnSpc>
                  <a:spcPct val="100000"/>
                </a:lnSpc>
                <a:spcBef>
                  <a:spcPct val="0"/>
                </a:spcBef>
              </a:pPr>
              <a:t>36</a:t>
            </a:fld>
            <a:endParaRPr lang="en-US" altLang="en-US" sz="1800">
              <a:latin typeface="Helvetica" panose="020B0604020202020204" pitchFamily="34" charset="0"/>
            </a:endParaRP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345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baseline="0">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7071724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3520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3938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97065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2411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76006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16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2787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9459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92923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4965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3593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18639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anose="020B0604020202020204" pitchFamily="34" charset="0"/>
              </a:defRPr>
            </a:lvl1pPr>
            <a:lvl2pPr marL="742950" indent="-285750" eaLnBrk="0" hangingPunct="0">
              <a:defRPr b="1" baseline="-25000">
                <a:solidFill>
                  <a:schemeClr val="tx1"/>
                </a:solidFill>
                <a:latin typeface="Helvetica" pitchFamily="34" charset="0"/>
                <a:cs typeface="Arial" panose="020B0604020202020204" pitchFamily="34" charset="0"/>
              </a:defRPr>
            </a:lvl2pPr>
            <a:lvl3pPr marL="1143000" indent="-228600" eaLnBrk="0" hangingPunct="0">
              <a:defRPr b="1" baseline="-25000">
                <a:solidFill>
                  <a:schemeClr val="tx1"/>
                </a:solidFill>
                <a:latin typeface="Helvetica" pitchFamily="34" charset="0"/>
                <a:cs typeface="Arial" panose="020B0604020202020204" pitchFamily="34" charset="0"/>
              </a:defRPr>
            </a:lvl3pPr>
            <a:lvl4pPr marL="1600200" indent="-228600" eaLnBrk="0" hangingPunct="0">
              <a:defRPr b="1" baseline="-25000">
                <a:solidFill>
                  <a:schemeClr val="tx1"/>
                </a:solidFill>
                <a:latin typeface="Helvetica" pitchFamily="34" charset="0"/>
                <a:cs typeface="Arial" panose="020B0604020202020204" pitchFamily="34" charset="0"/>
              </a:defRPr>
            </a:lvl4pPr>
            <a:lvl5pPr marL="2057400" indent="-228600" eaLnBrk="0" hangingPunct="0">
              <a:defRPr b="1" baseline="-25000">
                <a:solidFill>
                  <a:schemeClr val="tx1"/>
                </a:solidFill>
                <a:latin typeface="Helvetica"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400" b="0" baseline="0" smtClean="0">
                <a:solidFill>
                  <a:schemeClr val="hlink"/>
                </a:solidFill>
              </a:rPr>
              <a:t>– </a:t>
            </a:r>
            <a:fld id="{5EADB4A7-BB6C-43BD-9A21-39504472C128}" type="slidenum">
              <a:rPr lang="en-US" altLang="en-US" sz="1400" b="0" baseline="0" smtClean="0">
                <a:solidFill>
                  <a:schemeClr val="hlink"/>
                </a:solidFill>
              </a:rPr>
              <a:pPr algn="ctr">
                <a:lnSpc>
                  <a:spcPct val="90000"/>
                </a:lnSpc>
                <a:defRPr/>
              </a:pPr>
              <a:t>‹#›</a:t>
            </a:fld>
            <a:r>
              <a:rPr lang="en-US" altLang="en-US" sz="1400" b="0" baseline="0" smtClean="0">
                <a:solidFill>
                  <a:schemeClr val="hlink"/>
                </a:solidFill>
              </a:rPr>
              <a:t> –</a:t>
            </a:r>
            <a:endParaRPr lang="en-US" altLang="en-US" sz="1400" b="0" baseline="0" smtClean="0"/>
          </a:p>
        </p:txBody>
      </p:sp>
      <p:sp>
        <p:nvSpPr>
          <p:cNvPr id="1029" name="Rectangle 5"/>
          <p:cNvSpPr>
            <a:spLocks noChangeArrowheads="1"/>
          </p:cNvSpPr>
          <p:nvPr/>
        </p:nvSpPr>
        <p:spPr bwMode="auto">
          <a:xfrm>
            <a:off x="7238915" y="6495814"/>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itchFamily="34" charset="0"/>
              </a:defRPr>
            </a:lvl1pPr>
            <a:lvl2pPr marL="742950" indent="-285750" eaLnBrk="0" hangingPunct="0">
              <a:defRPr b="1" baseline="-25000">
                <a:solidFill>
                  <a:schemeClr val="tx1"/>
                </a:solidFill>
                <a:latin typeface="Helvetica" pitchFamily="34" charset="0"/>
                <a:cs typeface="Arial" pitchFamily="34" charset="0"/>
              </a:defRPr>
            </a:lvl2pPr>
            <a:lvl3pPr marL="1143000" indent="-228600" eaLnBrk="0" hangingPunct="0">
              <a:defRPr b="1" baseline="-25000">
                <a:solidFill>
                  <a:schemeClr val="tx1"/>
                </a:solidFill>
                <a:latin typeface="Helvetica" pitchFamily="34" charset="0"/>
                <a:cs typeface="Arial" pitchFamily="34" charset="0"/>
              </a:defRPr>
            </a:lvl3pPr>
            <a:lvl4pPr marL="1600200" indent="-228600" eaLnBrk="0" hangingPunct="0">
              <a:defRPr b="1" baseline="-25000">
                <a:solidFill>
                  <a:schemeClr val="tx1"/>
                </a:solidFill>
                <a:latin typeface="Helvetica" pitchFamily="34" charset="0"/>
                <a:cs typeface="Arial" pitchFamily="34" charset="0"/>
              </a:defRPr>
            </a:lvl4pPr>
            <a:lvl5pPr marL="2057400" indent="-228600" eaLnBrk="0" hangingPunct="0">
              <a:defRPr b="1" baseline="-25000">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itchFamily="34" charset="0"/>
              </a:defRPr>
            </a:lvl9pPr>
          </a:lstStyle>
          <a:p>
            <a:pPr algn="ctr">
              <a:lnSpc>
                <a:spcPct val="90000"/>
              </a:lnSpc>
              <a:defRPr/>
            </a:pPr>
            <a:r>
              <a:rPr lang="en-US" altLang="en-US" sz="1400" b="0" baseline="0" dirty="0" smtClean="0">
                <a:solidFill>
                  <a:schemeClr val="hlink"/>
                </a:solidFill>
              </a:rPr>
              <a:t>CSCE 513 Fall 2017</a:t>
            </a:r>
          </a:p>
        </p:txBody>
      </p:sp>
    </p:spTree>
  </p:cSld>
  <p:clrMap bg1="lt1" tx1="dk1" bg2="lt2" tx2="dk2" accent1="accent1" accent2="accent2" accent3="accent3" accent4="accent4" accent5="accent5" accent6="accent6" hlink="hlink" folHlink="folHlink"/>
  <p:sldLayoutIdLst>
    <p:sldLayoutId id="214748387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ransition spd="med"/>
  <p:txStyles>
    <p:titleStyle>
      <a:lvl1pPr algn="l" rtl="0" eaLnBrk="0" fontAlgn="base" hangingPunct="0">
        <a:lnSpc>
          <a:spcPct val="87000"/>
        </a:lnSpc>
        <a:spcBef>
          <a:spcPct val="0"/>
        </a:spcBef>
        <a:spcAft>
          <a:spcPct val="0"/>
        </a:spcAft>
        <a:defRPr sz="3800" b="1">
          <a:solidFill>
            <a:schemeClr val="tx2"/>
          </a:solidFill>
          <a:latin typeface="+mj-lt"/>
          <a:ea typeface="+mj-ea"/>
          <a:cs typeface="+mj-cs"/>
        </a:defRPr>
      </a:lvl1pPr>
      <a:lvl2pPr algn="l" rtl="0" eaLnBrk="0" fontAlgn="base" hangingPunct="0">
        <a:lnSpc>
          <a:spcPct val="87000"/>
        </a:lnSpc>
        <a:spcBef>
          <a:spcPct val="0"/>
        </a:spcBef>
        <a:spcAft>
          <a:spcPct val="0"/>
        </a:spcAft>
        <a:defRPr sz="3800" b="1">
          <a:solidFill>
            <a:schemeClr val="tx2"/>
          </a:solidFill>
          <a:latin typeface="Helvetica" pitchFamily="34" charset="0"/>
        </a:defRPr>
      </a:lvl2pPr>
      <a:lvl3pPr algn="l" rtl="0" eaLnBrk="0" fontAlgn="base" hangingPunct="0">
        <a:lnSpc>
          <a:spcPct val="87000"/>
        </a:lnSpc>
        <a:spcBef>
          <a:spcPct val="0"/>
        </a:spcBef>
        <a:spcAft>
          <a:spcPct val="0"/>
        </a:spcAft>
        <a:defRPr sz="3800" b="1">
          <a:solidFill>
            <a:schemeClr val="tx2"/>
          </a:solidFill>
          <a:latin typeface="Helvetica" pitchFamily="34" charset="0"/>
        </a:defRPr>
      </a:lvl3pPr>
      <a:lvl4pPr algn="l" rtl="0" eaLnBrk="0" fontAlgn="base" hangingPunct="0">
        <a:lnSpc>
          <a:spcPct val="87000"/>
        </a:lnSpc>
        <a:spcBef>
          <a:spcPct val="0"/>
        </a:spcBef>
        <a:spcAft>
          <a:spcPct val="0"/>
        </a:spcAft>
        <a:defRPr sz="3800" b="1">
          <a:solidFill>
            <a:schemeClr val="tx2"/>
          </a:solidFill>
          <a:latin typeface="Helvetica" pitchFamily="34" charset="0"/>
        </a:defRPr>
      </a:lvl4pPr>
      <a:lvl5pPr algn="l" rtl="0" eaLnBrk="0" fontAlgn="base" hangingPunct="0">
        <a:lnSpc>
          <a:spcPct val="87000"/>
        </a:lnSpc>
        <a:spcBef>
          <a:spcPct val="0"/>
        </a:spcBef>
        <a:spcAft>
          <a:spcPct val="0"/>
        </a:spcAft>
        <a:defRPr sz="3800" b="1">
          <a:solidFill>
            <a:schemeClr val="tx2"/>
          </a:solidFill>
          <a:latin typeface="Helvetica" pitchFamily="34" charset="0"/>
        </a:defRPr>
      </a:lvl5pPr>
      <a:lvl6pPr marL="457200" algn="l" rtl="0" fontAlgn="base">
        <a:lnSpc>
          <a:spcPct val="87000"/>
        </a:lnSpc>
        <a:spcBef>
          <a:spcPct val="0"/>
        </a:spcBef>
        <a:spcAft>
          <a:spcPct val="0"/>
        </a:spcAft>
        <a:defRPr sz="3800" b="1">
          <a:solidFill>
            <a:schemeClr val="tx2"/>
          </a:solidFill>
          <a:latin typeface="Helvetica" pitchFamily="34" charset="0"/>
        </a:defRPr>
      </a:lvl6pPr>
      <a:lvl7pPr marL="914400" algn="l" rtl="0" fontAlgn="base">
        <a:lnSpc>
          <a:spcPct val="87000"/>
        </a:lnSpc>
        <a:spcBef>
          <a:spcPct val="0"/>
        </a:spcBef>
        <a:spcAft>
          <a:spcPct val="0"/>
        </a:spcAft>
        <a:defRPr sz="3800" b="1">
          <a:solidFill>
            <a:schemeClr val="tx2"/>
          </a:solidFill>
          <a:latin typeface="Helvetica" pitchFamily="34" charset="0"/>
        </a:defRPr>
      </a:lvl7pPr>
      <a:lvl8pPr marL="1371600" algn="l" rtl="0" fontAlgn="base">
        <a:lnSpc>
          <a:spcPct val="87000"/>
        </a:lnSpc>
        <a:spcBef>
          <a:spcPct val="0"/>
        </a:spcBef>
        <a:spcAft>
          <a:spcPct val="0"/>
        </a:spcAft>
        <a:defRPr sz="3800" b="1">
          <a:solidFill>
            <a:schemeClr val="tx2"/>
          </a:solidFill>
          <a:latin typeface="Helvetica" pitchFamily="34" charset="0"/>
        </a:defRPr>
      </a:lvl8pPr>
      <a:lvl9pPr marL="1828800" algn="l" rtl="0" fontAlgn="base">
        <a:lnSpc>
          <a:spcPct val="87000"/>
        </a:lnSpc>
        <a:spcBef>
          <a:spcPct val="0"/>
        </a:spcBef>
        <a:spcAft>
          <a:spcPct val="0"/>
        </a:spcAft>
        <a:defRPr sz="3800" b="1">
          <a:solidFill>
            <a:schemeClr val="tx2"/>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booksite.mkp.com/978012383872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Synchronous_dynamic_random-access_memory" TargetMode="External"/><Relationship Id="rId2" Type="http://schemas.openxmlformats.org/officeDocument/2006/relationships/hyperlink" Target="http://en.wikipedia.org/wiki/Abbreviation" TargetMode="External"/><Relationship Id="rId1" Type="http://schemas.openxmlformats.org/officeDocument/2006/relationships/slideLayout" Target="../slideLayouts/slideLayout2.xml"/><Relationship Id="rId6" Type="http://schemas.openxmlformats.org/officeDocument/2006/relationships/hyperlink" Target="http://en.wikipedia.org/wiki/Bit_rate#Goodput_.28data_transfer_rate.29" TargetMode="External"/><Relationship Id="rId5" Type="http://schemas.openxmlformats.org/officeDocument/2006/relationships/hyperlink" Target="http://en.wikipedia.org/wiki/Double_data_rate" TargetMode="External"/><Relationship Id="rId4" Type="http://schemas.openxmlformats.org/officeDocument/2006/relationships/hyperlink" Target="http://en.wikipedia.org/wiki/Bandwidth_(computin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omshardware.com/charts/hard-drives-and-ssds,3.html" TargetMode="External"/><Relationship Id="rId2" Type="http://schemas.openxmlformats.org/officeDocument/2006/relationships/hyperlink" Target="http://en.wikipedia.org/wiki/Solid-state_driv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676400"/>
            <a:ext cx="8458200" cy="1565275"/>
          </a:xfrm>
        </p:spPr>
        <p:txBody>
          <a:bodyPr/>
          <a:lstStyle/>
          <a:p>
            <a:pPr algn="ctr" eaLnBrk="1" hangingPunct="1"/>
            <a:r>
              <a:rPr lang="en-US" altLang="en-US" sz="3400" dirty="0" smtClean="0"/>
              <a:t>Lec07</a:t>
            </a:r>
            <a:br>
              <a:rPr lang="en-US" altLang="en-US" sz="3400" dirty="0" smtClean="0"/>
            </a:br>
            <a:r>
              <a:rPr lang="en-US" altLang="en-US" sz="3400" dirty="0" smtClean="0"/>
              <a:t>Memory Hierarchy II</a:t>
            </a:r>
          </a:p>
        </p:txBody>
      </p:sp>
      <p:sp>
        <p:nvSpPr>
          <p:cNvPr id="418819" name="Rectangle 3"/>
          <p:cNvSpPr>
            <a:spLocks noGrp="1" noChangeArrowheads="1"/>
          </p:cNvSpPr>
          <p:nvPr>
            <p:ph type="body" idx="1"/>
          </p:nvPr>
        </p:nvSpPr>
        <p:spPr>
          <a:xfrm>
            <a:off x="2130425" y="3352800"/>
            <a:ext cx="6403975" cy="3048000"/>
          </a:xfrm>
        </p:spPr>
        <p:txBody>
          <a:bodyPr lIns="90487" tIns="44450" rIns="90487" bIns="44450"/>
          <a:lstStyle/>
          <a:p>
            <a:pPr eaLnBrk="1" hangingPunct="1">
              <a:lnSpc>
                <a:spcPct val="85000"/>
              </a:lnSpc>
              <a:defRPr/>
            </a:pPr>
            <a:r>
              <a:rPr lang="en-US" dirty="0" smtClean="0"/>
              <a:t>Topics </a:t>
            </a:r>
          </a:p>
          <a:p>
            <a:pPr lvl="1" eaLnBrk="1" hangingPunct="1">
              <a:lnSpc>
                <a:spcPct val="90000"/>
              </a:lnSpc>
              <a:defRPr/>
            </a:pPr>
            <a:r>
              <a:rPr lang="en-US" dirty="0" smtClean="0"/>
              <a:t>Pipelining Review</a:t>
            </a:r>
          </a:p>
          <a:p>
            <a:pPr lvl="2" eaLnBrk="1" hangingPunct="1">
              <a:lnSpc>
                <a:spcPct val="90000"/>
              </a:lnSpc>
              <a:defRPr/>
            </a:pPr>
            <a:r>
              <a:rPr lang="en-US" dirty="0" smtClean="0"/>
              <a:t>Load-Use Hazard</a:t>
            </a:r>
          </a:p>
          <a:p>
            <a:pPr lvl="1" eaLnBrk="1" hangingPunct="1">
              <a:lnSpc>
                <a:spcPct val="90000"/>
              </a:lnSpc>
              <a:defRPr/>
            </a:pPr>
            <a:r>
              <a:rPr lang="en-US" dirty="0" smtClean="0"/>
              <a:t>Memory Hierarchy Review</a:t>
            </a:r>
          </a:p>
          <a:p>
            <a:pPr lvl="2" eaLnBrk="1" hangingPunct="1">
              <a:lnSpc>
                <a:spcPct val="90000"/>
              </a:lnSpc>
              <a:defRPr/>
            </a:pPr>
            <a:r>
              <a:rPr lang="en-US" dirty="0" smtClean="0"/>
              <a:t>Terminology review</a:t>
            </a:r>
          </a:p>
          <a:p>
            <a:pPr lvl="2" eaLnBrk="1" hangingPunct="1">
              <a:lnSpc>
                <a:spcPct val="90000"/>
              </a:lnSpc>
              <a:defRPr/>
            </a:pPr>
            <a:r>
              <a:rPr lang="en-US" dirty="0" smtClean="0"/>
              <a:t>Basic Equations</a:t>
            </a:r>
          </a:p>
          <a:p>
            <a:pPr lvl="2" eaLnBrk="1" hangingPunct="1">
              <a:lnSpc>
                <a:spcPct val="90000"/>
              </a:lnSpc>
              <a:defRPr/>
            </a:pPr>
            <a:r>
              <a:rPr lang="en-US" dirty="0" smtClean="0"/>
              <a:t>6 Basic Optimizations</a:t>
            </a:r>
          </a:p>
          <a:p>
            <a:pPr lvl="1" eaLnBrk="1" hangingPunct="1">
              <a:lnSpc>
                <a:spcPct val="90000"/>
              </a:lnSpc>
              <a:defRPr/>
            </a:pPr>
            <a:r>
              <a:rPr lang="en-US" dirty="0" smtClean="0"/>
              <a:t>Memory Hierarchy – Chapter 2</a:t>
            </a:r>
          </a:p>
          <a:p>
            <a:pPr eaLnBrk="1" hangingPunct="1">
              <a:lnSpc>
                <a:spcPct val="85000"/>
              </a:lnSpc>
              <a:defRPr/>
            </a:pPr>
            <a:r>
              <a:rPr lang="en-US" dirty="0" smtClean="0"/>
              <a:t>Readings: Appendix B, </a:t>
            </a:r>
            <a:r>
              <a:rPr lang="en-US" dirty="0"/>
              <a:t>Chapter 2</a:t>
            </a:r>
            <a:endParaRPr lang="en-US" dirty="0" smtClean="0"/>
          </a:p>
        </p:txBody>
      </p:sp>
      <p:sp>
        <p:nvSpPr>
          <p:cNvPr id="5124" name="Rectangle 4"/>
          <p:cNvSpPr>
            <a:spLocks noChangeArrowheads="1"/>
          </p:cNvSpPr>
          <p:nvPr/>
        </p:nvSpPr>
        <p:spPr bwMode="auto">
          <a:xfrm>
            <a:off x="747713" y="6500813"/>
            <a:ext cx="21159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baseline="0">
                <a:solidFill>
                  <a:schemeClr val="tx1"/>
                </a:solidFill>
                <a:latin typeface="Courier New" panose="02070309020205020404" pitchFamily="49" charset="0"/>
              </a:rPr>
              <a:t>September </a:t>
            </a:r>
            <a:r>
              <a:rPr lang="en-US" altLang="en-US" sz="1400" baseline="0" smtClean="0">
                <a:solidFill>
                  <a:schemeClr val="tx1"/>
                </a:solidFill>
                <a:latin typeface="Courier New" panose="02070309020205020404" pitchFamily="49" charset="0"/>
              </a:rPr>
              <a:t>27, 2017</a:t>
            </a:r>
            <a:endParaRPr lang="en-US" altLang="en-US" sz="1400" baseline="0">
              <a:solidFill>
                <a:schemeClr val="tx1"/>
              </a:solidFill>
              <a:latin typeface="Courier New" panose="02070309020205020404" pitchFamily="49" charset="0"/>
            </a:endParaRPr>
          </a:p>
        </p:txBody>
      </p:sp>
      <p:sp>
        <p:nvSpPr>
          <p:cNvPr id="5125" name="Rectangle 5"/>
          <p:cNvSpPr>
            <a:spLocks noChangeArrowheads="1"/>
          </p:cNvSpPr>
          <p:nvPr/>
        </p:nvSpPr>
        <p:spPr bwMode="auto">
          <a:xfrm>
            <a:off x="730250" y="762000"/>
            <a:ext cx="79295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baseline="0">
                <a:solidFill>
                  <a:schemeClr val="tx1"/>
                </a:solidFill>
              </a:rPr>
              <a:t>CSCE 513  Computer 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Cache Review – Appendix B Terminology</a:t>
            </a:r>
          </a:p>
        </p:txBody>
      </p:sp>
      <p:sp>
        <p:nvSpPr>
          <p:cNvPr id="3" name="Content Placeholder 2"/>
          <p:cNvSpPr>
            <a:spLocks noGrp="1"/>
          </p:cNvSpPr>
          <p:nvPr>
            <p:ph sz="half" idx="1"/>
          </p:nvPr>
        </p:nvSpPr>
        <p:spPr/>
        <p:txBody>
          <a:bodyPr/>
          <a:lstStyle/>
          <a:p>
            <a:pPr marL="0" indent="0">
              <a:spcBef>
                <a:spcPts val="400"/>
              </a:spcBef>
              <a:defRPr/>
            </a:pPr>
            <a:r>
              <a:rPr lang="en-US" altLang="en-US" sz="2000" smtClean="0"/>
              <a:t>fully associative </a:t>
            </a:r>
          </a:p>
          <a:p>
            <a:pPr marL="0" indent="0">
              <a:spcBef>
                <a:spcPts val="400"/>
              </a:spcBef>
              <a:defRPr/>
            </a:pPr>
            <a:r>
              <a:rPr lang="en-US" altLang="en-US" sz="2000" smtClean="0"/>
              <a:t>write allocate </a:t>
            </a:r>
          </a:p>
          <a:p>
            <a:pPr marL="0" indent="0">
              <a:spcBef>
                <a:spcPts val="400"/>
              </a:spcBef>
              <a:defRPr/>
            </a:pPr>
            <a:r>
              <a:rPr lang="en-US" altLang="en-US" sz="2000" smtClean="0"/>
              <a:t>virtual memory </a:t>
            </a:r>
          </a:p>
          <a:p>
            <a:pPr marL="0" indent="0">
              <a:spcBef>
                <a:spcPts val="400"/>
              </a:spcBef>
              <a:defRPr/>
            </a:pPr>
            <a:r>
              <a:rPr lang="en-US" altLang="en-US" sz="2000" smtClean="0"/>
              <a:t>dirty bit </a:t>
            </a:r>
          </a:p>
          <a:p>
            <a:pPr marL="0" indent="0">
              <a:spcBef>
                <a:spcPts val="400"/>
              </a:spcBef>
              <a:defRPr/>
            </a:pPr>
            <a:r>
              <a:rPr lang="en-US" altLang="en-US" sz="2000" smtClean="0"/>
              <a:t>unified cache </a:t>
            </a:r>
          </a:p>
          <a:p>
            <a:pPr marL="0" indent="0">
              <a:spcBef>
                <a:spcPts val="400"/>
              </a:spcBef>
              <a:defRPr/>
            </a:pPr>
            <a:r>
              <a:rPr lang="en-US" altLang="en-US" sz="2000" smtClean="0"/>
              <a:t>memory stall cycles </a:t>
            </a:r>
          </a:p>
          <a:p>
            <a:pPr marL="0" indent="0">
              <a:spcBef>
                <a:spcPts val="400"/>
              </a:spcBef>
              <a:defRPr/>
            </a:pPr>
            <a:r>
              <a:rPr lang="en-US" altLang="en-US" sz="2000" smtClean="0"/>
              <a:t>block offset </a:t>
            </a:r>
          </a:p>
          <a:p>
            <a:pPr marL="0" indent="0">
              <a:spcBef>
                <a:spcPts val="400"/>
              </a:spcBef>
              <a:defRPr/>
            </a:pPr>
            <a:r>
              <a:rPr lang="en-US" altLang="en-US" sz="2000" smtClean="0"/>
              <a:t>misses per instruction </a:t>
            </a:r>
          </a:p>
          <a:p>
            <a:pPr marL="0" indent="0">
              <a:spcBef>
                <a:spcPts val="400"/>
              </a:spcBef>
              <a:defRPr/>
            </a:pPr>
            <a:r>
              <a:rPr lang="en-US" altLang="en-US" sz="2000" smtClean="0"/>
              <a:t>direct mapped </a:t>
            </a:r>
          </a:p>
          <a:p>
            <a:pPr marL="0" indent="0">
              <a:spcBef>
                <a:spcPts val="400"/>
              </a:spcBef>
              <a:defRPr/>
            </a:pPr>
            <a:r>
              <a:rPr lang="en-US" altLang="en-US" sz="2000" smtClean="0"/>
              <a:t>write-back </a:t>
            </a:r>
          </a:p>
          <a:p>
            <a:pPr marL="0" indent="0">
              <a:spcBef>
                <a:spcPts val="400"/>
              </a:spcBef>
              <a:defRPr/>
            </a:pPr>
            <a:r>
              <a:rPr lang="en-US" altLang="en-US" sz="2000" smtClean="0"/>
              <a:t>valid bit </a:t>
            </a:r>
          </a:p>
          <a:p>
            <a:pPr marL="0" indent="0">
              <a:spcBef>
                <a:spcPts val="400"/>
              </a:spcBef>
              <a:defRPr/>
            </a:pPr>
            <a:r>
              <a:rPr lang="en-US" altLang="en-US" sz="2000" smtClean="0"/>
              <a:t>locality allocate page </a:t>
            </a:r>
          </a:p>
          <a:p>
            <a:pPr marL="0" indent="0">
              <a:spcBef>
                <a:spcPts val="400"/>
              </a:spcBef>
              <a:defRPr/>
            </a:pPr>
            <a:r>
              <a:rPr lang="en-US" altLang="en-US" sz="2000" smtClean="0"/>
              <a:t>least recently used </a:t>
            </a:r>
          </a:p>
          <a:p>
            <a:pPr marL="0" indent="0">
              <a:spcBef>
                <a:spcPts val="400"/>
              </a:spcBef>
              <a:defRPr/>
            </a:pPr>
            <a:r>
              <a:rPr lang="en-US" altLang="en-US" sz="2000" smtClean="0"/>
              <a:t>write buffer </a:t>
            </a:r>
          </a:p>
          <a:p>
            <a:pPr marL="0" indent="0">
              <a:spcBef>
                <a:spcPts val="400"/>
              </a:spcBef>
              <a:defRPr/>
            </a:pPr>
            <a:r>
              <a:rPr lang="en-US" altLang="en-US" sz="2000" smtClean="0"/>
              <a:t>miss penalty </a:t>
            </a:r>
          </a:p>
          <a:p>
            <a:pPr marL="0" indent="0">
              <a:spcBef>
                <a:spcPts val="600"/>
              </a:spcBef>
              <a:defRPr/>
            </a:pPr>
            <a:endParaRPr lang="en-US" altLang="en-US" sz="2000" smtClean="0"/>
          </a:p>
        </p:txBody>
      </p:sp>
      <p:sp>
        <p:nvSpPr>
          <p:cNvPr id="5" name="Content Placeholder 4"/>
          <p:cNvSpPr>
            <a:spLocks noGrp="1"/>
          </p:cNvSpPr>
          <p:nvPr>
            <p:ph sz="half" idx="2"/>
          </p:nvPr>
        </p:nvSpPr>
        <p:spPr/>
        <p:txBody>
          <a:bodyPr/>
          <a:lstStyle/>
          <a:p>
            <a:pPr marL="0" indent="0">
              <a:spcBef>
                <a:spcPts val="400"/>
              </a:spcBef>
              <a:defRPr/>
            </a:pPr>
            <a:r>
              <a:rPr lang="en-US" altLang="en-US" sz="2000" smtClean="0"/>
              <a:t>block address </a:t>
            </a:r>
          </a:p>
          <a:p>
            <a:pPr marL="0" indent="0">
              <a:spcBef>
                <a:spcPts val="400"/>
              </a:spcBef>
              <a:defRPr/>
            </a:pPr>
            <a:r>
              <a:rPr lang="en-US" altLang="en-US" sz="2000" smtClean="0"/>
              <a:t>hit time </a:t>
            </a:r>
          </a:p>
          <a:p>
            <a:pPr marL="0" indent="0">
              <a:spcBef>
                <a:spcPts val="400"/>
              </a:spcBef>
              <a:defRPr/>
            </a:pPr>
            <a:r>
              <a:rPr lang="en-US" altLang="en-US" sz="2000" smtClean="0"/>
              <a:t>address trace </a:t>
            </a:r>
          </a:p>
          <a:p>
            <a:pPr marL="0" indent="0">
              <a:spcBef>
                <a:spcPts val="400"/>
              </a:spcBef>
              <a:defRPr/>
            </a:pPr>
            <a:r>
              <a:rPr lang="en-US" altLang="en-US" sz="2000" smtClean="0"/>
              <a:t>write-through </a:t>
            </a:r>
          </a:p>
          <a:p>
            <a:pPr marL="0" indent="0">
              <a:spcBef>
                <a:spcPts val="400"/>
              </a:spcBef>
              <a:defRPr/>
            </a:pPr>
            <a:r>
              <a:rPr lang="en-US" altLang="en-US" sz="2000" smtClean="0"/>
              <a:t>cache miss </a:t>
            </a:r>
          </a:p>
          <a:p>
            <a:pPr marL="0" indent="0">
              <a:spcBef>
                <a:spcPts val="400"/>
              </a:spcBef>
              <a:defRPr/>
            </a:pPr>
            <a:r>
              <a:rPr lang="en-US" altLang="en-US" sz="2000" smtClean="0"/>
              <a:t>set </a:t>
            </a:r>
          </a:p>
          <a:p>
            <a:pPr marL="0" indent="0">
              <a:spcBef>
                <a:spcPts val="400"/>
              </a:spcBef>
              <a:defRPr/>
            </a:pPr>
            <a:r>
              <a:rPr lang="en-US" altLang="en-US" sz="2000" smtClean="0"/>
              <a:t>instruction cache </a:t>
            </a:r>
          </a:p>
          <a:p>
            <a:pPr marL="0" indent="0">
              <a:spcBef>
                <a:spcPts val="400"/>
              </a:spcBef>
              <a:defRPr/>
            </a:pPr>
            <a:r>
              <a:rPr lang="en-US" altLang="en-US" sz="2000" smtClean="0"/>
              <a:t>page fault </a:t>
            </a:r>
          </a:p>
          <a:p>
            <a:pPr marL="0" indent="0">
              <a:spcBef>
                <a:spcPts val="400"/>
              </a:spcBef>
              <a:defRPr/>
            </a:pPr>
            <a:r>
              <a:rPr lang="en-US" altLang="en-US" sz="2000" smtClean="0"/>
              <a:t>random replacement </a:t>
            </a:r>
          </a:p>
          <a:p>
            <a:pPr marL="0" indent="0">
              <a:spcBef>
                <a:spcPts val="400"/>
              </a:spcBef>
              <a:defRPr/>
            </a:pPr>
            <a:r>
              <a:rPr lang="en-US" altLang="en-US" sz="2000" smtClean="0"/>
              <a:t>average memory access time </a:t>
            </a:r>
          </a:p>
          <a:p>
            <a:pPr marL="0" indent="0">
              <a:spcBef>
                <a:spcPts val="400"/>
              </a:spcBef>
              <a:defRPr/>
            </a:pPr>
            <a:r>
              <a:rPr lang="en-US" altLang="en-US" sz="2000" smtClean="0"/>
              <a:t>miss rate </a:t>
            </a:r>
          </a:p>
          <a:p>
            <a:pPr marL="0" indent="0">
              <a:spcBef>
                <a:spcPts val="400"/>
              </a:spcBef>
              <a:defRPr/>
            </a:pPr>
            <a:r>
              <a:rPr lang="en-US" altLang="en-US" sz="2000" smtClean="0"/>
              <a:t>index field </a:t>
            </a:r>
          </a:p>
          <a:p>
            <a:pPr marL="0" indent="0">
              <a:spcBef>
                <a:spcPts val="400"/>
              </a:spcBef>
              <a:defRPr/>
            </a:pPr>
            <a:r>
              <a:rPr lang="en-US" altLang="en-US" sz="2000" smtClean="0"/>
              <a:t>cache hit </a:t>
            </a:r>
          </a:p>
          <a:p>
            <a:pPr marL="0" indent="0">
              <a:spcBef>
                <a:spcPts val="400"/>
              </a:spcBef>
              <a:defRPr/>
            </a:pPr>
            <a:r>
              <a:rPr lang="en-US" altLang="en-US" sz="2000" smtClean="0"/>
              <a:t>n-way set associative </a:t>
            </a:r>
          </a:p>
          <a:p>
            <a:pPr marL="0" indent="0">
              <a:spcBef>
                <a:spcPts val="400"/>
              </a:spcBef>
              <a:defRPr/>
            </a:pPr>
            <a:r>
              <a:rPr lang="en-US" altLang="en-US" sz="2000" smtClean="0"/>
              <a:t>tag field </a:t>
            </a:r>
          </a:p>
          <a:p>
            <a:pPr marL="0" indent="0">
              <a:spcBef>
                <a:spcPts val="400"/>
              </a:spcBef>
              <a:defRPr/>
            </a:pPr>
            <a:r>
              <a:rPr lang="en-US" altLang="en-US" sz="2000" smtClean="0"/>
              <a:t>write stall</a:t>
            </a:r>
          </a:p>
          <a:p>
            <a:pPr marL="0" indent="0">
              <a:spcBef>
                <a:spcPts val="400"/>
              </a:spcBef>
              <a:defRPr/>
            </a:pPr>
            <a:endParaRPr lang="en-US" altLang="en-US" sz="2000" smtClean="0"/>
          </a:p>
        </p:txBody>
      </p:sp>
      <p:sp>
        <p:nvSpPr>
          <p:cNvPr id="2" name="Freeform 1"/>
          <p:cNvSpPr/>
          <p:nvPr/>
        </p:nvSpPr>
        <p:spPr bwMode="auto">
          <a:xfrm>
            <a:off x="2991445" y="1732359"/>
            <a:ext cx="312540" cy="562571"/>
          </a:xfrm>
          <a:custGeom>
            <a:avLst/>
            <a:gdLst/>
            <a:ahLst/>
            <a:cxnLst/>
            <a:rect l="0" t="0" r="0" b="0"/>
            <a:pathLst>
              <a:path w="312540" h="562571">
                <a:moveTo>
                  <a:pt x="44649" y="205383"/>
                </a:moveTo>
                <a:lnTo>
                  <a:pt x="44649" y="205383"/>
                </a:lnTo>
                <a:lnTo>
                  <a:pt x="53578" y="214313"/>
                </a:lnTo>
                <a:lnTo>
                  <a:pt x="62508" y="232172"/>
                </a:lnTo>
                <a:lnTo>
                  <a:pt x="71438" y="250031"/>
                </a:lnTo>
                <a:lnTo>
                  <a:pt x="80368" y="258961"/>
                </a:lnTo>
                <a:lnTo>
                  <a:pt x="89297" y="267891"/>
                </a:lnTo>
                <a:lnTo>
                  <a:pt x="107157" y="267891"/>
                </a:lnTo>
                <a:lnTo>
                  <a:pt x="116086" y="250031"/>
                </a:lnTo>
                <a:lnTo>
                  <a:pt x="133946" y="223242"/>
                </a:lnTo>
                <a:lnTo>
                  <a:pt x="151805" y="187524"/>
                </a:lnTo>
                <a:lnTo>
                  <a:pt x="169664" y="142875"/>
                </a:lnTo>
                <a:lnTo>
                  <a:pt x="178594" y="98227"/>
                </a:lnTo>
                <a:lnTo>
                  <a:pt x="187524" y="44649"/>
                </a:lnTo>
                <a:lnTo>
                  <a:pt x="169664" y="8930"/>
                </a:lnTo>
                <a:lnTo>
                  <a:pt x="151805" y="0"/>
                </a:lnTo>
                <a:lnTo>
                  <a:pt x="116086" y="8930"/>
                </a:lnTo>
                <a:lnTo>
                  <a:pt x="71438" y="53578"/>
                </a:lnTo>
                <a:lnTo>
                  <a:pt x="35719" y="125016"/>
                </a:lnTo>
                <a:lnTo>
                  <a:pt x="17860" y="223242"/>
                </a:lnTo>
                <a:lnTo>
                  <a:pt x="0" y="330399"/>
                </a:lnTo>
                <a:lnTo>
                  <a:pt x="8930" y="419695"/>
                </a:lnTo>
                <a:lnTo>
                  <a:pt x="26789" y="491133"/>
                </a:lnTo>
                <a:lnTo>
                  <a:pt x="62508" y="544711"/>
                </a:lnTo>
                <a:lnTo>
                  <a:pt x="98227" y="562570"/>
                </a:lnTo>
                <a:lnTo>
                  <a:pt x="151805" y="562570"/>
                </a:lnTo>
                <a:lnTo>
                  <a:pt x="196453" y="526852"/>
                </a:lnTo>
                <a:lnTo>
                  <a:pt x="241102" y="473274"/>
                </a:lnTo>
                <a:lnTo>
                  <a:pt x="276821" y="410766"/>
                </a:lnTo>
                <a:lnTo>
                  <a:pt x="312539" y="330399"/>
                </a:lnTo>
                <a:lnTo>
                  <a:pt x="312539"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268266" y="1553765"/>
            <a:ext cx="455415" cy="553642"/>
          </a:xfrm>
          <a:custGeom>
            <a:avLst/>
            <a:gdLst/>
            <a:ahLst/>
            <a:cxnLst/>
            <a:rect l="0" t="0" r="0" b="0"/>
            <a:pathLst>
              <a:path w="455415" h="553642">
                <a:moveTo>
                  <a:pt x="89297" y="116086"/>
                </a:moveTo>
                <a:lnTo>
                  <a:pt x="80367" y="133946"/>
                </a:lnTo>
                <a:lnTo>
                  <a:pt x="53578" y="169664"/>
                </a:lnTo>
                <a:lnTo>
                  <a:pt x="35718" y="232172"/>
                </a:lnTo>
                <a:lnTo>
                  <a:pt x="17859" y="303610"/>
                </a:lnTo>
                <a:lnTo>
                  <a:pt x="0" y="383977"/>
                </a:lnTo>
                <a:lnTo>
                  <a:pt x="0" y="455414"/>
                </a:lnTo>
                <a:lnTo>
                  <a:pt x="8929" y="508993"/>
                </a:lnTo>
                <a:lnTo>
                  <a:pt x="17859" y="535782"/>
                </a:lnTo>
                <a:lnTo>
                  <a:pt x="44648" y="553641"/>
                </a:lnTo>
                <a:lnTo>
                  <a:pt x="71437" y="535782"/>
                </a:lnTo>
                <a:lnTo>
                  <a:pt x="89297" y="508993"/>
                </a:lnTo>
                <a:lnTo>
                  <a:pt x="116086" y="455414"/>
                </a:lnTo>
                <a:lnTo>
                  <a:pt x="133945" y="392907"/>
                </a:lnTo>
                <a:lnTo>
                  <a:pt x="142875" y="330399"/>
                </a:lnTo>
                <a:lnTo>
                  <a:pt x="151804" y="267891"/>
                </a:lnTo>
                <a:lnTo>
                  <a:pt x="151804" y="223243"/>
                </a:lnTo>
                <a:lnTo>
                  <a:pt x="151804" y="196454"/>
                </a:lnTo>
                <a:lnTo>
                  <a:pt x="142875" y="205383"/>
                </a:lnTo>
                <a:lnTo>
                  <a:pt x="142875" y="232172"/>
                </a:lnTo>
                <a:lnTo>
                  <a:pt x="151804" y="285750"/>
                </a:lnTo>
                <a:lnTo>
                  <a:pt x="151804" y="348258"/>
                </a:lnTo>
                <a:lnTo>
                  <a:pt x="160734" y="410766"/>
                </a:lnTo>
                <a:lnTo>
                  <a:pt x="178593" y="464344"/>
                </a:lnTo>
                <a:lnTo>
                  <a:pt x="187523" y="508993"/>
                </a:lnTo>
                <a:lnTo>
                  <a:pt x="205382" y="526852"/>
                </a:lnTo>
                <a:lnTo>
                  <a:pt x="223242" y="535782"/>
                </a:lnTo>
                <a:lnTo>
                  <a:pt x="232172" y="517922"/>
                </a:lnTo>
                <a:lnTo>
                  <a:pt x="241101" y="482204"/>
                </a:lnTo>
                <a:lnTo>
                  <a:pt x="241101" y="419696"/>
                </a:lnTo>
                <a:lnTo>
                  <a:pt x="241101" y="348258"/>
                </a:lnTo>
                <a:lnTo>
                  <a:pt x="241101" y="276821"/>
                </a:lnTo>
                <a:lnTo>
                  <a:pt x="241101" y="214313"/>
                </a:lnTo>
                <a:lnTo>
                  <a:pt x="241101" y="178594"/>
                </a:lnTo>
                <a:lnTo>
                  <a:pt x="241101" y="160735"/>
                </a:lnTo>
                <a:lnTo>
                  <a:pt x="250031" y="178594"/>
                </a:lnTo>
                <a:lnTo>
                  <a:pt x="258961" y="214313"/>
                </a:lnTo>
                <a:lnTo>
                  <a:pt x="276820" y="258961"/>
                </a:lnTo>
                <a:lnTo>
                  <a:pt x="285750" y="303610"/>
                </a:lnTo>
                <a:lnTo>
                  <a:pt x="294679" y="348258"/>
                </a:lnTo>
                <a:lnTo>
                  <a:pt x="312539" y="383977"/>
                </a:lnTo>
                <a:lnTo>
                  <a:pt x="321468" y="401836"/>
                </a:lnTo>
                <a:lnTo>
                  <a:pt x="330398" y="392907"/>
                </a:lnTo>
                <a:lnTo>
                  <a:pt x="330398" y="366118"/>
                </a:lnTo>
                <a:lnTo>
                  <a:pt x="339328" y="312539"/>
                </a:lnTo>
                <a:lnTo>
                  <a:pt x="339328" y="250032"/>
                </a:lnTo>
                <a:lnTo>
                  <a:pt x="348257" y="169664"/>
                </a:lnTo>
                <a:lnTo>
                  <a:pt x="357187" y="98227"/>
                </a:lnTo>
                <a:lnTo>
                  <a:pt x="375047" y="44649"/>
                </a:lnTo>
                <a:lnTo>
                  <a:pt x="383976" y="8930"/>
                </a:lnTo>
                <a:lnTo>
                  <a:pt x="401836" y="0"/>
                </a:lnTo>
                <a:lnTo>
                  <a:pt x="419695" y="0"/>
                </a:lnTo>
                <a:lnTo>
                  <a:pt x="428625" y="8930"/>
                </a:lnTo>
                <a:lnTo>
                  <a:pt x="446484" y="26789"/>
                </a:lnTo>
                <a:lnTo>
                  <a:pt x="455414" y="53579"/>
                </a:lnTo>
                <a:lnTo>
                  <a:pt x="455414" y="80368"/>
                </a:lnTo>
                <a:lnTo>
                  <a:pt x="455414"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786188" y="1205508"/>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759398" y="1196578"/>
            <a:ext cx="53580" cy="651868"/>
          </a:xfrm>
          <a:custGeom>
            <a:avLst/>
            <a:gdLst/>
            <a:ahLst/>
            <a:cxnLst/>
            <a:rect l="0" t="0" r="0" b="0"/>
            <a:pathLst>
              <a:path w="53580" h="651868">
                <a:moveTo>
                  <a:pt x="17860" y="8930"/>
                </a:moveTo>
                <a:lnTo>
                  <a:pt x="17860" y="8930"/>
                </a:lnTo>
                <a:lnTo>
                  <a:pt x="8930" y="8930"/>
                </a:lnTo>
                <a:lnTo>
                  <a:pt x="8930" y="0"/>
                </a:lnTo>
                <a:lnTo>
                  <a:pt x="0" y="0"/>
                </a:lnTo>
                <a:lnTo>
                  <a:pt x="0" y="0"/>
                </a:lnTo>
                <a:lnTo>
                  <a:pt x="0" y="0"/>
                </a:lnTo>
                <a:lnTo>
                  <a:pt x="0" y="0"/>
                </a:lnTo>
                <a:lnTo>
                  <a:pt x="0" y="0"/>
                </a:lnTo>
                <a:lnTo>
                  <a:pt x="0" y="0"/>
                </a:lnTo>
                <a:lnTo>
                  <a:pt x="0" y="0"/>
                </a:lnTo>
                <a:lnTo>
                  <a:pt x="0" y="0"/>
                </a:lnTo>
                <a:lnTo>
                  <a:pt x="8930" y="0"/>
                </a:lnTo>
                <a:lnTo>
                  <a:pt x="17860" y="17859"/>
                </a:lnTo>
                <a:lnTo>
                  <a:pt x="17860" y="44649"/>
                </a:lnTo>
                <a:lnTo>
                  <a:pt x="26790" y="89297"/>
                </a:lnTo>
                <a:lnTo>
                  <a:pt x="35719" y="160735"/>
                </a:lnTo>
                <a:lnTo>
                  <a:pt x="44649" y="250031"/>
                </a:lnTo>
                <a:lnTo>
                  <a:pt x="44649" y="339328"/>
                </a:lnTo>
                <a:lnTo>
                  <a:pt x="44649" y="419695"/>
                </a:lnTo>
                <a:lnTo>
                  <a:pt x="44649" y="500062"/>
                </a:lnTo>
                <a:lnTo>
                  <a:pt x="53579" y="553641"/>
                </a:lnTo>
                <a:lnTo>
                  <a:pt x="53579" y="598289"/>
                </a:lnTo>
                <a:lnTo>
                  <a:pt x="53579" y="634008"/>
                </a:lnTo>
                <a:lnTo>
                  <a:pt x="53579" y="651867"/>
                </a:lnTo>
                <a:lnTo>
                  <a:pt x="53579" y="651867"/>
                </a:lnTo>
                <a:lnTo>
                  <a:pt x="53579" y="651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902273" y="1598414"/>
            <a:ext cx="35720" cy="250032"/>
          </a:xfrm>
          <a:custGeom>
            <a:avLst/>
            <a:gdLst/>
            <a:ahLst/>
            <a:cxnLst/>
            <a:rect l="0" t="0" r="0" b="0"/>
            <a:pathLst>
              <a:path w="35720" h="250032">
                <a:moveTo>
                  <a:pt x="26790" y="0"/>
                </a:moveTo>
                <a:lnTo>
                  <a:pt x="17860" y="17859"/>
                </a:lnTo>
                <a:lnTo>
                  <a:pt x="8930" y="44648"/>
                </a:lnTo>
                <a:lnTo>
                  <a:pt x="0" y="80367"/>
                </a:lnTo>
                <a:lnTo>
                  <a:pt x="0" y="116086"/>
                </a:lnTo>
                <a:lnTo>
                  <a:pt x="0" y="151805"/>
                </a:lnTo>
                <a:lnTo>
                  <a:pt x="0" y="178594"/>
                </a:lnTo>
                <a:lnTo>
                  <a:pt x="8930" y="214312"/>
                </a:lnTo>
                <a:lnTo>
                  <a:pt x="26790" y="232172"/>
                </a:lnTo>
                <a:lnTo>
                  <a:pt x="35719" y="250031"/>
                </a:lnTo>
                <a:lnTo>
                  <a:pt x="3571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875484" y="1294805"/>
            <a:ext cx="80369" cy="17860"/>
          </a:xfrm>
          <a:custGeom>
            <a:avLst/>
            <a:gdLst/>
            <a:ahLst/>
            <a:cxnLst/>
            <a:rect l="0" t="0" r="0" b="0"/>
            <a:pathLst>
              <a:path w="80369" h="17860">
                <a:moveTo>
                  <a:pt x="35719" y="0"/>
                </a:moveTo>
                <a:lnTo>
                  <a:pt x="35719" y="0"/>
                </a:lnTo>
                <a:lnTo>
                  <a:pt x="17860" y="0"/>
                </a:lnTo>
                <a:lnTo>
                  <a:pt x="8930" y="0"/>
                </a:lnTo>
                <a:lnTo>
                  <a:pt x="0" y="8929"/>
                </a:lnTo>
                <a:lnTo>
                  <a:pt x="0" y="17859"/>
                </a:lnTo>
                <a:lnTo>
                  <a:pt x="8930" y="17859"/>
                </a:lnTo>
                <a:lnTo>
                  <a:pt x="26789" y="17859"/>
                </a:lnTo>
                <a:lnTo>
                  <a:pt x="53579" y="17859"/>
                </a:lnTo>
                <a:lnTo>
                  <a:pt x="80368" y="17859"/>
                </a:lnTo>
                <a:lnTo>
                  <a:pt x="8036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018359" y="1294805"/>
            <a:ext cx="473275" cy="428625"/>
          </a:xfrm>
          <a:custGeom>
            <a:avLst/>
            <a:gdLst/>
            <a:ahLst/>
            <a:cxnLst/>
            <a:rect l="0" t="0" r="0" b="0"/>
            <a:pathLst>
              <a:path w="473275" h="428625">
                <a:moveTo>
                  <a:pt x="80368" y="241101"/>
                </a:moveTo>
                <a:lnTo>
                  <a:pt x="62508" y="250031"/>
                </a:lnTo>
                <a:lnTo>
                  <a:pt x="44649" y="267890"/>
                </a:lnTo>
                <a:lnTo>
                  <a:pt x="26789" y="285749"/>
                </a:lnTo>
                <a:lnTo>
                  <a:pt x="8930" y="312539"/>
                </a:lnTo>
                <a:lnTo>
                  <a:pt x="0" y="339328"/>
                </a:lnTo>
                <a:lnTo>
                  <a:pt x="0" y="348257"/>
                </a:lnTo>
                <a:lnTo>
                  <a:pt x="8930" y="357187"/>
                </a:lnTo>
                <a:lnTo>
                  <a:pt x="26789" y="348257"/>
                </a:lnTo>
                <a:lnTo>
                  <a:pt x="44649" y="339328"/>
                </a:lnTo>
                <a:lnTo>
                  <a:pt x="71438" y="312539"/>
                </a:lnTo>
                <a:lnTo>
                  <a:pt x="89297" y="285749"/>
                </a:lnTo>
                <a:lnTo>
                  <a:pt x="107157" y="250031"/>
                </a:lnTo>
                <a:lnTo>
                  <a:pt x="116086" y="205382"/>
                </a:lnTo>
                <a:lnTo>
                  <a:pt x="116086" y="169664"/>
                </a:lnTo>
                <a:lnTo>
                  <a:pt x="107157" y="142874"/>
                </a:lnTo>
                <a:lnTo>
                  <a:pt x="98227" y="133945"/>
                </a:lnTo>
                <a:lnTo>
                  <a:pt x="89297" y="142874"/>
                </a:lnTo>
                <a:lnTo>
                  <a:pt x="71438" y="169664"/>
                </a:lnTo>
                <a:lnTo>
                  <a:pt x="62508" y="214312"/>
                </a:lnTo>
                <a:lnTo>
                  <a:pt x="53579" y="267890"/>
                </a:lnTo>
                <a:lnTo>
                  <a:pt x="62508" y="321468"/>
                </a:lnTo>
                <a:lnTo>
                  <a:pt x="62508" y="366117"/>
                </a:lnTo>
                <a:lnTo>
                  <a:pt x="80368" y="401835"/>
                </a:lnTo>
                <a:lnTo>
                  <a:pt x="98227" y="428624"/>
                </a:lnTo>
                <a:lnTo>
                  <a:pt x="116086" y="428624"/>
                </a:lnTo>
                <a:lnTo>
                  <a:pt x="133946" y="419695"/>
                </a:lnTo>
                <a:lnTo>
                  <a:pt x="151805" y="392906"/>
                </a:lnTo>
                <a:lnTo>
                  <a:pt x="178594" y="357187"/>
                </a:lnTo>
                <a:lnTo>
                  <a:pt x="187524" y="303609"/>
                </a:lnTo>
                <a:lnTo>
                  <a:pt x="205383" y="250031"/>
                </a:lnTo>
                <a:lnTo>
                  <a:pt x="214313" y="196453"/>
                </a:lnTo>
                <a:lnTo>
                  <a:pt x="223243" y="151804"/>
                </a:lnTo>
                <a:lnTo>
                  <a:pt x="232172" y="133945"/>
                </a:lnTo>
                <a:lnTo>
                  <a:pt x="241102" y="142874"/>
                </a:lnTo>
                <a:lnTo>
                  <a:pt x="241102" y="169664"/>
                </a:lnTo>
                <a:lnTo>
                  <a:pt x="241102" y="214312"/>
                </a:lnTo>
                <a:lnTo>
                  <a:pt x="250032" y="267890"/>
                </a:lnTo>
                <a:lnTo>
                  <a:pt x="241102" y="321468"/>
                </a:lnTo>
                <a:lnTo>
                  <a:pt x="250032" y="366117"/>
                </a:lnTo>
                <a:lnTo>
                  <a:pt x="250032" y="401835"/>
                </a:lnTo>
                <a:lnTo>
                  <a:pt x="250032" y="419695"/>
                </a:lnTo>
                <a:lnTo>
                  <a:pt x="258961" y="419695"/>
                </a:lnTo>
                <a:lnTo>
                  <a:pt x="258961" y="392906"/>
                </a:lnTo>
                <a:lnTo>
                  <a:pt x="267891" y="357187"/>
                </a:lnTo>
                <a:lnTo>
                  <a:pt x="276821" y="294679"/>
                </a:lnTo>
                <a:lnTo>
                  <a:pt x="294680" y="223242"/>
                </a:lnTo>
                <a:lnTo>
                  <a:pt x="312539" y="151804"/>
                </a:lnTo>
                <a:lnTo>
                  <a:pt x="339329" y="80367"/>
                </a:lnTo>
                <a:lnTo>
                  <a:pt x="375047" y="35718"/>
                </a:lnTo>
                <a:lnTo>
                  <a:pt x="410766" y="8929"/>
                </a:lnTo>
                <a:lnTo>
                  <a:pt x="437555" y="0"/>
                </a:lnTo>
                <a:lnTo>
                  <a:pt x="455414" y="0"/>
                </a:lnTo>
                <a:lnTo>
                  <a:pt x="473274" y="8929"/>
                </a:lnTo>
                <a:lnTo>
                  <a:pt x="473274"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smtClean="0"/>
              <a:t>Summary of performance equations </a:t>
            </a:r>
          </a:p>
        </p:txBody>
      </p:sp>
      <p:sp>
        <p:nvSpPr>
          <p:cNvPr id="6" name="Content Placeholder 5"/>
          <p:cNvSpPr>
            <a:spLocks noGrp="1"/>
          </p:cNvSpPr>
          <p:nvPr>
            <p:ph idx="1"/>
          </p:nvPr>
        </p:nvSpPr>
        <p:spPr>
          <a:xfrm>
            <a:off x="290513" y="990600"/>
            <a:ext cx="8307387" cy="5454650"/>
          </a:xfrm>
        </p:spPr>
        <p:txBody>
          <a:bodyPr/>
          <a:lstStyle/>
          <a:p>
            <a:pPr>
              <a:defRPr/>
            </a:pPr>
            <a:r>
              <a:rPr lang="en-US" dirty="0" smtClean="0"/>
              <a:t>Fig B.7</a:t>
            </a:r>
            <a:endParaRPr lang="en-US" dirty="0"/>
          </a:p>
        </p:txBody>
      </p:sp>
      <p:pic>
        <p:nvPicPr>
          <p:cNvPr id="19460" name="Picture 2" descr="Machine generated alternative text: 2mtts = Cache site&#10;Block size X Set associativity&#10;Cpu execution lime = (CPU clock cycles + Memory stall cycles) X Clock cycle time&#10;Memory stall cycles = Number of misses X Miss penally&#10;Memory stall cycles IC X Misses X Miss penalty&#10;Instruction&#10;Misses M&#10;Miss rate  emory accesses&#10;Instruction Instruction&#10;Average memory access time a Hit time + Miss rate x Miss penalty&#10;CPU execution time = IC  (CPlesœ.,. + Memory stall clock cycles X Clock cycle time&#10;Instruction I&#10;CPU execution lime = IC X(CPlcsruo_ + Misses X Miss penalty) X Clock cycle time&#10;Instruction&#10;CPU execution lime = IC X (CPICsm,J, + Miss rate  Memory accesses x Miss penalty) X Clock cycle time&#10;Instruction&#10;Memory stall cycles Misses x (Total miss latency — Overlapped miss latency)&#10;Instruction Instruction&#10;Average memory access time = Hit timeLl + Miss rateLt X (Hit timeu + Miss rate1, X Miss penalty)&#10;Memory stall cycles • Misses11 Misses1,&#10;X Hit ttme + X Miss penalty1,&#10;Instruction Instruction l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92263"/>
            <a:ext cx="83820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5089922" y="1357313"/>
            <a:ext cx="401837" cy="491133"/>
          </a:xfrm>
          <a:custGeom>
            <a:avLst/>
            <a:gdLst/>
            <a:ahLst/>
            <a:cxnLst/>
            <a:rect l="0" t="0" r="0" b="0"/>
            <a:pathLst>
              <a:path w="401837" h="491133">
                <a:moveTo>
                  <a:pt x="17859" y="401835"/>
                </a:moveTo>
                <a:lnTo>
                  <a:pt x="8930" y="392906"/>
                </a:lnTo>
                <a:lnTo>
                  <a:pt x="8930" y="392906"/>
                </a:lnTo>
                <a:lnTo>
                  <a:pt x="0" y="383976"/>
                </a:lnTo>
                <a:lnTo>
                  <a:pt x="0" y="383976"/>
                </a:lnTo>
                <a:lnTo>
                  <a:pt x="8930" y="401835"/>
                </a:lnTo>
                <a:lnTo>
                  <a:pt x="17859" y="419695"/>
                </a:lnTo>
                <a:lnTo>
                  <a:pt x="26789" y="437554"/>
                </a:lnTo>
                <a:lnTo>
                  <a:pt x="44648" y="464343"/>
                </a:lnTo>
                <a:lnTo>
                  <a:pt x="62508" y="482202"/>
                </a:lnTo>
                <a:lnTo>
                  <a:pt x="89297" y="491132"/>
                </a:lnTo>
                <a:lnTo>
                  <a:pt x="116086" y="464343"/>
                </a:lnTo>
                <a:lnTo>
                  <a:pt x="160734" y="410765"/>
                </a:lnTo>
                <a:lnTo>
                  <a:pt x="214312" y="339327"/>
                </a:lnTo>
                <a:lnTo>
                  <a:pt x="276820" y="250031"/>
                </a:lnTo>
                <a:lnTo>
                  <a:pt x="330398" y="160734"/>
                </a:lnTo>
                <a:lnTo>
                  <a:pt x="366117" y="80366"/>
                </a:lnTo>
                <a:lnTo>
                  <a:pt x="401836" y="0"/>
                </a:lnTo>
                <a:lnTo>
                  <a:pt x="40183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276945" y="1678781"/>
            <a:ext cx="26790" cy="250032"/>
          </a:xfrm>
          <a:custGeom>
            <a:avLst/>
            <a:gdLst/>
            <a:ahLst/>
            <a:cxnLst/>
            <a:rect l="0" t="0" r="0" b="0"/>
            <a:pathLst>
              <a:path w="26790" h="250032">
                <a:moveTo>
                  <a:pt x="17860" y="0"/>
                </a:moveTo>
                <a:lnTo>
                  <a:pt x="17860" y="0"/>
                </a:lnTo>
                <a:lnTo>
                  <a:pt x="17860" y="0"/>
                </a:lnTo>
                <a:lnTo>
                  <a:pt x="17860" y="0"/>
                </a:lnTo>
                <a:lnTo>
                  <a:pt x="17860" y="8930"/>
                </a:lnTo>
                <a:lnTo>
                  <a:pt x="17860" y="17859"/>
                </a:lnTo>
                <a:lnTo>
                  <a:pt x="17860" y="44648"/>
                </a:lnTo>
                <a:lnTo>
                  <a:pt x="8930" y="80367"/>
                </a:lnTo>
                <a:lnTo>
                  <a:pt x="8930" y="125016"/>
                </a:lnTo>
                <a:lnTo>
                  <a:pt x="8930" y="169664"/>
                </a:lnTo>
                <a:lnTo>
                  <a:pt x="0" y="205383"/>
                </a:lnTo>
                <a:lnTo>
                  <a:pt x="0" y="232172"/>
                </a:lnTo>
                <a:lnTo>
                  <a:pt x="0" y="250031"/>
                </a:lnTo>
                <a:lnTo>
                  <a:pt x="0" y="250031"/>
                </a:lnTo>
                <a:lnTo>
                  <a:pt x="8930" y="250031"/>
                </a:lnTo>
                <a:lnTo>
                  <a:pt x="8930" y="232172"/>
                </a:lnTo>
                <a:lnTo>
                  <a:pt x="17860" y="205383"/>
                </a:lnTo>
                <a:lnTo>
                  <a:pt x="26789" y="178594"/>
                </a:lnTo>
                <a:lnTo>
                  <a:pt x="2678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330523" y="1669851"/>
            <a:ext cx="44650" cy="187525"/>
          </a:xfrm>
          <a:custGeom>
            <a:avLst/>
            <a:gdLst/>
            <a:ahLst/>
            <a:cxnLst/>
            <a:rect l="0" t="0" r="0" b="0"/>
            <a:pathLst>
              <a:path w="44650" h="187525">
                <a:moveTo>
                  <a:pt x="26790" y="0"/>
                </a:moveTo>
                <a:lnTo>
                  <a:pt x="26790" y="8930"/>
                </a:lnTo>
                <a:lnTo>
                  <a:pt x="17860" y="17860"/>
                </a:lnTo>
                <a:lnTo>
                  <a:pt x="17860" y="35719"/>
                </a:lnTo>
                <a:lnTo>
                  <a:pt x="8930" y="53578"/>
                </a:lnTo>
                <a:lnTo>
                  <a:pt x="0" y="71438"/>
                </a:lnTo>
                <a:lnTo>
                  <a:pt x="8930" y="98227"/>
                </a:lnTo>
                <a:lnTo>
                  <a:pt x="8930" y="125016"/>
                </a:lnTo>
                <a:lnTo>
                  <a:pt x="17860" y="142875"/>
                </a:lnTo>
                <a:lnTo>
                  <a:pt x="26790" y="160735"/>
                </a:lnTo>
                <a:lnTo>
                  <a:pt x="35719" y="178594"/>
                </a:lnTo>
                <a:lnTo>
                  <a:pt x="44649" y="187524"/>
                </a:lnTo>
                <a:lnTo>
                  <a:pt x="44649" y="187524"/>
                </a:lnTo>
                <a:lnTo>
                  <a:pt x="44649" y="187524"/>
                </a:lnTo>
                <a:lnTo>
                  <a:pt x="35719" y="187524"/>
                </a:lnTo>
                <a:lnTo>
                  <a:pt x="8930" y="187524"/>
                </a:lnTo>
                <a:lnTo>
                  <a:pt x="893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089422" y="1750219"/>
            <a:ext cx="303610" cy="169665"/>
          </a:xfrm>
          <a:custGeom>
            <a:avLst/>
            <a:gdLst/>
            <a:ahLst/>
            <a:cxnLst/>
            <a:rect l="0" t="0" r="0" b="0"/>
            <a:pathLst>
              <a:path w="303610" h="169665">
                <a:moveTo>
                  <a:pt x="0" y="169664"/>
                </a:moveTo>
                <a:lnTo>
                  <a:pt x="0" y="169664"/>
                </a:lnTo>
                <a:lnTo>
                  <a:pt x="0" y="169664"/>
                </a:lnTo>
                <a:lnTo>
                  <a:pt x="17859" y="169664"/>
                </a:lnTo>
                <a:lnTo>
                  <a:pt x="35719" y="151804"/>
                </a:lnTo>
                <a:lnTo>
                  <a:pt x="80367" y="133945"/>
                </a:lnTo>
                <a:lnTo>
                  <a:pt x="125016" y="98226"/>
                </a:lnTo>
                <a:lnTo>
                  <a:pt x="169664" y="71437"/>
                </a:lnTo>
                <a:lnTo>
                  <a:pt x="214312" y="44648"/>
                </a:lnTo>
                <a:lnTo>
                  <a:pt x="258961" y="26789"/>
                </a:lnTo>
                <a:lnTo>
                  <a:pt x="285750" y="17859"/>
                </a:lnTo>
                <a:lnTo>
                  <a:pt x="303609" y="0"/>
                </a:lnTo>
                <a:lnTo>
                  <a:pt x="30360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169789" y="1821656"/>
            <a:ext cx="223243" cy="116087"/>
          </a:xfrm>
          <a:custGeom>
            <a:avLst/>
            <a:gdLst/>
            <a:ahLst/>
            <a:cxnLst/>
            <a:rect l="0" t="0" r="0" b="0"/>
            <a:pathLst>
              <a:path w="223243" h="116087">
                <a:moveTo>
                  <a:pt x="0" y="116086"/>
                </a:moveTo>
                <a:lnTo>
                  <a:pt x="8930" y="116086"/>
                </a:lnTo>
                <a:lnTo>
                  <a:pt x="26789" y="107156"/>
                </a:lnTo>
                <a:lnTo>
                  <a:pt x="53578" y="80367"/>
                </a:lnTo>
                <a:lnTo>
                  <a:pt x="89297" y="62508"/>
                </a:lnTo>
                <a:lnTo>
                  <a:pt x="125016" y="35719"/>
                </a:lnTo>
                <a:lnTo>
                  <a:pt x="151805" y="17859"/>
                </a:lnTo>
                <a:lnTo>
                  <a:pt x="178594" y="8930"/>
                </a:lnTo>
                <a:lnTo>
                  <a:pt x="205383"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455539" y="1651992"/>
            <a:ext cx="169665" cy="312540"/>
          </a:xfrm>
          <a:custGeom>
            <a:avLst/>
            <a:gdLst/>
            <a:ahLst/>
            <a:cxnLst/>
            <a:rect l="0" t="0" r="0" b="0"/>
            <a:pathLst>
              <a:path w="169665" h="312540">
                <a:moveTo>
                  <a:pt x="160734" y="0"/>
                </a:moveTo>
                <a:lnTo>
                  <a:pt x="151805" y="0"/>
                </a:lnTo>
                <a:lnTo>
                  <a:pt x="142875" y="8930"/>
                </a:lnTo>
                <a:lnTo>
                  <a:pt x="125016" y="8930"/>
                </a:lnTo>
                <a:lnTo>
                  <a:pt x="98227" y="17859"/>
                </a:lnTo>
                <a:lnTo>
                  <a:pt x="80367" y="35719"/>
                </a:lnTo>
                <a:lnTo>
                  <a:pt x="53578" y="53578"/>
                </a:lnTo>
                <a:lnTo>
                  <a:pt x="35719" y="80367"/>
                </a:lnTo>
                <a:lnTo>
                  <a:pt x="26789" y="98227"/>
                </a:lnTo>
                <a:lnTo>
                  <a:pt x="17859" y="125016"/>
                </a:lnTo>
                <a:lnTo>
                  <a:pt x="26789" y="142875"/>
                </a:lnTo>
                <a:lnTo>
                  <a:pt x="35719" y="151805"/>
                </a:lnTo>
                <a:lnTo>
                  <a:pt x="62508" y="160734"/>
                </a:lnTo>
                <a:lnTo>
                  <a:pt x="89297" y="169664"/>
                </a:lnTo>
                <a:lnTo>
                  <a:pt x="116086" y="169664"/>
                </a:lnTo>
                <a:lnTo>
                  <a:pt x="142875" y="178594"/>
                </a:lnTo>
                <a:lnTo>
                  <a:pt x="160734" y="187523"/>
                </a:lnTo>
                <a:lnTo>
                  <a:pt x="169664" y="205383"/>
                </a:lnTo>
                <a:lnTo>
                  <a:pt x="160734" y="223242"/>
                </a:lnTo>
                <a:lnTo>
                  <a:pt x="142875" y="250031"/>
                </a:lnTo>
                <a:lnTo>
                  <a:pt x="107156" y="276820"/>
                </a:lnTo>
                <a:lnTo>
                  <a:pt x="71438" y="294680"/>
                </a:lnTo>
                <a:lnTo>
                  <a:pt x="44649" y="303609"/>
                </a:lnTo>
                <a:lnTo>
                  <a:pt x="17859" y="312539"/>
                </a:lnTo>
                <a:lnTo>
                  <a:pt x="0" y="303609"/>
                </a:lnTo>
                <a:lnTo>
                  <a:pt x="0" y="294680"/>
                </a:lnTo>
                <a:lnTo>
                  <a:pt x="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616273" y="1785937"/>
            <a:ext cx="178595" cy="187525"/>
          </a:xfrm>
          <a:custGeom>
            <a:avLst/>
            <a:gdLst/>
            <a:ahLst/>
            <a:cxnLst/>
            <a:rect l="0" t="0" r="0" b="0"/>
            <a:pathLst>
              <a:path w="178595" h="187525">
                <a:moveTo>
                  <a:pt x="8930" y="62508"/>
                </a:moveTo>
                <a:lnTo>
                  <a:pt x="0" y="71438"/>
                </a:lnTo>
                <a:lnTo>
                  <a:pt x="0" y="71438"/>
                </a:lnTo>
                <a:lnTo>
                  <a:pt x="0" y="71438"/>
                </a:lnTo>
                <a:lnTo>
                  <a:pt x="8930" y="71438"/>
                </a:lnTo>
                <a:lnTo>
                  <a:pt x="26790" y="71438"/>
                </a:lnTo>
                <a:lnTo>
                  <a:pt x="44649" y="62508"/>
                </a:lnTo>
                <a:lnTo>
                  <a:pt x="62508" y="53578"/>
                </a:lnTo>
                <a:lnTo>
                  <a:pt x="80368" y="44649"/>
                </a:lnTo>
                <a:lnTo>
                  <a:pt x="98227" y="35719"/>
                </a:lnTo>
                <a:lnTo>
                  <a:pt x="116086" y="17860"/>
                </a:lnTo>
                <a:lnTo>
                  <a:pt x="116086" y="8930"/>
                </a:lnTo>
                <a:lnTo>
                  <a:pt x="116086" y="8930"/>
                </a:lnTo>
                <a:lnTo>
                  <a:pt x="107157" y="0"/>
                </a:lnTo>
                <a:lnTo>
                  <a:pt x="98227" y="0"/>
                </a:lnTo>
                <a:lnTo>
                  <a:pt x="80368" y="8930"/>
                </a:lnTo>
                <a:lnTo>
                  <a:pt x="62508" y="35719"/>
                </a:lnTo>
                <a:lnTo>
                  <a:pt x="53579" y="62508"/>
                </a:lnTo>
                <a:lnTo>
                  <a:pt x="35719" y="98227"/>
                </a:lnTo>
                <a:lnTo>
                  <a:pt x="26790" y="133946"/>
                </a:lnTo>
                <a:lnTo>
                  <a:pt x="35719" y="160735"/>
                </a:lnTo>
                <a:lnTo>
                  <a:pt x="44649" y="178594"/>
                </a:lnTo>
                <a:lnTo>
                  <a:pt x="62508" y="187524"/>
                </a:lnTo>
                <a:lnTo>
                  <a:pt x="80368" y="178594"/>
                </a:lnTo>
                <a:lnTo>
                  <a:pt x="107157" y="169664"/>
                </a:lnTo>
                <a:lnTo>
                  <a:pt x="133946" y="142875"/>
                </a:lnTo>
                <a:lnTo>
                  <a:pt x="151805" y="107157"/>
                </a:lnTo>
                <a:lnTo>
                  <a:pt x="178594" y="71438"/>
                </a:lnTo>
                <a:lnTo>
                  <a:pt x="178594"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794867" y="1616273"/>
            <a:ext cx="89298" cy="294681"/>
          </a:xfrm>
          <a:custGeom>
            <a:avLst/>
            <a:gdLst/>
            <a:ahLst/>
            <a:cxnLst/>
            <a:rect l="0" t="0" r="0" b="0"/>
            <a:pathLst>
              <a:path w="89298" h="294681">
                <a:moveTo>
                  <a:pt x="35719" y="0"/>
                </a:moveTo>
                <a:lnTo>
                  <a:pt x="35719" y="8930"/>
                </a:lnTo>
                <a:lnTo>
                  <a:pt x="26789" y="17860"/>
                </a:lnTo>
                <a:lnTo>
                  <a:pt x="26789" y="35719"/>
                </a:lnTo>
                <a:lnTo>
                  <a:pt x="17860" y="71438"/>
                </a:lnTo>
                <a:lnTo>
                  <a:pt x="8930" y="107156"/>
                </a:lnTo>
                <a:lnTo>
                  <a:pt x="0" y="151805"/>
                </a:lnTo>
                <a:lnTo>
                  <a:pt x="0" y="196453"/>
                </a:lnTo>
                <a:lnTo>
                  <a:pt x="8930" y="241102"/>
                </a:lnTo>
                <a:lnTo>
                  <a:pt x="26789" y="267891"/>
                </a:lnTo>
                <a:lnTo>
                  <a:pt x="35719" y="285750"/>
                </a:lnTo>
                <a:lnTo>
                  <a:pt x="53578" y="294680"/>
                </a:lnTo>
                <a:lnTo>
                  <a:pt x="62508" y="294680"/>
                </a:lnTo>
                <a:lnTo>
                  <a:pt x="80367" y="285750"/>
                </a:lnTo>
                <a:lnTo>
                  <a:pt x="89297" y="267891"/>
                </a:lnTo>
                <a:lnTo>
                  <a:pt x="89297" y="250031"/>
                </a:lnTo>
                <a:lnTo>
                  <a:pt x="8929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723430" y="1759148"/>
            <a:ext cx="187524" cy="44650"/>
          </a:xfrm>
          <a:custGeom>
            <a:avLst/>
            <a:gdLst/>
            <a:ahLst/>
            <a:cxnLst/>
            <a:rect l="0" t="0" r="0" b="0"/>
            <a:pathLst>
              <a:path w="187524" h="44650">
                <a:moveTo>
                  <a:pt x="17859" y="0"/>
                </a:moveTo>
                <a:lnTo>
                  <a:pt x="8929" y="0"/>
                </a:lnTo>
                <a:lnTo>
                  <a:pt x="8929" y="17860"/>
                </a:lnTo>
                <a:lnTo>
                  <a:pt x="0" y="26789"/>
                </a:lnTo>
                <a:lnTo>
                  <a:pt x="8929" y="35719"/>
                </a:lnTo>
                <a:lnTo>
                  <a:pt x="26789" y="44649"/>
                </a:lnTo>
                <a:lnTo>
                  <a:pt x="62508" y="35719"/>
                </a:lnTo>
                <a:lnTo>
                  <a:pt x="107156" y="35719"/>
                </a:lnTo>
                <a:lnTo>
                  <a:pt x="142875" y="17860"/>
                </a:lnTo>
                <a:lnTo>
                  <a:pt x="187523" y="0"/>
                </a:lnTo>
                <a:lnTo>
                  <a:pt x="18752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1982391" y="1785937"/>
            <a:ext cx="205383" cy="17861"/>
          </a:xfrm>
          <a:custGeom>
            <a:avLst/>
            <a:gdLst/>
            <a:ahLst/>
            <a:cxnLst/>
            <a:rect l="0" t="0" r="0" b="0"/>
            <a:pathLst>
              <a:path w="205383" h="17861">
                <a:moveTo>
                  <a:pt x="0" y="17860"/>
                </a:moveTo>
                <a:lnTo>
                  <a:pt x="0" y="17860"/>
                </a:lnTo>
                <a:lnTo>
                  <a:pt x="0" y="17860"/>
                </a:lnTo>
                <a:lnTo>
                  <a:pt x="8929" y="17860"/>
                </a:lnTo>
                <a:lnTo>
                  <a:pt x="26789" y="17860"/>
                </a:lnTo>
                <a:lnTo>
                  <a:pt x="44648" y="8930"/>
                </a:lnTo>
                <a:lnTo>
                  <a:pt x="80367" y="8930"/>
                </a:lnTo>
                <a:lnTo>
                  <a:pt x="107156" y="0"/>
                </a:lnTo>
                <a:lnTo>
                  <a:pt x="142875" y="0"/>
                </a:lnTo>
                <a:lnTo>
                  <a:pt x="169664" y="0"/>
                </a:lnTo>
                <a:lnTo>
                  <a:pt x="187523" y="0"/>
                </a:lnTo>
                <a:lnTo>
                  <a:pt x="205382" y="8930"/>
                </a:lnTo>
                <a:lnTo>
                  <a:pt x="205382"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018109" y="1857375"/>
            <a:ext cx="196455" cy="35720"/>
          </a:xfrm>
          <a:custGeom>
            <a:avLst/>
            <a:gdLst/>
            <a:ahLst/>
            <a:cxnLst/>
            <a:rect l="0" t="0" r="0" b="0"/>
            <a:pathLst>
              <a:path w="196455" h="35720">
                <a:moveTo>
                  <a:pt x="0" y="35719"/>
                </a:moveTo>
                <a:lnTo>
                  <a:pt x="8930" y="35719"/>
                </a:lnTo>
                <a:lnTo>
                  <a:pt x="26789" y="35719"/>
                </a:lnTo>
                <a:lnTo>
                  <a:pt x="53579" y="35719"/>
                </a:lnTo>
                <a:lnTo>
                  <a:pt x="89297" y="26789"/>
                </a:lnTo>
                <a:lnTo>
                  <a:pt x="133946" y="17859"/>
                </a:lnTo>
                <a:lnTo>
                  <a:pt x="169664" y="8929"/>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509492" y="2589609"/>
            <a:ext cx="714376" cy="17861"/>
          </a:xfrm>
          <a:custGeom>
            <a:avLst/>
            <a:gdLst/>
            <a:ahLst/>
            <a:cxnLst/>
            <a:rect l="0" t="0" r="0" b="0"/>
            <a:pathLst>
              <a:path w="714376" h="17861">
                <a:moveTo>
                  <a:pt x="0" y="17860"/>
                </a:moveTo>
                <a:lnTo>
                  <a:pt x="8930" y="17860"/>
                </a:lnTo>
                <a:lnTo>
                  <a:pt x="8930" y="17860"/>
                </a:lnTo>
                <a:lnTo>
                  <a:pt x="8930" y="17860"/>
                </a:lnTo>
                <a:lnTo>
                  <a:pt x="17860" y="8930"/>
                </a:lnTo>
                <a:lnTo>
                  <a:pt x="26789" y="8930"/>
                </a:lnTo>
                <a:lnTo>
                  <a:pt x="35719" y="8930"/>
                </a:lnTo>
                <a:lnTo>
                  <a:pt x="44649" y="0"/>
                </a:lnTo>
                <a:lnTo>
                  <a:pt x="44649" y="0"/>
                </a:lnTo>
                <a:lnTo>
                  <a:pt x="53578" y="0"/>
                </a:lnTo>
                <a:lnTo>
                  <a:pt x="62508" y="0"/>
                </a:lnTo>
                <a:lnTo>
                  <a:pt x="71438" y="0"/>
                </a:lnTo>
                <a:lnTo>
                  <a:pt x="80367" y="0"/>
                </a:lnTo>
                <a:lnTo>
                  <a:pt x="98227" y="0"/>
                </a:lnTo>
                <a:lnTo>
                  <a:pt x="107156" y="8930"/>
                </a:lnTo>
                <a:lnTo>
                  <a:pt x="125016" y="8930"/>
                </a:lnTo>
                <a:lnTo>
                  <a:pt x="142875" y="8930"/>
                </a:lnTo>
                <a:lnTo>
                  <a:pt x="169664" y="8930"/>
                </a:lnTo>
                <a:lnTo>
                  <a:pt x="187524" y="0"/>
                </a:lnTo>
                <a:lnTo>
                  <a:pt x="205383" y="0"/>
                </a:lnTo>
                <a:lnTo>
                  <a:pt x="232172" y="0"/>
                </a:lnTo>
                <a:lnTo>
                  <a:pt x="258961" y="0"/>
                </a:lnTo>
                <a:lnTo>
                  <a:pt x="276821" y="0"/>
                </a:lnTo>
                <a:lnTo>
                  <a:pt x="303610" y="0"/>
                </a:lnTo>
                <a:lnTo>
                  <a:pt x="330399" y="8930"/>
                </a:lnTo>
                <a:lnTo>
                  <a:pt x="348258" y="8930"/>
                </a:lnTo>
                <a:lnTo>
                  <a:pt x="375047" y="8930"/>
                </a:lnTo>
                <a:lnTo>
                  <a:pt x="392906" y="8930"/>
                </a:lnTo>
                <a:lnTo>
                  <a:pt x="410766" y="17860"/>
                </a:lnTo>
                <a:lnTo>
                  <a:pt x="419696" y="17860"/>
                </a:lnTo>
                <a:lnTo>
                  <a:pt x="437555" y="17860"/>
                </a:lnTo>
                <a:lnTo>
                  <a:pt x="455414" y="8930"/>
                </a:lnTo>
                <a:lnTo>
                  <a:pt x="473274" y="8930"/>
                </a:lnTo>
                <a:lnTo>
                  <a:pt x="491133" y="8930"/>
                </a:lnTo>
                <a:lnTo>
                  <a:pt x="508992" y="8930"/>
                </a:lnTo>
                <a:lnTo>
                  <a:pt x="526852" y="8930"/>
                </a:lnTo>
                <a:lnTo>
                  <a:pt x="553641" y="8930"/>
                </a:lnTo>
                <a:lnTo>
                  <a:pt x="571500" y="17860"/>
                </a:lnTo>
                <a:lnTo>
                  <a:pt x="589360" y="17860"/>
                </a:lnTo>
                <a:lnTo>
                  <a:pt x="598289" y="17860"/>
                </a:lnTo>
                <a:lnTo>
                  <a:pt x="616149" y="17860"/>
                </a:lnTo>
                <a:lnTo>
                  <a:pt x="625078" y="17860"/>
                </a:lnTo>
                <a:lnTo>
                  <a:pt x="642938" y="17860"/>
                </a:lnTo>
                <a:lnTo>
                  <a:pt x="651867" y="8930"/>
                </a:lnTo>
                <a:lnTo>
                  <a:pt x="669727" y="8930"/>
                </a:lnTo>
                <a:lnTo>
                  <a:pt x="687586" y="8930"/>
                </a:lnTo>
                <a:lnTo>
                  <a:pt x="696516" y="0"/>
                </a:lnTo>
                <a:lnTo>
                  <a:pt x="714375" y="0"/>
                </a:lnTo>
                <a:lnTo>
                  <a:pt x="7143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098602" y="2902148"/>
            <a:ext cx="98227" cy="89298"/>
          </a:xfrm>
          <a:custGeom>
            <a:avLst/>
            <a:gdLst/>
            <a:ahLst/>
            <a:cxnLst/>
            <a:rect l="0" t="0" r="0" b="0"/>
            <a:pathLst>
              <a:path w="98227" h="89298">
                <a:moveTo>
                  <a:pt x="0" y="89297"/>
                </a:moveTo>
                <a:lnTo>
                  <a:pt x="0" y="89297"/>
                </a:lnTo>
                <a:lnTo>
                  <a:pt x="0" y="89297"/>
                </a:lnTo>
                <a:lnTo>
                  <a:pt x="8929" y="89297"/>
                </a:lnTo>
                <a:lnTo>
                  <a:pt x="8929" y="89297"/>
                </a:lnTo>
                <a:lnTo>
                  <a:pt x="17859" y="80367"/>
                </a:lnTo>
                <a:lnTo>
                  <a:pt x="26789" y="62508"/>
                </a:lnTo>
                <a:lnTo>
                  <a:pt x="44648" y="53578"/>
                </a:lnTo>
                <a:lnTo>
                  <a:pt x="62507" y="35719"/>
                </a:lnTo>
                <a:lnTo>
                  <a:pt x="80367" y="17859"/>
                </a:lnTo>
                <a:lnTo>
                  <a:pt x="89296"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3848695" y="2687836"/>
            <a:ext cx="8931" cy="17860"/>
          </a:xfrm>
          <a:custGeom>
            <a:avLst/>
            <a:gdLst/>
            <a:ahLst/>
            <a:cxnLst/>
            <a:rect l="0" t="0" r="0" b="0"/>
            <a:pathLst>
              <a:path w="8931" h="17860">
                <a:moveTo>
                  <a:pt x="0" y="8930"/>
                </a:moveTo>
                <a:lnTo>
                  <a:pt x="0" y="8930"/>
                </a:lnTo>
                <a:lnTo>
                  <a:pt x="0" y="8930"/>
                </a:lnTo>
                <a:lnTo>
                  <a:pt x="8930" y="8930"/>
                </a:lnTo>
                <a:lnTo>
                  <a:pt x="8930" y="8930"/>
                </a:lnTo>
                <a:lnTo>
                  <a:pt x="8930" y="8930"/>
                </a:lnTo>
                <a:lnTo>
                  <a:pt x="8930" y="0"/>
                </a:lnTo>
                <a:lnTo>
                  <a:pt x="8930" y="0"/>
                </a:lnTo>
                <a:lnTo>
                  <a:pt x="8930" y="0"/>
                </a:lnTo>
                <a:lnTo>
                  <a:pt x="8930" y="0"/>
                </a:lnTo>
                <a:lnTo>
                  <a:pt x="8930" y="0"/>
                </a:lnTo>
                <a:lnTo>
                  <a:pt x="8930" y="8930"/>
                </a:lnTo>
                <a:lnTo>
                  <a:pt x="8930" y="8930"/>
                </a:lnTo>
                <a:lnTo>
                  <a:pt x="8930" y="17859"/>
                </a:lnTo>
                <a:lnTo>
                  <a:pt x="893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866555" y="3009304"/>
            <a:ext cx="8930" cy="1"/>
          </a:xfrm>
          <a:custGeom>
            <a:avLst/>
            <a:gdLst/>
            <a:ahLst/>
            <a:cxnLst/>
            <a:rect l="0" t="0" r="0" b="0"/>
            <a:pathLst>
              <a:path w="8930" h="1">
                <a:moveTo>
                  <a:pt x="8929" y="0"/>
                </a:moveTo>
                <a:lnTo>
                  <a:pt x="0" y="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071938" y="2982515"/>
            <a:ext cx="1946672" cy="142876"/>
          </a:xfrm>
          <a:custGeom>
            <a:avLst/>
            <a:gdLst/>
            <a:ahLst/>
            <a:cxnLst/>
            <a:rect l="0" t="0" r="0" b="0"/>
            <a:pathLst>
              <a:path w="1946672" h="142876">
                <a:moveTo>
                  <a:pt x="8929" y="44649"/>
                </a:moveTo>
                <a:lnTo>
                  <a:pt x="8929" y="44649"/>
                </a:lnTo>
                <a:lnTo>
                  <a:pt x="0" y="44649"/>
                </a:lnTo>
                <a:lnTo>
                  <a:pt x="0" y="44649"/>
                </a:lnTo>
                <a:lnTo>
                  <a:pt x="0" y="35719"/>
                </a:lnTo>
                <a:lnTo>
                  <a:pt x="0" y="35719"/>
                </a:lnTo>
                <a:lnTo>
                  <a:pt x="0" y="35719"/>
                </a:lnTo>
                <a:lnTo>
                  <a:pt x="0" y="44649"/>
                </a:lnTo>
                <a:lnTo>
                  <a:pt x="8929" y="44649"/>
                </a:lnTo>
                <a:lnTo>
                  <a:pt x="26789" y="53578"/>
                </a:lnTo>
                <a:lnTo>
                  <a:pt x="35718" y="62508"/>
                </a:lnTo>
                <a:lnTo>
                  <a:pt x="53578" y="80367"/>
                </a:lnTo>
                <a:lnTo>
                  <a:pt x="71437" y="89297"/>
                </a:lnTo>
                <a:lnTo>
                  <a:pt x="89296" y="98227"/>
                </a:lnTo>
                <a:lnTo>
                  <a:pt x="107156" y="107156"/>
                </a:lnTo>
                <a:lnTo>
                  <a:pt x="133945" y="116086"/>
                </a:lnTo>
                <a:lnTo>
                  <a:pt x="151804" y="116086"/>
                </a:lnTo>
                <a:lnTo>
                  <a:pt x="187523" y="116086"/>
                </a:lnTo>
                <a:lnTo>
                  <a:pt x="214312" y="116086"/>
                </a:lnTo>
                <a:lnTo>
                  <a:pt x="250031" y="125016"/>
                </a:lnTo>
                <a:lnTo>
                  <a:pt x="294679" y="125016"/>
                </a:lnTo>
                <a:lnTo>
                  <a:pt x="339328" y="125016"/>
                </a:lnTo>
                <a:lnTo>
                  <a:pt x="383976" y="125016"/>
                </a:lnTo>
                <a:lnTo>
                  <a:pt x="437554" y="133946"/>
                </a:lnTo>
                <a:lnTo>
                  <a:pt x="491132" y="142875"/>
                </a:lnTo>
                <a:lnTo>
                  <a:pt x="553640" y="142875"/>
                </a:lnTo>
                <a:lnTo>
                  <a:pt x="616148" y="142875"/>
                </a:lnTo>
                <a:lnTo>
                  <a:pt x="678656" y="133946"/>
                </a:lnTo>
                <a:lnTo>
                  <a:pt x="750093" y="133946"/>
                </a:lnTo>
                <a:lnTo>
                  <a:pt x="821531" y="125016"/>
                </a:lnTo>
                <a:lnTo>
                  <a:pt x="901898" y="116086"/>
                </a:lnTo>
                <a:lnTo>
                  <a:pt x="982265" y="107156"/>
                </a:lnTo>
                <a:lnTo>
                  <a:pt x="1071562" y="98227"/>
                </a:lnTo>
                <a:lnTo>
                  <a:pt x="1151929" y="89297"/>
                </a:lnTo>
                <a:lnTo>
                  <a:pt x="1241226" y="71438"/>
                </a:lnTo>
                <a:lnTo>
                  <a:pt x="1321593" y="62508"/>
                </a:lnTo>
                <a:lnTo>
                  <a:pt x="1410890" y="53578"/>
                </a:lnTo>
                <a:lnTo>
                  <a:pt x="1491257" y="44649"/>
                </a:lnTo>
                <a:lnTo>
                  <a:pt x="1571625" y="26789"/>
                </a:lnTo>
                <a:lnTo>
                  <a:pt x="1651992" y="17860"/>
                </a:lnTo>
                <a:lnTo>
                  <a:pt x="1714500" y="8930"/>
                </a:lnTo>
                <a:lnTo>
                  <a:pt x="1777007" y="8930"/>
                </a:lnTo>
                <a:lnTo>
                  <a:pt x="1821656" y="0"/>
                </a:lnTo>
                <a:lnTo>
                  <a:pt x="1866304" y="0"/>
                </a:lnTo>
                <a:lnTo>
                  <a:pt x="1902023" y="0"/>
                </a:lnTo>
                <a:lnTo>
                  <a:pt x="1919882" y="8930"/>
                </a:lnTo>
                <a:lnTo>
                  <a:pt x="1937742" y="8930"/>
                </a:lnTo>
                <a:lnTo>
                  <a:pt x="1946671" y="8930"/>
                </a:lnTo>
                <a:lnTo>
                  <a:pt x="194667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268641" y="2902148"/>
            <a:ext cx="232173" cy="232173"/>
          </a:xfrm>
          <a:custGeom>
            <a:avLst/>
            <a:gdLst/>
            <a:ahLst/>
            <a:cxnLst/>
            <a:rect l="0" t="0" r="0" b="0"/>
            <a:pathLst>
              <a:path w="232173" h="232173">
                <a:moveTo>
                  <a:pt x="160734" y="35719"/>
                </a:moveTo>
                <a:lnTo>
                  <a:pt x="160734" y="35719"/>
                </a:lnTo>
                <a:lnTo>
                  <a:pt x="160734" y="35719"/>
                </a:lnTo>
                <a:lnTo>
                  <a:pt x="151804" y="35719"/>
                </a:lnTo>
                <a:lnTo>
                  <a:pt x="151804" y="35719"/>
                </a:lnTo>
                <a:lnTo>
                  <a:pt x="151804" y="26789"/>
                </a:lnTo>
                <a:lnTo>
                  <a:pt x="142875" y="26789"/>
                </a:lnTo>
                <a:lnTo>
                  <a:pt x="133945" y="17859"/>
                </a:lnTo>
                <a:lnTo>
                  <a:pt x="125015" y="17859"/>
                </a:lnTo>
                <a:lnTo>
                  <a:pt x="116086" y="8930"/>
                </a:lnTo>
                <a:lnTo>
                  <a:pt x="98226" y="0"/>
                </a:lnTo>
                <a:lnTo>
                  <a:pt x="80367" y="0"/>
                </a:lnTo>
                <a:lnTo>
                  <a:pt x="62507" y="0"/>
                </a:lnTo>
                <a:lnTo>
                  <a:pt x="44648" y="17859"/>
                </a:lnTo>
                <a:lnTo>
                  <a:pt x="35718" y="26789"/>
                </a:lnTo>
                <a:lnTo>
                  <a:pt x="17859" y="53578"/>
                </a:lnTo>
                <a:lnTo>
                  <a:pt x="8929" y="89297"/>
                </a:lnTo>
                <a:lnTo>
                  <a:pt x="0" y="116086"/>
                </a:lnTo>
                <a:lnTo>
                  <a:pt x="0" y="142875"/>
                </a:lnTo>
                <a:lnTo>
                  <a:pt x="8929" y="169664"/>
                </a:lnTo>
                <a:lnTo>
                  <a:pt x="8929" y="178594"/>
                </a:lnTo>
                <a:lnTo>
                  <a:pt x="26789" y="187523"/>
                </a:lnTo>
                <a:lnTo>
                  <a:pt x="44648" y="187523"/>
                </a:lnTo>
                <a:lnTo>
                  <a:pt x="62507" y="178594"/>
                </a:lnTo>
                <a:lnTo>
                  <a:pt x="80367" y="151805"/>
                </a:lnTo>
                <a:lnTo>
                  <a:pt x="89297" y="133945"/>
                </a:lnTo>
                <a:lnTo>
                  <a:pt x="107156" y="107156"/>
                </a:lnTo>
                <a:lnTo>
                  <a:pt x="116086" y="80367"/>
                </a:lnTo>
                <a:lnTo>
                  <a:pt x="125015" y="53578"/>
                </a:lnTo>
                <a:lnTo>
                  <a:pt x="125015" y="44648"/>
                </a:lnTo>
                <a:lnTo>
                  <a:pt x="133945" y="44648"/>
                </a:lnTo>
                <a:lnTo>
                  <a:pt x="133945" y="53578"/>
                </a:lnTo>
                <a:lnTo>
                  <a:pt x="133945" y="89297"/>
                </a:lnTo>
                <a:lnTo>
                  <a:pt x="133945" y="125016"/>
                </a:lnTo>
                <a:lnTo>
                  <a:pt x="133945" y="160734"/>
                </a:lnTo>
                <a:lnTo>
                  <a:pt x="142875" y="187523"/>
                </a:lnTo>
                <a:lnTo>
                  <a:pt x="142875" y="214313"/>
                </a:lnTo>
                <a:lnTo>
                  <a:pt x="151804" y="232172"/>
                </a:lnTo>
                <a:lnTo>
                  <a:pt x="160734" y="232172"/>
                </a:lnTo>
                <a:lnTo>
                  <a:pt x="169664" y="223242"/>
                </a:lnTo>
                <a:lnTo>
                  <a:pt x="187523" y="205383"/>
                </a:lnTo>
                <a:lnTo>
                  <a:pt x="205382" y="178594"/>
                </a:lnTo>
                <a:lnTo>
                  <a:pt x="223242" y="142875"/>
                </a:lnTo>
                <a:lnTo>
                  <a:pt x="232172" y="98227"/>
                </a:lnTo>
                <a:lnTo>
                  <a:pt x="23217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536531" y="2911078"/>
            <a:ext cx="133947" cy="169665"/>
          </a:xfrm>
          <a:custGeom>
            <a:avLst/>
            <a:gdLst/>
            <a:ahLst/>
            <a:cxnLst/>
            <a:rect l="0" t="0" r="0" b="0"/>
            <a:pathLst>
              <a:path w="133947" h="169665">
                <a:moveTo>
                  <a:pt x="8930" y="8929"/>
                </a:moveTo>
                <a:lnTo>
                  <a:pt x="8930" y="8929"/>
                </a:lnTo>
                <a:lnTo>
                  <a:pt x="0" y="8929"/>
                </a:lnTo>
                <a:lnTo>
                  <a:pt x="0" y="17859"/>
                </a:lnTo>
                <a:lnTo>
                  <a:pt x="0" y="35718"/>
                </a:lnTo>
                <a:lnTo>
                  <a:pt x="0" y="53578"/>
                </a:lnTo>
                <a:lnTo>
                  <a:pt x="0" y="71437"/>
                </a:lnTo>
                <a:lnTo>
                  <a:pt x="8930" y="98226"/>
                </a:lnTo>
                <a:lnTo>
                  <a:pt x="8930" y="116086"/>
                </a:lnTo>
                <a:lnTo>
                  <a:pt x="17860" y="142875"/>
                </a:lnTo>
                <a:lnTo>
                  <a:pt x="26789" y="160734"/>
                </a:lnTo>
                <a:lnTo>
                  <a:pt x="35719" y="169664"/>
                </a:lnTo>
                <a:lnTo>
                  <a:pt x="44649" y="169664"/>
                </a:lnTo>
                <a:lnTo>
                  <a:pt x="62508" y="160734"/>
                </a:lnTo>
                <a:lnTo>
                  <a:pt x="71438" y="151804"/>
                </a:lnTo>
                <a:lnTo>
                  <a:pt x="80367" y="133945"/>
                </a:lnTo>
                <a:lnTo>
                  <a:pt x="89297" y="98226"/>
                </a:lnTo>
                <a:lnTo>
                  <a:pt x="98227" y="71437"/>
                </a:lnTo>
                <a:lnTo>
                  <a:pt x="107157" y="44648"/>
                </a:lnTo>
                <a:lnTo>
                  <a:pt x="116086" y="17859"/>
                </a:lnTo>
                <a:lnTo>
                  <a:pt x="116086" y="8929"/>
                </a:lnTo>
                <a:lnTo>
                  <a:pt x="125016" y="0"/>
                </a:lnTo>
                <a:lnTo>
                  <a:pt x="133946" y="8929"/>
                </a:lnTo>
                <a:lnTo>
                  <a:pt x="133946" y="8929"/>
                </a:lnTo>
                <a:lnTo>
                  <a:pt x="13394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697266" y="2875359"/>
            <a:ext cx="330399" cy="223243"/>
          </a:xfrm>
          <a:custGeom>
            <a:avLst/>
            <a:gdLst/>
            <a:ahLst/>
            <a:cxnLst/>
            <a:rect l="0" t="0" r="0" b="0"/>
            <a:pathLst>
              <a:path w="330399" h="223243">
                <a:moveTo>
                  <a:pt x="0" y="125016"/>
                </a:moveTo>
                <a:lnTo>
                  <a:pt x="0" y="125016"/>
                </a:lnTo>
                <a:lnTo>
                  <a:pt x="0" y="142875"/>
                </a:lnTo>
                <a:lnTo>
                  <a:pt x="0" y="151805"/>
                </a:lnTo>
                <a:lnTo>
                  <a:pt x="8929" y="160734"/>
                </a:lnTo>
                <a:lnTo>
                  <a:pt x="8929" y="160734"/>
                </a:lnTo>
                <a:lnTo>
                  <a:pt x="26789" y="160734"/>
                </a:lnTo>
                <a:lnTo>
                  <a:pt x="35718" y="142875"/>
                </a:lnTo>
                <a:lnTo>
                  <a:pt x="53578" y="125016"/>
                </a:lnTo>
                <a:lnTo>
                  <a:pt x="71437" y="107156"/>
                </a:lnTo>
                <a:lnTo>
                  <a:pt x="89297" y="80367"/>
                </a:lnTo>
                <a:lnTo>
                  <a:pt x="98226" y="53578"/>
                </a:lnTo>
                <a:lnTo>
                  <a:pt x="107156" y="26789"/>
                </a:lnTo>
                <a:lnTo>
                  <a:pt x="116086" y="8930"/>
                </a:lnTo>
                <a:lnTo>
                  <a:pt x="107156" y="8930"/>
                </a:lnTo>
                <a:lnTo>
                  <a:pt x="98226" y="17859"/>
                </a:lnTo>
                <a:lnTo>
                  <a:pt x="89297" y="44648"/>
                </a:lnTo>
                <a:lnTo>
                  <a:pt x="71437" y="80367"/>
                </a:lnTo>
                <a:lnTo>
                  <a:pt x="62507" y="125016"/>
                </a:lnTo>
                <a:lnTo>
                  <a:pt x="44648" y="160734"/>
                </a:lnTo>
                <a:lnTo>
                  <a:pt x="44648" y="187523"/>
                </a:lnTo>
                <a:lnTo>
                  <a:pt x="44648" y="214312"/>
                </a:lnTo>
                <a:lnTo>
                  <a:pt x="62507" y="223242"/>
                </a:lnTo>
                <a:lnTo>
                  <a:pt x="80367" y="223242"/>
                </a:lnTo>
                <a:lnTo>
                  <a:pt x="98226" y="205383"/>
                </a:lnTo>
                <a:lnTo>
                  <a:pt x="125015" y="187523"/>
                </a:lnTo>
                <a:lnTo>
                  <a:pt x="151804" y="151805"/>
                </a:lnTo>
                <a:lnTo>
                  <a:pt x="169664" y="116086"/>
                </a:lnTo>
                <a:lnTo>
                  <a:pt x="187523" y="71437"/>
                </a:lnTo>
                <a:lnTo>
                  <a:pt x="205382" y="26789"/>
                </a:lnTo>
                <a:lnTo>
                  <a:pt x="223242" y="0"/>
                </a:lnTo>
                <a:lnTo>
                  <a:pt x="232172" y="0"/>
                </a:lnTo>
                <a:lnTo>
                  <a:pt x="232172" y="8930"/>
                </a:lnTo>
                <a:lnTo>
                  <a:pt x="232172" y="26789"/>
                </a:lnTo>
                <a:lnTo>
                  <a:pt x="232172" y="62508"/>
                </a:lnTo>
                <a:lnTo>
                  <a:pt x="223242" y="98227"/>
                </a:lnTo>
                <a:lnTo>
                  <a:pt x="223242" y="133945"/>
                </a:lnTo>
                <a:lnTo>
                  <a:pt x="223242" y="160734"/>
                </a:lnTo>
                <a:lnTo>
                  <a:pt x="223242" y="178594"/>
                </a:lnTo>
                <a:lnTo>
                  <a:pt x="232172" y="196453"/>
                </a:lnTo>
                <a:lnTo>
                  <a:pt x="241101" y="205383"/>
                </a:lnTo>
                <a:lnTo>
                  <a:pt x="241101" y="196453"/>
                </a:lnTo>
                <a:lnTo>
                  <a:pt x="250031" y="178594"/>
                </a:lnTo>
                <a:lnTo>
                  <a:pt x="267890" y="142875"/>
                </a:lnTo>
                <a:lnTo>
                  <a:pt x="276820" y="107156"/>
                </a:lnTo>
                <a:lnTo>
                  <a:pt x="285750" y="71437"/>
                </a:lnTo>
                <a:lnTo>
                  <a:pt x="294679" y="44648"/>
                </a:lnTo>
                <a:lnTo>
                  <a:pt x="303609" y="26789"/>
                </a:lnTo>
                <a:lnTo>
                  <a:pt x="321468" y="17859"/>
                </a:lnTo>
                <a:lnTo>
                  <a:pt x="330398" y="17859"/>
                </a:lnTo>
                <a:lnTo>
                  <a:pt x="330398" y="35719"/>
                </a:lnTo>
                <a:lnTo>
                  <a:pt x="330398" y="44648"/>
                </a:lnTo>
                <a:lnTo>
                  <a:pt x="330398" y="62508"/>
                </a:lnTo>
                <a:lnTo>
                  <a:pt x="330398" y="71437"/>
                </a:lnTo>
                <a:lnTo>
                  <a:pt x="33039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063383" y="2920007"/>
            <a:ext cx="133946" cy="125017"/>
          </a:xfrm>
          <a:custGeom>
            <a:avLst/>
            <a:gdLst/>
            <a:ahLst/>
            <a:cxnLst/>
            <a:rect l="0" t="0" r="0" b="0"/>
            <a:pathLst>
              <a:path w="133946" h="125017">
                <a:moveTo>
                  <a:pt x="44648" y="0"/>
                </a:moveTo>
                <a:lnTo>
                  <a:pt x="35719" y="0"/>
                </a:lnTo>
                <a:lnTo>
                  <a:pt x="26789" y="8930"/>
                </a:lnTo>
                <a:lnTo>
                  <a:pt x="17859" y="26789"/>
                </a:lnTo>
                <a:lnTo>
                  <a:pt x="8930" y="44649"/>
                </a:lnTo>
                <a:lnTo>
                  <a:pt x="0" y="62508"/>
                </a:lnTo>
                <a:lnTo>
                  <a:pt x="0" y="89297"/>
                </a:lnTo>
                <a:lnTo>
                  <a:pt x="0" y="107157"/>
                </a:lnTo>
                <a:lnTo>
                  <a:pt x="8930" y="116086"/>
                </a:lnTo>
                <a:lnTo>
                  <a:pt x="26789" y="116086"/>
                </a:lnTo>
                <a:lnTo>
                  <a:pt x="44648" y="116086"/>
                </a:lnTo>
                <a:lnTo>
                  <a:pt x="62508" y="107157"/>
                </a:lnTo>
                <a:lnTo>
                  <a:pt x="71437" y="98227"/>
                </a:lnTo>
                <a:lnTo>
                  <a:pt x="89297" y="71438"/>
                </a:lnTo>
                <a:lnTo>
                  <a:pt x="98226" y="53579"/>
                </a:lnTo>
                <a:lnTo>
                  <a:pt x="98226" y="26789"/>
                </a:lnTo>
                <a:lnTo>
                  <a:pt x="98226" y="17860"/>
                </a:lnTo>
                <a:lnTo>
                  <a:pt x="98226" y="8930"/>
                </a:lnTo>
                <a:lnTo>
                  <a:pt x="89297" y="17860"/>
                </a:lnTo>
                <a:lnTo>
                  <a:pt x="89297" y="35719"/>
                </a:lnTo>
                <a:lnTo>
                  <a:pt x="80367" y="53579"/>
                </a:lnTo>
                <a:lnTo>
                  <a:pt x="80367" y="80368"/>
                </a:lnTo>
                <a:lnTo>
                  <a:pt x="80367" y="98227"/>
                </a:lnTo>
                <a:lnTo>
                  <a:pt x="89297" y="107157"/>
                </a:lnTo>
                <a:lnTo>
                  <a:pt x="98226" y="125016"/>
                </a:lnTo>
                <a:lnTo>
                  <a:pt x="107156" y="125016"/>
                </a:lnTo>
                <a:lnTo>
                  <a:pt x="125015" y="116086"/>
                </a:lnTo>
                <a:lnTo>
                  <a:pt x="133945" y="98227"/>
                </a:lnTo>
                <a:lnTo>
                  <a:pt x="133945"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41977" y="2893218"/>
            <a:ext cx="71438" cy="285751"/>
          </a:xfrm>
          <a:custGeom>
            <a:avLst/>
            <a:gdLst/>
            <a:ahLst/>
            <a:cxnLst/>
            <a:rect l="0" t="0" r="0" b="0"/>
            <a:pathLst>
              <a:path w="71438" h="285751">
                <a:moveTo>
                  <a:pt x="44648" y="17860"/>
                </a:moveTo>
                <a:lnTo>
                  <a:pt x="44648" y="17860"/>
                </a:lnTo>
                <a:lnTo>
                  <a:pt x="35718" y="8930"/>
                </a:lnTo>
                <a:lnTo>
                  <a:pt x="35718" y="8930"/>
                </a:lnTo>
                <a:lnTo>
                  <a:pt x="35718" y="0"/>
                </a:lnTo>
                <a:lnTo>
                  <a:pt x="35718" y="0"/>
                </a:lnTo>
                <a:lnTo>
                  <a:pt x="26789" y="0"/>
                </a:lnTo>
                <a:lnTo>
                  <a:pt x="26789" y="8930"/>
                </a:lnTo>
                <a:lnTo>
                  <a:pt x="26789" y="17860"/>
                </a:lnTo>
                <a:lnTo>
                  <a:pt x="17859" y="44649"/>
                </a:lnTo>
                <a:lnTo>
                  <a:pt x="8929" y="62508"/>
                </a:lnTo>
                <a:lnTo>
                  <a:pt x="8929" y="80368"/>
                </a:lnTo>
                <a:lnTo>
                  <a:pt x="0" y="98227"/>
                </a:lnTo>
                <a:lnTo>
                  <a:pt x="0" y="98227"/>
                </a:lnTo>
                <a:lnTo>
                  <a:pt x="0" y="98227"/>
                </a:lnTo>
                <a:lnTo>
                  <a:pt x="17859" y="89297"/>
                </a:lnTo>
                <a:lnTo>
                  <a:pt x="26789" y="71438"/>
                </a:lnTo>
                <a:lnTo>
                  <a:pt x="44648" y="62508"/>
                </a:lnTo>
                <a:lnTo>
                  <a:pt x="53578" y="53578"/>
                </a:lnTo>
                <a:lnTo>
                  <a:pt x="62507" y="53578"/>
                </a:lnTo>
                <a:lnTo>
                  <a:pt x="71437" y="62508"/>
                </a:lnTo>
                <a:lnTo>
                  <a:pt x="71437" y="80368"/>
                </a:lnTo>
                <a:lnTo>
                  <a:pt x="62507" y="116086"/>
                </a:lnTo>
                <a:lnTo>
                  <a:pt x="62507" y="142875"/>
                </a:lnTo>
                <a:lnTo>
                  <a:pt x="53578" y="178594"/>
                </a:lnTo>
                <a:lnTo>
                  <a:pt x="44648" y="214313"/>
                </a:lnTo>
                <a:lnTo>
                  <a:pt x="35718" y="241102"/>
                </a:lnTo>
                <a:lnTo>
                  <a:pt x="26789" y="267891"/>
                </a:lnTo>
                <a:lnTo>
                  <a:pt x="17859" y="276821"/>
                </a:lnTo>
                <a:lnTo>
                  <a:pt x="8929" y="285750"/>
                </a:lnTo>
                <a:lnTo>
                  <a:pt x="892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000625" y="2643188"/>
            <a:ext cx="1232298" cy="250031"/>
          </a:xfrm>
          <a:custGeom>
            <a:avLst/>
            <a:gdLst/>
            <a:ahLst/>
            <a:cxnLst/>
            <a:rect l="0" t="0" r="0" b="0"/>
            <a:pathLst>
              <a:path w="1232298" h="250031">
                <a:moveTo>
                  <a:pt x="8930" y="232171"/>
                </a:moveTo>
                <a:lnTo>
                  <a:pt x="0" y="232171"/>
                </a:lnTo>
                <a:lnTo>
                  <a:pt x="0" y="232171"/>
                </a:lnTo>
                <a:lnTo>
                  <a:pt x="0" y="232171"/>
                </a:lnTo>
                <a:lnTo>
                  <a:pt x="0" y="241101"/>
                </a:lnTo>
                <a:lnTo>
                  <a:pt x="8930" y="241101"/>
                </a:lnTo>
                <a:lnTo>
                  <a:pt x="17859" y="250030"/>
                </a:lnTo>
                <a:lnTo>
                  <a:pt x="26789" y="250030"/>
                </a:lnTo>
                <a:lnTo>
                  <a:pt x="35719" y="250030"/>
                </a:lnTo>
                <a:lnTo>
                  <a:pt x="62508" y="250030"/>
                </a:lnTo>
                <a:lnTo>
                  <a:pt x="89297" y="250030"/>
                </a:lnTo>
                <a:lnTo>
                  <a:pt x="116086" y="250030"/>
                </a:lnTo>
                <a:lnTo>
                  <a:pt x="142875" y="250030"/>
                </a:lnTo>
                <a:lnTo>
                  <a:pt x="178594" y="250030"/>
                </a:lnTo>
                <a:lnTo>
                  <a:pt x="214313" y="241101"/>
                </a:lnTo>
                <a:lnTo>
                  <a:pt x="258961" y="232171"/>
                </a:lnTo>
                <a:lnTo>
                  <a:pt x="294680" y="232171"/>
                </a:lnTo>
                <a:lnTo>
                  <a:pt x="330398" y="223241"/>
                </a:lnTo>
                <a:lnTo>
                  <a:pt x="375047" y="205382"/>
                </a:lnTo>
                <a:lnTo>
                  <a:pt x="419695" y="187523"/>
                </a:lnTo>
                <a:lnTo>
                  <a:pt x="473273" y="169663"/>
                </a:lnTo>
                <a:lnTo>
                  <a:pt x="526852" y="142875"/>
                </a:lnTo>
                <a:lnTo>
                  <a:pt x="598289" y="116085"/>
                </a:lnTo>
                <a:lnTo>
                  <a:pt x="660797" y="98226"/>
                </a:lnTo>
                <a:lnTo>
                  <a:pt x="732234" y="89296"/>
                </a:lnTo>
                <a:lnTo>
                  <a:pt x="803672" y="71437"/>
                </a:lnTo>
                <a:lnTo>
                  <a:pt x="875109" y="62507"/>
                </a:lnTo>
                <a:lnTo>
                  <a:pt x="946547" y="53578"/>
                </a:lnTo>
                <a:lnTo>
                  <a:pt x="1017984" y="35718"/>
                </a:lnTo>
                <a:lnTo>
                  <a:pt x="1089422" y="26789"/>
                </a:lnTo>
                <a:lnTo>
                  <a:pt x="1160859" y="8929"/>
                </a:lnTo>
                <a:lnTo>
                  <a:pt x="1232297" y="0"/>
                </a:lnTo>
                <a:lnTo>
                  <a:pt x="1232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4982766" y="2777133"/>
            <a:ext cx="187524" cy="133946"/>
          </a:xfrm>
          <a:custGeom>
            <a:avLst/>
            <a:gdLst/>
            <a:ahLst/>
            <a:cxnLst/>
            <a:rect l="0" t="0" r="0" b="0"/>
            <a:pathLst>
              <a:path w="187524" h="133946">
                <a:moveTo>
                  <a:pt x="151804" y="8930"/>
                </a:moveTo>
                <a:lnTo>
                  <a:pt x="151804" y="8930"/>
                </a:lnTo>
                <a:lnTo>
                  <a:pt x="151804" y="8930"/>
                </a:lnTo>
                <a:lnTo>
                  <a:pt x="151804" y="0"/>
                </a:lnTo>
                <a:lnTo>
                  <a:pt x="151804" y="0"/>
                </a:lnTo>
                <a:lnTo>
                  <a:pt x="151804" y="0"/>
                </a:lnTo>
                <a:lnTo>
                  <a:pt x="151804" y="0"/>
                </a:lnTo>
                <a:lnTo>
                  <a:pt x="151804" y="0"/>
                </a:lnTo>
                <a:lnTo>
                  <a:pt x="142875" y="0"/>
                </a:lnTo>
                <a:lnTo>
                  <a:pt x="142875" y="0"/>
                </a:lnTo>
                <a:lnTo>
                  <a:pt x="133945" y="8930"/>
                </a:lnTo>
                <a:lnTo>
                  <a:pt x="125015" y="8930"/>
                </a:lnTo>
                <a:lnTo>
                  <a:pt x="116086" y="26788"/>
                </a:lnTo>
                <a:lnTo>
                  <a:pt x="98226" y="44648"/>
                </a:lnTo>
                <a:lnTo>
                  <a:pt x="71437" y="62507"/>
                </a:lnTo>
                <a:lnTo>
                  <a:pt x="44648" y="80367"/>
                </a:lnTo>
                <a:lnTo>
                  <a:pt x="26789" y="98226"/>
                </a:lnTo>
                <a:lnTo>
                  <a:pt x="8929" y="107156"/>
                </a:lnTo>
                <a:lnTo>
                  <a:pt x="0" y="107156"/>
                </a:lnTo>
                <a:lnTo>
                  <a:pt x="8929" y="107156"/>
                </a:lnTo>
                <a:lnTo>
                  <a:pt x="26789" y="98226"/>
                </a:lnTo>
                <a:lnTo>
                  <a:pt x="53578" y="98226"/>
                </a:lnTo>
                <a:lnTo>
                  <a:pt x="89297" y="98226"/>
                </a:lnTo>
                <a:lnTo>
                  <a:pt x="125015" y="107156"/>
                </a:lnTo>
                <a:lnTo>
                  <a:pt x="160734" y="116085"/>
                </a:lnTo>
                <a:lnTo>
                  <a:pt x="187523" y="133945"/>
                </a:lnTo>
                <a:lnTo>
                  <a:pt x="187523"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286500" y="2464594"/>
            <a:ext cx="214314" cy="214313"/>
          </a:xfrm>
          <a:custGeom>
            <a:avLst/>
            <a:gdLst/>
            <a:ahLst/>
            <a:cxnLst/>
            <a:rect l="0" t="0" r="0" b="0"/>
            <a:pathLst>
              <a:path w="214314" h="214313">
                <a:moveTo>
                  <a:pt x="71438" y="71437"/>
                </a:moveTo>
                <a:lnTo>
                  <a:pt x="71438" y="80367"/>
                </a:lnTo>
                <a:lnTo>
                  <a:pt x="71438" y="80367"/>
                </a:lnTo>
                <a:lnTo>
                  <a:pt x="71438" y="80367"/>
                </a:lnTo>
                <a:lnTo>
                  <a:pt x="80367" y="89297"/>
                </a:lnTo>
                <a:lnTo>
                  <a:pt x="80367" y="80367"/>
                </a:lnTo>
                <a:lnTo>
                  <a:pt x="80367" y="80367"/>
                </a:lnTo>
                <a:lnTo>
                  <a:pt x="80367" y="62508"/>
                </a:lnTo>
                <a:lnTo>
                  <a:pt x="80367" y="44648"/>
                </a:lnTo>
                <a:lnTo>
                  <a:pt x="71438" y="26789"/>
                </a:lnTo>
                <a:lnTo>
                  <a:pt x="62508" y="17859"/>
                </a:lnTo>
                <a:lnTo>
                  <a:pt x="53578" y="8929"/>
                </a:lnTo>
                <a:lnTo>
                  <a:pt x="44648" y="0"/>
                </a:lnTo>
                <a:lnTo>
                  <a:pt x="35719" y="8929"/>
                </a:lnTo>
                <a:lnTo>
                  <a:pt x="17859" y="26789"/>
                </a:lnTo>
                <a:lnTo>
                  <a:pt x="17859" y="53578"/>
                </a:lnTo>
                <a:lnTo>
                  <a:pt x="8930" y="89297"/>
                </a:lnTo>
                <a:lnTo>
                  <a:pt x="0" y="133945"/>
                </a:lnTo>
                <a:lnTo>
                  <a:pt x="0" y="160734"/>
                </a:lnTo>
                <a:lnTo>
                  <a:pt x="8930" y="187523"/>
                </a:lnTo>
                <a:lnTo>
                  <a:pt x="17859" y="214312"/>
                </a:lnTo>
                <a:lnTo>
                  <a:pt x="26789" y="214312"/>
                </a:lnTo>
                <a:lnTo>
                  <a:pt x="44648" y="214312"/>
                </a:lnTo>
                <a:lnTo>
                  <a:pt x="62508" y="187523"/>
                </a:lnTo>
                <a:lnTo>
                  <a:pt x="89297" y="169664"/>
                </a:lnTo>
                <a:lnTo>
                  <a:pt x="107156" y="142875"/>
                </a:lnTo>
                <a:lnTo>
                  <a:pt x="133945" y="107156"/>
                </a:lnTo>
                <a:lnTo>
                  <a:pt x="151805" y="80367"/>
                </a:lnTo>
                <a:lnTo>
                  <a:pt x="169664" y="53578"/>
                </a:lnTo>
                <a:lnTo>
                  <a:pt x="178594" y="35719"/>
                </a:lnTo>
                <a:lnTo>
                  <a:pt x="178594" y="44648"/>
                </a:lnTo>
                <a:lnTo>
                  <a:pt x="178594" y="62508"/>
                </a:lnTo>
                <a:lnTo>
                  <a:pt x="178594" y="98226"/>
                </a:lnTo>
                <a:lnTo>
                  <a:pt x="178594" y="133945"/>
                </a:lnTo>
                <a:lnTo>
                  <a:pt x="178594" y="169664"/>
                </a:lnTo>
                <a:lnTo>
                  <a:pt x="178594" y="196453"/>
                </a:lnTo>
                <a:lnTo>
                  <a:pt x="187523" y="214312"/>
                </a:lnTo>
                <a:lnTo>
                  <a:pt x="196453" y="214312"/>
                </a:lnTo>
                <a:lnTo>
                  <a:pt x="205383" y="205383"/>
                </a:lnTo>
                <a:lnTo>
                  <a:pt x="214313" y="187523"/>
                </a:lnTo>
                <a:lnTo>
                  <a:pt x="21431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545461" y="2482453"/>
            <a:ext cx="151806" cy="196454"/>
          </a:xfrm>
          <a:custGeom>
            <a:avLst/>
            <a:gdLst/>
            <a:ahLst/>
            <a:cxnLst/>
            <a:rect l="0" t="0" r="0" b="0"/>
            <a:pathLst>
              <a:path w="151806" h="196454">
                <a:moveTo>
                  <a:pt x="17859" y="8930"/>
                </a:moveTo>
                <a:lnTo>
                  <a:pt x="8930" y="17860"/>
                </a:lnTo>
                <a:lnTo>
                  <a:pt x="8930" y="26789"/>
                </a:lnTo>
                <a:lnTo>
                  <a:pt x="0" y="53578"/>
                </a:lnTo>
                <a:lnTo>
                  <a:pt x="0" y="89297"/>
                </a:lnTo>
                <a:lnTo>
                  <a:pt x="0" y="116086"/>
                </a:lnTo>
                <a:lnTo>
                  <a:pt x="0" y="151805"/>
                </a:lnTo>
                <a:lnTo>
                  <a:pt x="8930" y="169664"/>
                </a:lnTo>
                <a:lnTo>
                  <a:pt x="26789" y="187524"/>
                </a:lnTo>
                <a:lnTo>
                  <a:pt x="35719" y="196453"/>
                </a:lnTo>
                <a:lnTo>
                  <a:pt x="62508" y="187524"/>
                </a:lnTo>
                <a:lnTo>
                  <a:pt x="80367" y="160735"/>
                </a:lnTo>
                <a:lnTo>
                  <a:pt x="98227" y="133945"/>
                </a:lnTo>
                <a:lnTo>
                  <a:pt x="116086" y="98227"/>
                </a:lnTo>
                <a:lnTo>
                  <a:pt x="133945" y="62508"/>
                </a:lnTo>
                <a:lnTo>
                  <a:pt x="142875" y="35719"/>
                </a:lnTo>
                <a:lnTo>
                  <a:pt x="142875" y="8930"/>
                </a:lnTo>
                <a:lnTo>
                  <a:pt x="151805" y="0"/>
                </a:lnTo>
                <a:lnTo>
                  <a:pt x="151805" y="8930"/>
                </a:lnTo>
                <a:lnTo>
                  <a:pt x="142875" y="17860"/>
                </a:lnTo>
                <a:lnTo>
                  <a:pt x="14287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732984" y="2464594"/>
            <a:ext cx="312540" cy="205384"/>
          </a:xfrm>
          <a:custGeom>
            <a:avLst/>
            <a:gdLst/>
            <a:ahLst/>
            <a:cxnLst/>
            <a:rect l="0" t="0" r="0" b="0"/>
            <a:pathLst>
              <a:path w="312540" h="205384">
                <a:moveTo>
                  <a:pt x="17860" y="71437"/>
                </a:moveTo>
                <a:lnTo>
                  <a:pt x="17860" y="80367"/>
                </a:lnTo>
                <a:lnTo>
                  <a:pt x="8930" y="107156"/>
                </a:lnTo>
                <a:lnTo>
                  <a:pt x="0" y="125015"/>
                </a:lnTo>
                <a:lnTo>
                  <a:pt x="0" y="151804"/>
                </a:lnTo>
                <a:lnTo>
                  <a:pt x="0" y="169664"/>
                </a:lnTo>
                <a:lnTo>
                  <a:pt x="8930" y="178594"/>
                </a:lnTo>
                <a:lnTo>
                  <a:pt x="17860" y="187523"/>
                </a:lnTo>
                <a:lnTo>
                  <a:pt x="26789" y="178594"/>
                </a:lnTo>
                <a:lnTo>
                  <a:pt x="44649" y="160734"/>
                </a:lnTo>
                <a:lnTo>
                  <a:pt x="62508" y="133945"/>
                </a:lnTo>
                <a:lnTo>
                  <a:pt x="89297" y="98226"/>
                </a:lnTo>
                <a:lnTo>
                  <a:pt x="107157" y="62508"/>
                </a:lnTo>
                <a:lnTo>
                  <a:pt x="116086" y="35719"/>
                </a:lnTo>
                <a:lnTo>
                  <a:pt x="125016" y="8929"/>
                </a:lnTo>
                <a:lnTo>
                  <a:pt x="125016" y="0"/>
                </a:lnTo>
                <a:lnTo>
                  <a:pt x="107157" y="0"/>
                </a:lnTo>
                <a:lnTo>
                  <a:pt x="98227" y="17859"/>
                </a:lnTo>
                <a:lnTo>
                  <a:pt x="80368" y="44648"/>
                </a:lnTo>
                <a:lnTo>
                  <a:pt x="62508" y="80367"/>
                </a:lnTo>
                <a:lnTo>
                  <a:pt x="44649" y="116086"/>
                </a:lnTo>
                <a:lnTo>
                  <a:pt x="35719" y="151804"/>
                </a:lnTo>
                <a:lnTo>
                  <a:pt x="26789" y="178594"/>
                </a:lnTo>
                <a:lnTo>
                  <a:pt x="35719" y="196453"/>
                </a:lnTo>
                <a:lnTo>
                  <a:pt x="35719" y="205383"/>
                </a:lnTo>
                <a:lnTo>
                  <a:pt x="53579" y="205383"/>
                </a:lnTo>
                <a:lnTo>
                  <a:pt x="80368" y="196453"/>
                </a:lnTo>
                <a:lnTo>
                  <a:pt x="98227" y="169664"/>
                </a:lnTo>
                <a:lnTo>
                  <a:pt x="125016" y="142875"/>
                </a:lnTo>
                <a:lnTo>
                  <a:pt x="151805" y="107156"/>
                </a:lnTo>
                <a:lnTo>
                  <a:pt x="169664" y="71437"/>
                </a:lnTo>
                <a:lnTo>
                  <a:pt x="187524" y="35719"/>
                </a:lnTo>
                <a:lnTo>
                  <a:pt x="196454" y="8929"/>
                </a:lnTo>
                <a:lnTo>
                  <a:pt x="196454" y="0"/>
                </a:lnTo>
                <a:lnTo>
                  <a:pt x="196454" y="8929"/>
                </a:lnTo>
                <a:lnTo>
                  <a:pt x="196454" y="17859"/>
                </a:lnTo>
                <a:lnTo>
                  <a:pt x="196454" y="44648"/>
                </a:lnTo>
                <a:lnTo>
                  <a:pt x="187524" y="71437"/>
                </a:lnTo>
                <a:lnTo>
                  <a:pt x="187524" y="98226"/>
                </a:lnTo>
                <a:lnTo>
                  <a:pt x="187524" y="125015"/>
                </a:lnTo>
                <a:lnTo>
                  <a:pt x="196454" y="142875"/>
                </a:lnTo>
                <a:lnTo>
                  <a:pt x="205383" y="160734"/>
                </a:lnTo>
                <a:lnTo>
                  <a:pt x="205383" y="169664"/>
                </a:lnTo>
                <a:lnTo>
                  <a:pt x="214313" y="169664"/>
                </a:lnTo>
                <a:lnTo>
                  <a:pt x="232172" y="151804"/>
                </a:lnTo>
                <a:lnTo>
                  <a:pt x="241102" y="133945"/>
                </a:lnTo>
                <a:lnTo>
                  <a:pt x="250032" y="107156"/>
                </a:lnTo>
                <a:lnTo>
                  <a:pt x="258961" y="80367"/>
                </a:lnTo>
                <a:lnTo>
                  <a:pt x="267891" y="53578"/>
                </a:lnTo>
                <a:lnTo>
                  <a:pt x="276821" y="26789"/>
                </a:lnTo>
                <a:lnTo>
                  <a:pt x="285750" y="17859"/>
                </a:lnTo>
                <a:lnTo>
                  <a:pt x="294680" y="17859"/>
                </a:lnTo>
                <a:lnTo>
                  <a:pt x="303610" y="17859"/>
                </a:lnTo>
                <a:lnTo>
                  <a:pt x="312539" y="26789"/>
                </a:lnTo>
                <a:lnTo>
                  <a:pt x="31253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036594" y="2464594"/>
            <a:ext cx="142876" cy="178595"/>
          </a:xfrm>
          <a:custGeom>
            <a:avLst/>
            <a:gdLst/>
            <a:ahLst/>
            <a:cxnLst/>
            <a:rect l="0" t="0" r="0" b="0"/>
            <a:pathLst>
              <a:path w="142876" h="178595">
                <a:moveTo>
                  <a:pt x="53578" y="0"/>
                </a:moveTo>
                <a:lnTo>
                  <a:pt x="44648" y="8929"/>
                </a:lnTo>
                <a:lnTo>
                  <a:pt x="35719" y="26789"/>
                </a:lnTo>
                <a:lnTo>
                  <a:pt x="26789" y="44648"/>
                </a:lnTo>
                <a:lnTo>
                  <a:pt x="17859" y="71437"/>
                </a:lnTo>
                <a:lnTo>
                  <a:pt x="8929" y="98226"/>
                </a:lnTo>
                <a:lnTo>
                  <a:pt x="0" y="125015"/>
                </a:lnTo>
                <a:lnTo>
                  <a:pt x="0" y="142875"/>
                </a:lnTo>
                <a:lnTo>
                  <a:pt x="0" y="151804"/>
                </a:lnTo>
                <a:lnTo>
                  <a:pt x="8929" y="151804"/>
                </a:lnTo>
                <a:lnTo>
                  <a:pt x="26789" y="151804"/>
                </a:lnTo>
                <a:lnTo>
                  <a:pt x="35719" y="133945"/>
                </a:lnTo>
                <a:lnTo>
                  <a:pt x="62508" y="116086"/>
                </a:lnTo>
                <a:lnTo>
                  <a:pt x="80367" y="98226"/>
                </a:lnTo>
                <a:lnTo>
                  <a:pt x="89297" y="71437"/>
                </a:lnTo>
                <a:lnTo>
                  <a:pt x="98226" y="62508"/>
                </a:lnTo>
                <a:lnTo>
                  <a:pt x="107156" y="53578"/>
                </a:lnTo>
                <a:lnTo>
                  <a:pt x="107156" y="62508"/>
                </a:lnTo>
                <a:lnTo>
                  <a:pt x="98226" y="80367"/>
                </a:lnTo>
                <a:lnTo>
                  <a:pt x="98226" y="98226"/>
                </a:lnTo>
                <a:lnTo>
                  <a:pt x="98226" y="116086"/>
                </a:lnTo>
                <a:lnTo>
                  <a:pt x="107156" y="142875"/>
                </a:lnTo>
                <a:lnTo>
                  <a:pt x="107156" y="160734"/>
                </a:lnTo>
                <a:lnTo>
                  <a:pt x="125015" y="169664"/>
                </a:lnTo>
                <a:lnTo>
                  <a:pt x="133945" y="178594"/>
                </a:lnTo>
                <a:lnTo>
                  <a:pt x="142875" y="169664"/>
                </a:lnTo>
                <a:lnTo>
                  <a:pt x="142875"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215188" y="2491383"/>
            <a:ext cx="62508" cy="214313"/>
          </a:xfrm>
          <a:custGeom>
            <a:avLst/>
            <a:gdLst/>
            <a:ahLst/>
            <a:cxnLst/>
            <a:rect l="0" t="0" r="0" b="0"/>
            <a:pathLst>
              <a:path w="62508" h="214313">
                <a:moveTo>
                  <a:pt x="62507" y="0"/>
                </a:moveTo>
                <a:lnTo>
                  <a:pt x="53578" y="0"/>
                </a:lnTo>
                <a:lnTo>
                  <a:pt x="53578" y="8930"/>
                </a:lnTo>
                <a:lnTo>
                  <a:pt x="44648" y="8930"/>
                </a:lnTo>
                <a:lnTo>
                  <a:pt x="35718" y="8930"/>
                </a:lnTo>
                <a:lnTo>
                  <a:pt x="35718" y="8930"/>
                </a:lnTo>
                <a:lnTo>
                  <a:pt x="26789" y="0"/>
                </a:lnTo>
                <a:lnTo>
                  <a:pt x="17859" y="0"/>
                </a:lnTo>
                <a:lnTo>
                  <a:pt x="17859" y="0"/>
                </a:lnTo>
                <a:lnTo>
                  <a:pt x="8929" y="8930"/>
                </a:lnTo>
                <a:lnTo>
                  <a:pt x="8929" y="8930"/>
                </a:lnTo>
                <a:lnTo>
                  <a:pt x="8929" y="26789"/>
                </a:lnTo>
                <a:lnTo>
                  <a:pt x="8929" y="26789"/>
                </a:lnTo>
                <a:lnTo>
                  <a:pt x="17859" y="35719"/>
                </a:lnTo>
                <a:lnTo>
                  <a:pt x="26789" y="35719"/>
                </a:lnTo>
                <a:lnTo>
                  <a:pt x="26789" y="35719"/>
                </a:lnTo>
                <a:lnTo>
                  <a:pt x="35718" y="35719"/>
                </a:lnTo>
                <a:lnTo>
                  <a:pt x="35718" y="26789"/>
                </a:lnTo>
                <a:lnTo>
                  <a:pt x="44648" y="26789"/>
                </a:lnTo>
                <a:lnTo>
                  <a:pt x="53578" y="26789"/>
                </a:lnTo>
                <a:lnTo>
                  <a:pt x="53578" y="26789"/>
                </a:lnTo>
                <a:lnTo>
                  <a:pt x="53578" y="44648"/>
                </a:lnTo>
                <a:lnTo>
                  <a:pt x="53578" y="62508"/>
                </a:lnTo>
                <a:lnTo>
                  <a:pt x="44648" y="89297"/>
                </a:lnTo>
                <a:lnTo>
                  <a:pt x="44648" y="116086"/>
                </a:lnTo>
                <a:lnTo>
                  <a:pt x="44648" y="133945"/>
                </a:lnTo>
                <a:lnTo>
                  <a:pt x="44648" y="160734"/>
                </a:lnTo>
                <a:lnTo>
                  <a:pt x="35718" y="178594"/>
                </a:lnTo>
                <a:lnTo>
                  <a:pt x="35718" y="196453"/>
                </a:lnTo>
                <a:lnTo>
                  <a:pt x="26789" y="205383"/>
                </a:lnTo>
                <a:lnTo>
                  <a:pt x="17859" y="214312"/>
                </a:lnTo>
                <a:lnTo>
                  <a:pt x="8929" y="214312"/>
                </a:lnTo>
                <a:lnTo>
                  <a:pt x="8929" y="214312"/>
                </a:lnTo>
                <a:lnTo>
                  <a:pt x="0" y="205383"/>
                </a:lnTo>
                <a:lnTo>
                  <a:pt x="0" y="196453"/>
                </a:lnTo>
                <a:lnTo>
                  <a:pt x="8929" y="178594"/>
                </a:lnTo>
                <a:lnTo>
                  <a:pt x="892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358063" y="2464594"/>
            <a:ext cx="89297" cy="89298"/>
          </a:xfrm>
          <a:custGeom>
            <a:avLst/>
            <a:gdLst/>
            <a:ahLst/>
            <a:cxnLst/>
            <a:rect l="0" t="0" r="0" b="0"/>
            <a:pathLst>
              <a:path w="89297" h="89298">
                <a:moveTo>
                  <a:pt x="0" y="44648"/>
                </a:moveTo>
                <a:lnTo>
                  <a:pt x="0" y="44648"/>
                </a:lnTo>
                <a:lnTo>
                  <a:pt x="0" y="44648"/>
                </a:lnTo>
                <a:lnTo>
                  <a:pt x="0" y="53578"/>
                </a:lnTo>
                <a:lnTo>
                  <a:pt x="0" y="53578"/>
                </a:lnTo>
                <a:lnTo>
                  <a:pt x="0" y="53578"/>
                </a:lnTo>
                <a:lnTo>
                  <a:pt x="8929" y="53578"/>
                </a:lnTo>
                <a:lnTo>
                  <a:pt x="17859" y="53578"/>
                </a:lnTo>
                <a:lnTo>
                  <a:pt x="26789" y="44648"/>
                </a:lnTo>
                <a:lnTo>
                  <a:pt x="44648" y="35719"/>
                </a:lnTo>
                <a:lnTo>
                  <a:pt x="53578" y="26789"/>
                </a:lnTo>
                <a:lnTo>
                  <a:pt x="71437" y="17859"/>
                </a:lnTo>
                <a:lnTo>
                  <a:pt x="80367" y="8929"/>
                </a:lnTo>
                <a:lnTo>
                  <a:pt x="80367" y="0"/>
                </a:lnTo>
                <a:lnTo>
                  <a:pt x="71437" y="0"/>
                </a:lnTo>
                <a:lnTo>
                  <a:pt x="71437" y="8929"/>
                </a:lnTo>
                <a:lnTo>
                  <a:pt x="53578" y="26789"/>
                </a:lnTo>
                <a:lnTo>
                  <a:pt x="53578" y="44648"/>
                </a:lnTo>
                <a:lnTo>
                  <a:pt x="44648" y="62508"/>
                </a:lnTo>
                <a:lnTo>
                  <a:pt x="44648" y="80367"/>
                </a:lnTo>
                <a:lnTo>
                  <a:pt x="44648" y="89297"/>
                </a:lnTo>
                <a:lnTo>
                  <a:pt x="53578" y="89297"/>
                </a:lnTo>
                <a:lnTo>
                  <a:pt x="71437" y="89297"/>
                </a:lnTo>
                <a:lnTo>
                  <a:pt x="89296" y="80367"/>
                </a:lnTo>
                <a:lnTo>
                  <a:pt x="8929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6" name="Freeform 19455"/>
          <p:cNvSpPr/>
          <p:nvPr/>
        </p:nvSpPr>
        <p:spPr bwMode="auto">
          <a:xfrm>
            <a:off x="5554266" y="3482578"/>
            <a:ext cx="321469" cy="133946"/>
          </a:xfrm>
          <a:custGeom>
            <a:avLst/>
            <a:gdLst/>
            <a:ahLst/>
            <a:cxnLst/>
            <a:rect l="0" t="0" r="0" b="0"/>
            <a:pathLst>
              <a:path w="321469" h="133946">
                <a:moveTo>
                  <a:pt x="0" y="133945"/>
                </a:moveTo>
                <a:lnTo>
                  <a:pt x="0" y="133945"/>
                </a:lnTo>
                <a:lnTo>
                  <a:pt x="8929" y="133945"/>
                </a:lnTo>
                <a:lnTo>
                  <a:pt x="35718" y="133945"/>
                </a:lnTo>
                <a:lnTo>
                  <a:pt x="71437" y="125015"/>
                </a:lnTo>
                <a:lnTo>
                  <a:pt x="116086" y="107156"/>
                </a:lnTo>
                <a:lnTo>
                  <a:pt x="178593" y="89297"/>
                </a:lnTo>
                <a:lnTo>
                  <a:pt x="232172" y="62508"/>
                </a:lnTo>
                <a:lnTo>
                  <a:pt x="285750" y="26789"/>
                </a:lnTo>
                <a:lnTo>
                  <a:pt x="321468" y="0"/>
                </a:lnTo>
                <a:lnTo>
                  <a:pt x="32146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7" name="Freeform 19456"/>
          <p:cNvSpPr/>
          <p:nvPr/>
        </p:nvSpPr>
        <p:spPr bwMode="auto">
          <a:xfrm>
            <a:off x="7849195" y="5786437"/>
            <a:ext cx="133947" cy="53579"/>
          </a:xfrm>
          <a:custGeom>
            <a:avLst/>
            <a:gdLst/>
            <a:ahLst/>
            <a:cxnLst/>
            <a:rect l="0" t="0" r="0" b="0"/>
            <a:pathLst>
              <a:path w="133947" h="53579">
                <a:moveTo>
                  <a:pt x="0" y="53578"/>
                </a:moveTo>
                <a:lnTo>
                  <a:pt x="0" y="53578"/>
                </a:lnTo>
                <a:lnTo>
                  <a:pt x="8930" y="35718"/>
                </a:lnTo>
                <a:lnTo>
                  <a:pt x="17860" y="26789"/>
                </a:lnTo>
                <a:lnTo>
                  <a:pt x="44649" y="26789"/>
                </a:lnTo>
                <a:lnTo>
                  <a:pt x="71438" y="892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9" name="Freeform 19458"/>
          <p:cNvSpPr/>
          <p:nvPr/>
        </p:nvSpPr>
        <p:spPr bwMode="auto">
          <a:xfrm>
            <a:off x="8143875" y="5714999"/>
            <a:ext cx="80367" cy="26790"/>
          </a:xfrm>
          <a:custGeom>
            <a:avLst/>
            <a:gdLst/>
            <a:ahLst/>
            <a:cxnLst/>
            <a:rect l="0" t="0" r="0" b="0"/>
            <a:pathLst>
              <a:path w="80367" h="26790">
                <a:moveTo>
                  <a:pt x="0" y="26789"/>
                </a:moveTo>
                <a:lnTo>
                  <a:pt x="80366" y="0"/>
                </a:lnTo>
                <a:lnTo>
                  <a:pt x="803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61" name="Freeform 19460"/>
          <p:cNvSpPr/>
          <p:nvPr/>
        </p:nvSpPr>
        <p:spPr bwMode="auto">
          <a:xfrm>
            <a:off x="1107281" y="5929312"/>
            <a:ext cx="6500814" cy="89298"/>
          </a:xfrm>
          <a:custGeom>
            <a:avLst/>
            <a:gdLst/>
            <a:ahLst/>
            <a:cxnLst/>
            <a:rect l="0" t="0" r="0" b="0"/>
            <a:pathLst>
              <a:path w="6500814" h="89298">
                <a:moveTo>
                  <a:pt x="8930" y="89297"/>
                </a:moveTo>
                <a:lnTo>
                  <a:pt x="8930" y="89297"/>
                </a:lnTo>
                <a:lnTo>
                  <a:pt x="0" y="89297"/>
                </a:lnTo>
                <a:lnTo>
                  <a:pt x="0" y="89297"/>
                </a:lnTo>
                <a:lnTo>
                  <a:pt x="0" y="89297"/>
                </a:lnTo>
                <a:lnTo>
                  <a:pt x="0" y="80367"/>
                </a:lnTo>
                <a:lnTo>
                  <a:pt x="0" y="80367"/>
                </a:lnTo>
                <a:lnTo>
                  <a:pt x="0" y="80367"/>
                </a:lnTo>
                <a:lnTo>
                  <a:pt x="0" y="80367"/>
                </a:lnTo>
                <a:lnTo>
                  <a:pt x="0" y="80367"/>
                </a:lnTo>
                <a:lnTo>
                  <a:pt x="0" y="80367"/>
                </a:lnTo>
                <a:lnTo>
                  <a:pt x="8930" y="89297"/>
                </a:lnTo>
                <a:lnTo>
                  <a:pt x="8930" y="89297"/>
                </a:lnTo>
                <a:lnTo>
                  <a:pt x="26789" y="89297"/>
                </a:lnTo>
                <a:lnTo>
                  <a:pt x="44649" y="89297"/>
                </a:lnTo>
                <a:lnTo>
                  <a:pt x="62508" y="89297"/>
                </a:lnTo>
                <a:lnTo>
                  <a:pt x="80368" y="80367"/>
                </a:lnTo>
                <a:lnTo>
                  <a:pt x="107157" y="80367"/>
                </a:lnTo>
                <a:lnTo>
                  <a:pt x="133946" y="80367"/>
                </a:lnTo>
                <a:lnTo>
                  <a:pt x="160735" y="80367"/>
                </a:lnTo>
                <a:lnTo>
                  <a:pt x="196453" y="80367"/>
                </a:lnTo>
                <a:lnTo>
                  <a:pt x="223242" y="80367"/>
                </a:lnTo>
                <a:lnTo>
                  <a:pt x="258961" y="80367"/>
                </a:lnTo>
                <a:lnTo>
                  <a:pt x="294680" y="80367"/>
                </a:lnTo>
                <a:lnTo>
                  <a:pt x="330399" y="80367"/>
                </a:lnTo>
                <a:lnTo>
                  <a:pt x="366117" y="80367"/>
                </a:lnTo>
                <a:lnTo>
                  <a:pt x="410766" y="80367"/>
                </a:lnTo>
                <a:lnTo>
                  <a:pt x="446485" y="89297"/>
                </a:lnTo>
                <a:lnTo>
                  <a:pt x="491133" y="89297"/>
                </a:lnTo>
                <a:lnTo>
                  <a:pt x="526852" y="89297"/>
                </a:lnTo>
                <a:lnTo>
                  <a:pt x="571500" y="80367"/>
                </a:lnTo>
                <a:lnTo>
                  <a:pt x="616149" y="80367"/>
                </a:lnTo>
                <a:lnTo>
                  <a:pt x="669727" y="71437"/>
                </a:lnTo>
                <a:lnTo>
                  <a:pt x="714375" y="71437"/>
                </a:lnTo>
                <a:lnTo>
                  <a:pt x="767953" y="71437"/>
                </a:lnTo>
                <a:lnTo>
                  <a:pt x="821532" y="62508"/>
                </a:lnTo>
                <a:lnTo>
                  <a:pt x="875110" y="62508"/>
                </a:lnTo>
                <a:lnTo>
                  <a:pt x="928688" y="53578"/>
                </a:lnTo>
                <a:lnTo>
                  <a:pt x="982266" y="53578"/>
                </a:lnTo>
                <a:lnTo>
                  <a:pt x="1035844" y="53578"/>
                </a:lnTo>
                <a:lnTo>
                  <a:pt x="1089422" y="53578"/>
                </a:lnTo>
                <a:lnTo>
                  <a:pt x="1143000" y="53578"/>
                </a:lnTo>
                <a:lnTo>
                  <a:pt x="1205508" y="53578"/>
                </a:lnTo>
                <a:lnTo>
                  <a:pt x="1259086" y="53578"/>
                </a:lnTo>
                <a:lnTo>
                  <a:pt x="1321594" y="62508"/>
                </a:lnTo>
                <a:lnTo>
                  <a:pt x="1375172" y="62508"/>
                </a:lnTo>
                <a:lnTo>
                  <a:pt x="1428750" y="53578"/>
                </a:lnTo>
                <a:lnTo>
                  <a:pt x="1491258" y="53578"/>
                </a:lnTo>
                <a:lnTo>
                  <a:pt x="1544836" y="53578"/>
                </a:lnTo>
                <a:lnTo>
                  <a:pt x="1598414" y="44648"/>
                </a:lnTo>
                <a:lnTo>
                  <a:pt x="1660922" y="44648"/>
                </a:lnTo>
                <a:lnTo>
                  <a:pt x="1714500" y="44648"/>
                </a:lnTo>
                <a:lnTo>
                  <a:pt x="1777008" y="44648"/>
                </a:lnTo>
                <a:lnTo>
                  <a:pt x="1830586" y="44648"/>
                </a:lnTo>
                <a:lnTo>
                  <a:pt x="1893094" y="44648"/>
                </a:lnTo>
                <a:lnTo>
                  <a:pt x="1955602" y="44648"/>
                </a:lnTo>
                <a:lnTo>
                  <a:pt x="2018110" y="44648"/>
                </a:lnTo>
                <a:lnTo>
                  <a:pt x="2080617" y="44648"/>
                </a:lnTo>
                <a:lnTo>
                  <a:pt x="2143125" y="35718"/>
                </a:lnTo>
                <a:lnTo>
                  <a:pt x="2196703" y="35718"/>
                </a:lnTo>
                <a:lnTo>
                  <a:pt x="2259211" y="26789"/>
                </a:lnTo>
                <a:lnTo>
                  <a:pt x="2321719" y="26789"/>
                </a:lnTo>
                <a:lnTo>
                  <a:pt x="2375297" y="26789"/>
                </a:lnTo>
                <a:lnTo>
                  <a:pt x="2437805" y="35718"/>
                </a:lnTo>
                <a:lnTo>
                  <a:pt x="2491383" y="35718"/>
                </a:lnTo>
                <a:lnTo>
                  <a:pt x="2544961" y="35718"/>
                </a:lnTo>
                <a:lnTo>
                  <a:pt x="2598539" y="35718"/>
                </a:lnTo>
                <a:lnTo>
                  <a:pt x="2661047" y="35718"/>
                </a:lnTo>
                <a:lnTo>
                  <a:pt x="2714625" y="26789"/>
                </a:lnTo>
                <a:lnTo>
                  <a:pt x="2768203" y="26789"/>
                </a:lnTo>
                <a:lnTo>
                  <a:pt x="2830711" y="26789"/>
                </a:lnTo>
                <a:lnTo>
                  <a:pt x="2884289" y="26789"/>
                </a:lnTo>
                <a:lnTo>
                  <a:pt x="2946797" y="17859"/>
                </a:lnTo>
                <a:lnTo>
                  <a:pt x="3000375" y="17859"/>
                </a:lnTo>
                <a:lnTo>
                  <a:pt x="3053953" y="17859"/>
                </a:lnTo>
                <a:lnTo>
                  <a:pt x="3116461" y="17859"/>
                </a:lnTo>
                <a:lnTo>
                  <a:pt x="3170039" y="17859"/>
                </a:lnTo>
                <a:lnTo>
                  <a:pt x="3223617" y="17859"/>
                </a:lnTo>
                <a:lnTo>
                  <a:pt x="3286125" y="8929"/>
                </a:lnTo>
                <a:lnTo>
                  <a:pt x="3348633" y="8929"/>
                </a:lnTo>
                <a:lnTo>
                  <a:pt x="3402211" y="8929"/>
                </a:lnTo>
                <a:lnTo>
                  <a:pt x="3464719" y="8929"/>
                </a:lnTo>
                <a:lnTo>
                  <a:pt x="3518297" y="0"/>
                </a:lnTo>
                <a:lnTo>
                  <a:pt x="3580805" y="0"/>
                </a:lnTo>
                <a:lnTo>
                  <a:pt x="3634383" y="8929"/>
                </a:lnTo>
                <a:lnTo>
                  <a:pt x="3687961" y="8929"/>
                </a:lnTo>
                <a:lnTo>
                  <a:pt x="3750469" y="8929"/>
                </a:lnTo>
                <a:lnTo>
                  <a:pt x="3804047" y="17859"/>
                </a:lnTo>
                <a:lnTo>
                  <a:pt x="3857625" y="17859"/>
                </a:lnTo>
                <a:lnTo>
                  <a:pt x="3911203" y="17859"/>
                </a:lnTo>
                <a:lnTo>
                  <a:pt x="3964782" y="26789"/>
                </a:lnTo>
                <a:lnTo>
                  <a:pt x="4027289" y="35718"/>
                </a:lnTo>
                <a:lnTo>
                  <a:pt x="4080867" y="44648"/>
                </a:lnTo>
                <a:lnTo>
                  <a:pt x="4134446" y="44648"/>
                </a:lnTo>
                <a:lnTo>
                  <a:pt x="4188024" y="53578"/>
                </a:lnTo>
                <a:lnTo>
                  <a:pt x="4241602" y="53578"/>
                </a:lnTo>
                <a:lnTo>
                  <a:pt x="4304110" y="53578"/>
                </a:lnTo>
                <a:lnTo>
                  <a:pt x="4357688" y="62508"/>
                </a:lnTo>
                <a:lnTo>
                  <a:pt x="4411266" y="62508"/>
                </a:lnTo>
                <a:lnTo>
                  <a:pt x="4473774" y="62508"/>
                </a:lnTo>
                <a:lnTo>
                  <a:pt x="4527352" y="71437"/>
                </a:lnTo>
                <a:lnTo>
                  <a:pt x="4589860" y="71437"/>
                </a:lnTo>
                <a:lnTo>
                  <a:pt x="4643438" y="71437"/>
                </a:lnTo>
                <a:lnTo>
                  <a:pt x="4697016" y="71437"/>
                </a:lnTo>
                <a:lnTo>
                  <a:pt x="4750594" y="80367"/>
                </a:lnTo>
                <a:lnTo>
                  <a:pt x="4813102" y="80367"/>
                </a:lnTo>
                <a:lnTo>
                  <a:pt x="4866680" y="80367"/>
                </a:lnTo>
                <a:lnTo>
                  <a:pt x="4929188" y="71437"/>
                </a:lnTo>
                <a:lnTo>
                  <a:pt x="4982766" y="71437"/>
                </a:lnTo>
                <a:lnTo>
                  <a:pt x="5045274" y="71437"/>
                </a:lnTo>
                <a:lnTo>
                  <a:pt x="5107782" y="71437"/>
                </a:lnTo>
                <a:lnTo>
                  <a:pt x="5161360" y="71437"/>
                </a:lnTo>
                <a:lnTo>
                  <a:pt x="5223867" y="71437"/>
                </a:lnTo>
                <a:lnTo>
                  <a:pt x="5277446" y="71437"/>
                </a:lnTo>
                <a:lnTo>
                  <a:pt x="5339953" y="71437"/>
                </a:lnTo>
                <a:lnTo>
                  <a:pt x="5402461" y="71437"/>
                </a:lnTo>
                <a:lnTo>
                  <a:pt x="5464969" y="71437"/>
                </a:lnTo>
                <a:lnTo>
                  <a:pt x="5518547" y="71437"/>
                </a:lnTo>
                <a:lnTo>
                  <a:pt x="5581055" y="71437"/>
                </a:lnTo>
                <a:lnTo>
                  <a:pt x="5643563" y="71437"/>
                </a:lnTo>
                <a:lnTo>
                  <a:pt x="5706071" y="62508"/>
                </a:lnTo>
                <a:lnTo>
                  <a:pt x="5768578" y="62508"/>
                </a:lnTo>
                <a:lnTo>
                  <a:pt x="5831086" y="62508"/>
                </a:lnTo>
                <a:lnTo>
                  <a:pt x="5893594" y="62508"/>
                </a:lnTo>
                <a:lnTo>
                  <a:pt x="5956102" y="62508"/>
                </a:lnTo>
                <a:lnTo>
                  <a:pt x="6018610" y="62508"/>
                </a:lnTo>
                <a:lnTo>
                  <a:pt x="6072188" y="62508"/>
                </a:lnTo>
                <a:lnTo>
                  <a:pt x="6134696" y="62508"/>
                </a:lnTo>
                <a:lnTo>
                  <a:pt x="6197203" y="62508"/>
                </a:lnTo>
                <a:lnTo>
                  <a:pt x="6259711" y="62508"/>
                </a:lnTo>
                <a:lnTo>
                  <a:pt x="6322219" y="53578"/>
                </a:lnTo>
                <a:lnTo>
                  <a:pt x="6384727" y="53578"/>
                </a:lnTo>
                <a:lnTo>
                  <a:pt x="6447235" y="53578"/>
                </a:lnTo>
                <a:lnTo>
                  <a:pt x="6500813" y="62508"/>
                </a:lnTo>
                <a:lnTo>
                  <a:pt x="6500813"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Figure B-4 data cache misses per 1000 instructions</a:t>
            </a:r>
          </a:p>
        </p:txBody>
      </p:sp>
      <p:sp>
        <p:nvSpPr>
          <p:cNvPr id="3" name="Content Placeholder 2"/>
          <p:cNvSpPr>
            <a:spLocks noGrp="1"/>
          </p:cNvSpPr>
          <p:nvPr>
            <p:ph idx="1"/>
          </p:nvPr>
        </p:nvSpPr>
        <p:spPr/>
        <p:txBody>
          <a:bodyPr/>
          <a:lstStyle/>
          <a:p>
            <a:pPr>
              <a:defRPr/>
            </a:pPr>
            <a:r>
              <a:rPr lang="en-US" dirty="0" smtClean="0"/>
              <a:t>.</a:t>
            </a:r>
            <a:endParaRPr lang="en-US" dirty="0"/>
          </a:p>
        </p:txBody>
      </p:sp>
      <p:pic>
        <p:nvPicPr>
          <p:cNvPr id="20484" name="Picture 2" descr="Machine generated alternative text: Assodativity&#10;Two-way Four-way Eight-way&#10;Size LRU Random FIFO LRU Random FIFO IRU Random FIFO&#10;16KB 114_I 117.3 115.5 111.7 115.1 113.3 I(9.0 111.8 110.4&#10;64KB 103.4 104.3 103.9 102.4 102.3 103.1 99.7 I(X).5 1(81.3&#10;256 KB 92.2 92.1 92.5 92.1 92.1 92.5 92.1 92.1 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7650"/>
            <a:ext cx="902176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89297" y="2330648"/>
            <a:ext cx="160735" cy="205384"/>
          </a:xfrm>
          <a:custGeom>
            <a:avLst/>
            <a:gdLst/>
            <a:ahLst/>
            <a:cxnLst/>
            <a:rect l="0" t="0" r="0" b="0"/>
            <a:pathLst>
              <a:path w="160735" h="205384">
                <a:moveTo>
                  <a:pt x="160734" y="0"/>
                </a:moveTo>
                <a:lnTo>
                  <a:pt x="151805" y="8930"/>
                </a:lnTo>
                <a:lnTo>
                  <a:pt x="151805" y="17860"/>
                </a:lnTo>
                <a:lnTo>
                  <a:pt x="142875" y="17860"/>
                </a:lnTo>
                <a:lnTo>
                  <a:pt x="142875" y="26789"/>
                </a:lnTo>
                <a:lnTo>
                  <a:pt x="142875" y="26789"/>
                </a:lnTo>
                <a:lnTo>
                  <a:pt x="142875" y="26789"/>
                </a:lnTo>
                <a:lnTo>
                  <a:pt x="142875" y="26789"/>
                </a:lnTo>
                <a:lnTo>
                  <a:pt x="142875" y="26789"/>
                </a:lnTo>
                <a:lnTo>
                  <a:pt x="133945" y="26789"/>
                </a:lnTo>
                <a:lnTo>
                  <a:pt x="133945" y="26789"/>
                </a:lnTo>
                <a:lnTo>
                  <a:pt x="133945" y="17860"/>
                </a:lnTo>
                <a:lnTo>
                  <a:pt x="125016" y="17860"/>
                </a:lnTo>
                <a:lnTo>
                  <a:pt x="125016" y="8930"/>
                </a:lnTo>
                <a:lnTo>
                  <a:pt x="116086" y="8930"/>
                </a:lnTo>
                <a:lnTo>
                  <a:pt x="107156" y="8930"/>
                </a:lnTo>
                <a:lnTo>
                  <a:pt x="98227" y="8930"/>
                </a:lnTo>
                <a:lnTo>
                  <a:pt x="80367" y="8930"/>
                </a:lnTo>
                <a:lnTo>
                  <a:pt x="71437" y="17860"/>
                </a:lnTo>
                <a:lnTo>
                  <a:pt x="53578" y="26789"/>
                </a:lnTo>
                <a:lnTo>
                  <a:pt x="35719" y="44649"/>
                </a:lnTo>
                <a:lnTo>
                  <a:pt x="26789" y="71438"/>
                </a:lnTo>
                <a:lnTo>
                  <a:pt x="17859" y="98227"/>
                </a:lnTo>
                <a:lnTo>
                  <a:pt x="8930" y="125016"/>
                </a:lnTo>
                <a:lnTo>
                  <a:pt x="0" y="142875"/>
                </a:lnTo>
                <a:lnTo>
                  <a:pt x="8930" y="169665"/>
                </a:lnTo>
                <a:lnTo>
                  <a:pt x="8930" y="187524"/>
                </a:lnTo>
                <a:lnTo>
                  <a:pt x="26789" y="196454"/>
                </a:lnTo>
                <a:lnTo>
                  <a:pt x="44648" y="205383"/>
                </a:lnTo>
                <a:lnTo>
                  <a:pt x="116086" y="196454"/>
                </a:lnTo>
                <a:lnTo>
                  <a:pt x="116086"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30399" y="2348508"/>
            <a:ext cx="133946" cy="187524"/>
          </a:xfrm>
          <a:custGeom>
            <a:avLst/>
            <a:gdLst/>
            <a:ahLst/>
            <a:cxnLst/>
            <a:rect l="0" t="0" r="0" b="0"/>
            <a:pathLst>
              <a:path w="133946" h="187524">
                <a:moveTo>
                  <a:pt x="17859" y="0"/>
                </a:moveTo>
                <a:lnTo>
                  <a:pt x="17859" y="8929"/>
                </a:lnTo>
                <a:lnTo>
                  <a:pt x="8929" y="8929"/>
                </a:lnTo>
                <a:lnTo>
                  <a:pt x="8929" y="17859"/>
                </a:lnTo>
                <a:lnTo>
                  <a:pt x="8929" y="26789"/>
                </a:lnTo>
                <a:lnTo>
                  <a:pt x="8929" y="44648"/>
                </a:lnTo>
                <a:lnTo>
                  <a:pt x="0" y="53578"/>
                </a:lnTo>
                <a:lnTo>
                  <a:pt x="0" y="71437"/>
                </a:lnTo>
                <a:lnTo>
                  <a:pt x="0" y="89296"/>
                </a:lnTo>
                <a:lnTo>
                  <a:pt x="0" y="116086"/>
                </a:lnTo>
                <a:lnTo>
                  <a:pt x="0" y="142875"/>
                </a:lnTo>
                <a:lnTo>
                  <a:pt x="8929" y="151805"/>
                </a:lnTo>
                <a:lnTo>
                  <a:pt x="17859" y="151805"/>
                </a:lnTo>
                <a:lnTo>
                  <a:pt x="35718" y="133945"/>
                </a:lnTo>
                <a:lnTo>
                  <a:pt x="44648" y="116086"/>
                </a:lnTo>
                <a:lnTo>
                  <a:pt x="44648" y="89296"/>
                </a:lnTo>
                <a:lnTo>
                  <a:pt x="53578" y="71437"/>
                </a:lnTo>
                <a:lnTo>
                  <a:pt x="53578" y="62507"/>
                </a:lnTo>
                <a:lnTo>
                  <a:pt x="44648" y="62507"/>
                </a:lnTo>
                <a:lnTo>
                  <a:pt x="44648" y="71437"/>
                </a:lnTo>
                <a:lnTo>
                  <a:pt x="44648" y="89296"/>
                </a:lnTo>
                <a:lnTo>
                  <a:pt x="44648" y="116086"/>
                </a:lnTo>
                <a:lnTo>
                  <a:pt x="44648" y="142875"/>
                </a:lnTo>
                <a:lnTo>
                  <a:pt x="53578" y="160734"/>
                </a:lnTo>
                <a:lnTo>
                  <a:pt x="62507" y="178594"/>
                </a:lnTo>
                <a:lnTo>
                  <a:pt x="71437" y="187523"/>
                </a:lnTo>
                <a:lnTo>
                  <a:pt x="89296" y="187523"/>
                </a:lnTo>
                <a:lnTo>
                  <a:pt x="107156" y="178594"/>
                </a:lnTo>
                <a:lnTo>
                  <a:pt x="125015" y="160734"/>
                </a:lnTo>
                <a:lnTo>
                  <a:pt x="133945" y="133945"/>
                </a:lnTo>
                <a:lnTo>
                  <a:pt x="13394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55414" y="2357437"/>
            <a:ext cx="107157" cy="160736"/>
          </a:xfrm>
          <a:custGeom>
            <a:avLst/>
            <a:gdLst/>
            <a:ahLst/>
            <a:cxnLst/>
            <a:rect l="0" t="0" r="0" b="0"/>
            <a:pathLst>
              <a:path w="107157" h="160736">
                <a:moveTo>
                  <a:pt x="44649" y="17860"/>
                </a:moveTo>
                <a:lnTo>
                  <a:pt x="44649" y="8930"/>
                </a:lnTo>
                <a:lnTo>
                  <a:pt x="44649" y="8930"/>
                </a:lnTo>
                <a:lnTo>
                  <a:pt x="35719" y="8930"/>
                </a:lnTo>
                <a:lnTo>
                  <a:pt x="26789" y="0"/>
                </a:lnTo>
                <a:lnTo>
                  <a:pt x="26789" y="0"/>
                </a:lnTo>
                <a:lnTo>
                  <a:pt x="17860" y="8930"/>
                </a:lnTo>
                <a:lnTo>
                  <a:pt x="8930" y="26789"/>
                </a:lnTo>
                <a:lnTo>
                  <a:pt x="0" y="44649"/>
                </a:lnTo>
                <a:lnTo>
                  <a:pt x="0" y="71438"/>
                </a:lnTo>
                <a:lnTo>
                  <a:pt x="0" y="98227"/>
                </a:lnTo>
                <a:lnTo>
                  <a:pt x="0" y="125016"/>
                </a:lnTo>
                <a:lnTo>
                  <a:pt x="8930" y="151805"/>
                </a:lnTo>
                <a:lnTo>
                  <a:pt x="17860" y="160735"/>
                </a:lnTo>
                <a:lnTo>
                  <a:pt x="26789" y="160735"/>
                </a:lnTo>
                <a:lnTo>
                  <a:pt x="44649" y="160735"/>
                </a:lnTo>
                <a:lnTo>
                  <a:pt x="62508" y="142876"/>
                </a:lnTo>
                <a:lnTo>
                  <a:pt x="71438" y="125016"/>
                </a:lnTo>
                <a:lnTo>
                  <a:pt x="89297" y="98227"/>
                </a:lnTo>
                <a:lnTo>
                  <a:pt x="107156" y="62508"/>
                </a:lnTo>
                <a:lnTo>
                  <a:pt x="10715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6852" y="2277070"/>
            <a:ext cx="107157" cy="250033"/>
          </a:xfrm>
          <a:custGeom>
            <a:avLst/>
            <a:gdLst/>
            <a:ahLst/>
            <a:cxnLst/>
            <a:rect l="0" t="0" r="0" b="0"/>
            <a:pathLst>
              <a:path w="107157" h="250033">
                <a:moveTo>
                  <a:pt x="17859" y="0"/>
                </a:moveTo>
                <a:lnTo>
                  <a:pt x="8929" y="0"/>
                </a:lnTo>
                <a:lnTo>
                  <a:pt x="8929" y="17859"/>
                </a:lnTo>
                <a:lnTo>
                  <a:pt x="0" y="35719"/>
                </a:lnTo>
                <a:lnTo>
                  <a:pt x="0" y="71438"/>
                </a:lnTo>
                <a:lnTo>
                  <a:pt x="0" y="107156"/>
                </a:lnTo>
                <a:lnTo>
                  <a:pt x="0" y="142875"/>
                </a:lnTo>
                <a:lnTo>
                  <a:pt x="8929" y="178594"/>
                </a:lnTo>
                <a:lnTo>
                  <a:pt x="8929" y="205383"/>
                </a:lnTo>
                <a:lnTo>
                  <a:pt x="17859" y="223243"/>
                </a:lnTo>
                <a:lnTo>
                  <a:pt x="26789" y="241102"/>
                </a:lnTo>
                <a:lnTo>
                  <a:pt x="26789" y="241102"/>
                </a:lnTo>
                <a:lnTo>
                  <a:pt x="35718" y="241102"/>
                </a:lnTo>
                <a:lnTo>
                  <a:pt x="44648" y="223243"/>
                </a:lnTo>
                <a:lnTo>
                  <a:pt x="44648" y="205383"/>
                </a:lnTo>
                <a:lnTo>
                  <a:pt x="53578" y="178594"/>
                </a:lnTo>
                <a:lnTo>
                  <a:pt x="53578" y="160734"/>
                </a:lnTo>
                <a:lnTo>
                  <a:pt x="62507" y="151805"/>
                </a:lnTo>
                <a:lnTo>
                  <a:pt x="62507" y="160734"/>
                </a:lnTo>
                <a:lnTo>
                  <a:pt x="62507" y="169664"/>
                </a:lnTo>
                <a:lnTo>
                  <a:pt x="71437" y="187524"/>
                </a:lnTo>
                <a:lnTo>
                  <a:pt x="71437" y="214313"/>
                </a:lnTo>
                <a:lnTo>
                  <a:pt x="80367" y="232172"/>
                </a:lnTo>
                <a:lnTo>
                  <a:pt x="80367" y="241102"/>
                </a:lnTo>
                <a:lnTo>
                  <a:pt x="80367" y="250032"/>
                </a:lnTo>
                <a:lnTo>
                  <a:pt x="89297" y="250032"/>
                </a:lnTo>
                <a:lnTo>
                  <a:pt x="89297" y="241102"/>
                </a:lnTo>
                <a:lnTo>
                  <a:pt x="98226" y="223243"/>
                </a:lnTo>
                <a:lnTo>
                  <a:pt x="107156" y="196453"/>
                </a:lnTo>
                <a:lnTo>
                  <a:pt x="107156" y="160734"/>
                </a:lnTo>
                <a:lnTo>
                  <a:pt x="107156"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2938" y="2357437"/>
            <a:ext cx="89297" cy="151806"/>
          </a:xfrm>
          <a:custGeom>
            <a:avLst/>
            <a:gdLst/>
            <a:ahLst/>
            <a:cxnLst/>
            <a:rect l="0" t="0" r="0" b="0"/>
            <a:pathLst>
              <a:path w="89297" h="151806">
                <a:moveTo>
                  <a:pt x="26789" y="98227"/>
                </a:moveTo>
                <a:lnTo>
                  <a:pt x="17859" y="107157"/>
                </a:lnTo>
                <a:lnTo>
                  <a:pt x="17859" y="116086"/>
                </a:lnTo>
                <a:lnTo>
                  <a:pt x="8929" y="133946"/>
                </a:lnTo>
                <a:lnTo>
                  <a:pt x="8929" y="142876"/>
                </a:lnTo>
                <a:lnTo>
                  <a:pt x="0" y="142876"/>
                </a:lnTo>
                <a:lnTo>
                  <a:pt x="8929" y="142876"/>
                </a:lnTo>
                <a:lnTo>
                  <a:pt x="17859" y="133946"/>
                </a:lnTo>
                <a:lnTo>
                  <a:pt x="35718" y="116086"/>
                </a:lnTo>
                <a:lnTo>
                  <a:pt x="53578" y="89297"/>
                </a:lnTo>
                <a:lnTo>
                  <a:pt x="71437" y="62508"/>
                </a:lnTo>
                <a:lnTo>
                  <a:pt x="80367" y="35719"/>
                </a:lnTo>
                <a:lnTo>
                  <a:pt x="89296" y="17860"/>
                </a:lnTo>
                <a:lnTo>
                  <a:pt x="89296" y="0"/>
                </a:lnTo>
                <a:lnTo>
                  <a:pt x="80367" y="0"/>
                </a:lnTo>
                <a:lnTo>
                  <a:pt x="71437" y="8930"/>
                </a:lnTo>
                <a:lnTo>
                  <a:pt x="53578" y="35719"/>
                </a:lnTo>
                <a:lnTo>
                  <a:pt x="35718" y="71438"/>
                </a:lnTo>
                <a:lnTo>
                  <a:pt x="26789" y="98227"/>
                </a:lnTo>
                <a:lnTo>
                  <a:pt x="26789" y="125016"/>
                </a:lnTo>
                <a:lnTo>
                  <a:pt x="26789" y="142876"/>
                </a:lnTo>
                <a:lnTo>
                  <a:pt x="44648" y="151805"/>
                </a:lnTo>
                <a:lnTo>
                  <a:pt x="62507" y="151805"/>
                </a:lnTo>
                <a:lnTo>
                  <a:pt x="89296" y="133946"/>
                </a:lnTo>
                <a:lnTo>
                  <a:pt x="89296"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053953" y="4384476"/>
            <a:ext cx="348259" cy="562572"/>
          </a:xfrm>
          <a:custGeom>
            <a:avLst/>
            <a:gdLst/>
            <a:ahLst/>
            <a:cxnLst/>
            <a:rect l="0" t="0" r="0" b="0"/>
            <a:pathLst>
              <a:path w="348259" h="562572">
                <a:moveTo>
                  <a:pt x="223242" y="267891"/>
                </a:moveTo>
                <a:lnTo>
                  <a:pt x="223242" y="267891"/>
                </a:lnTo>
                <a:lnTo>
                  <a:pt x="214313" y="258961"/>
                </a:lnTo>
                <a:lnTo>
                  <a:pt x="205383" y="250031"/>
                </a:lnTo>
                <a:lnTo>
                  <a:pt x="205383" y="241102"/>
                </a:lnTo>
                <a:lnTo>
                  <a:pt x="196453" y="232172"/>
                </a:lnTo>
                <a:lnTo>
                  <a:pt x="187524" y="214313"/>
                </a:lnTo>
                <a:lnTo>
                  <a:pt x="178594" y="205383"/>
                </a:lnTo>
                <a:lnTo>
                  <a:pt x="178594" y="187524"/>
                </a:lnTo>
                <a:lnTo>
                  <a:pt x="160735" y="187524"/>
                </a:lnTo>
                <a:lnTo>
                  <a:pt x="142875" y="187524"/>
                </a:lnTo>
                <a:lnTo>
                  <a:pt x="133945" y="196453"/>
                </a:lnTo>
                <a:lnTo>
                  <a:pt x="116086" y="214313"/>
                </a:lnTo>
                <a:lnTo>
                  <a:pt x="98227" y="250031"/>
                </a:lnTo>
                <a:lnTo>
                  <a:pt x="71438" y="294680"/>
                </a:lnTo>
                <a:lnTo>
                  <a:pt x="53578" y="339328"/>
                </a:lnTo>
                <a:lnTo>
                  <a:pt x="26789" y="401836"/>
                </a:lnTo>
                <a:lnTo>
                  <a:pt x="17860" y="455414"/>
                </a:lnTo>
                <a:lnTo>
                  <a:pt x="0" y="508993"/>
                </a:lnTo>
                <a:lnTo>
                  <a:pt x="0" y="544712"/>
                </a:lnTo>
                <a:lnTo>
                  <a:pt x="8930" y="562571"/>
                </a:lnTo>
                <a:lnTo>
                  <a:pt x="26789" y="562571"/>
                </a:lnTo>
                <a:lnTo>
                  <a:pt x="44649" y="553641"/>
                </a:lnTo>
                <a:lnTo>
                  <a:pt x="71438" y="535782"/>
                </a:lnTo>
                <a:lnTo>
                  <a:pt x="89297" y="500063"/>
                </a:lnTo>
                <a:lnTo>
                  <a:pt x="116086" y="464344"/>
                </a:lnTo>
                <a:lnTo>
                  <a:pt x="142875" y="419695"/>
                </a:lnTo>
                <a:lnTo>
                  <a:pt x="169664" y="366117"/>
                </a:lnTo>
                <a:lnTo>
                  <a:pt x="196453" y="312539"/>
                </a:lnTo>
                <a:lnTo>
                  <a:pt x="214313" y="250031"/>
                </a:lnTo>
                <a:lnTo>
                  <a:pt x="232172" y="187524"/>
                </a:lnTo>
                <a:lnTo>
                  <a:pt x="241102" y="125016"/>
                </a:lnTo>
                <a:lnTo>
                  <a:pt x="241102" y="71438"/>
                </a:lnTo>
                <a:lnTo>
                  <a:pt x="241102" y="35719"/>
                </a:lnTo>
                <a:lnTo>
                  <a:pt x="241102" y="8930"/>
                </a:lnTo>
                <a:lnTo>
                  <a:pt x="241102" y="0"/>
                </a:lnTo>
                <a:lnTo>
                  <a:pt x="232172" y="8930"/>
                </a:lnTo>
                <a:lnTo>
                  <a:pt x="223242" y="35719"/>
                </a:lnTo>
                <a:lnTo>
                  <a:pt x="214313" y="89297"/>
                </a:lnTo>
                <a:lnTo>
                  <a:pt x="214313" y="151805"/>
                </a:lnTo>
                <a:lnTo>
                  <a:pt x="223242" y="223242"/>
                </a:lnTo>
                <a:lnTo>
                  <a:pt x="232172" y="303610"/>
                </a:lnTo>
                <a:lnTo>
                  <a:pt x="258961" y="366117"/>
                </a:lnTo>
                <a:lnTo>
                  <a:pt x="285750" y="410766"/>
                </a:lnTo>
                <a:lnTo>
                  <a:pt x="321469" y="428625"/>
                </a:lnTo>
                <a:lnTo>
                  <a:pt x="348258" y="437555"/>
                </a:lnTo>
                <a:lnTo>
                  <a:pt x="348258" y="43755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437930" y="4670226"/>
            <a:ext cx="26790" cy="187525"/>
          </a:xfrm>
          <a:custGeom>
            <a:avLst/>
            <a:gdLst/>
            <a:ahLst/>
            <a:cxnLst/>
            <a:rect l="0" t="0" r="0" b="0"/>
            <a:pathLst>
              <a:path w="26790" h="187525">
                <a:moveTo>
                  <a:pt x="26789" y="0"/>
                </a:moveTo>
                <a:lnTo>
                  <a:pt x="26789" y="17860"/>
                </a:lnTo>
                <a:lnTo>
                  <a:pt x="17859" y="35719"/>
                </a:lnTo>
                <a:lnTo>
                  <a:pt x="8929" y="71438"/>
                </a:lnTo>
                <a:lnTo>
                  <a:pt x="0" y="116086"/>
                </a:lnTo>
                <a:lnTo>
                  <a:pt x="0" y="151805"/>
                </a:lnTo>
                <a:lnTo>
                  <a:pt x="0" y="178594"/>
                </a:lnTo>
                <a:lnTo>
                  <a:pt x="8929" y="187524"/>
                </a:lnTo>
                <a:lnTo>
                  <a:pt x="17859" y="178594"/>
                </a:lnTo>
                <a:lnTo>
                  <a:pt x="26789" y="142875"/>
                </a:lnTo>
                <a:lnTo>
                  <a:pt x="2678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509367" y="4491632"/>
            <a:ext cx="80368" cy="8931"/>
          </a:xfrm>
          <a:custGeom>
            <a:avLst/>
            <a:gdLst/>
            <a:ahLst/>
            <a:cxnLst/>
            <a:rect l="0" t="0" r="0" b="0"/>
            <a:pathLst>
              <a:path w="80368" h="8931">
                <a:moveTo>
                  <a:pt x="0" y="0"/>
                </a:moveTo>
                <a:lnTo>
                  <a:pt x="0" y="0"/>
                </a:lnTo>
                <a:lnTo>
                  <a:pt x="0" y="0"/>
                </a:lnTo>
                <a:lnTo>
                  <a:pt x="8930" y="0"/>
                </a:lnTo>
                <a:lnTo>
                  <a:pt x="26789" y="8930"/>
                </a:lnTo>
                <a:lnTo>
                  <a:pt x="44649" y="8930"/>
                </a:lnTo>
                <a:lnTo>
                  <a:pt x="62508" y="8930"/>
                </a:lnTo>
                <a:lnTo>
                  <a:pt x="80367" y="8930"/>
                </a:lnTo>
                <a:lnTo>
                  <a:pt x="8036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687961" y="4625578"/>
            <a:ext cx="116087" cy="223243"/>
          </a:xfrm>
          <a:custGeom>
            <a:avLst/>
            <a:gdLst/>
            <a:ahLst/>
            <a:cxnLst/>
            <a:rect l="0" t="0" r="0" b="0"/>
            <a:pathLst>
              <a:path w="116087" h="223243">
                <a:moveTo>
                  <a:pt x="0" y="223242"/>
                </a:moveTo>
                <a:lnTo>
                  <a:pt x="0" y="223242"/>
                </a:lnTo>
                <a:lnTo>
                  <a:pt x="0" y="223242"/>
                </a:lnTo>
                <a:lnTo>
                  <a:pt x="0" y="223242"/>
                </a:lnTo>
                <a:lnTo>
                  <a:pt x="0" y="223242"/>
                </a:lnTo>
                <a:lnTo>
                  <a:pt x="8930" y="205383"/>
                </a:lnTo>
                <a:lnTo>
                  <a:pt x="8930" y="196453"/>
                </a:lnTo>
                <a:lnTo>
                  <a:pt x="8930" y="169664"/>
                </a:lnTo>
                <a:lnTo>
                  <a:pt x="17859" y="133945"/>
                </a:lnTo>
                <a:lnTo>
                  <a:pt x="26789" y="98226"/>
                </a:lnTo>
                <a:lnTo>
                  <a:pt x="35719" y="62508"/>
                </a:lnTo>
                <a:lnTo>
                  <a:pt x="53578" y="35718"/>
                </a:lnTo>
                <a:lnTo>
                  <a:pt x="71437" y="8929"/>
                </a:lnTo>
                <a:lnTo>
                  <a:pt x="89297" y="0"/>
                </a:lnTo>
                <a:lnTo>
                  <a:pt x="107156" y="8929"/>
                </a:lnTo>
                <a:lnTo>
                  <a:pt x="116086" y="17859"/>
                </a:lnTo>
                <a:lnTo>
                  <a:pt x="116086" y="26789"/>
                </a:lnTo>
                <a:lnTo>
                  <a:pt x="116086" y="44648"/>
                </a:lnTo>
                <a:lnTo>
                  <a:pt x="11608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848695" y="4670226"/>
            <a:ext cx="125017" cy="116087"/>
          </a:xfrm>
          <a:custGeom>
            <a:avLst/>
            <a:gdLst/>
            <a:ahLst/>
            <a:cxnLst/>
            <a:rect l="0" t="0" r="0" b="0"/>
            <a:pathLst>
              <a:path w="125017" h="116087">
                <a:moveTo>
                  <a:pt x="8930" y="107156"/>
                </a:moveTo>
                <a:lnTo>
                  <a:pt x="0" y="107156"/>
                </a:lnTo>
                <a:lnTo>
                  <a:pt x="0" y="116086"/>
                </a:lnTo>
                <a:lnTo>
                  <a:pt x="8930" y="116086"/>
                </a:lnTo>
                <a:lnTo>
                  <a:pt x="17860" y="107156"/>
                </a:lnTo>
                <a:lnTo>
                  <a:pt x="35719" y="98227"/>
                </a:lnTo>
                <a:lnTo>
                  <a:pt x="53578" y="89297"/>
                </a:lnTo>
                <a:lnTo>
                  <a:pt x="80368" y="62508"/>
                </a:lnTo>
                <a:lnTo>
                  <a:pt x="107157" y="3571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893344" y="4625578"/>
            <a:ext cx="89298" cy="276821"/>
          </a:xfrm>
          <a:custGeom>
            <a:avLst/>
            <a:gdLst/>
            <a:ahLst/>
            <a:cxnLst/>
            <a:rect l="0" t="0" r="0" b="0"/>
            <a:pathLst>
              <a:path w="89298" h="276821">
                <a:moveTo>
                  <a:pt x="89297" y="0"/>
                </a:moveTo>
                <a:lnTo>
                  <a:pt x="80367" y="17859"/>
                </a:lnTo>
                <a:lnTo>
                  <a:pt x="53578" y="53578"/>
                </a:lnTo>
                <a:lnTo>
                  <a:pt x="35719" y="98226"/>
                </a:lnTo>
                <a:lnTo>
                  <a:pt x="17859" y="151804"/>
                </a:lnTo>
                <a:lnTo>
                  <a:pt x="0" y="205383"/>
                </a:lnTo>
                <a:lnTo>
                  <a:pt x="0" y="250031"/>
                </a:lnTo>
                <a:lnTo>
                  <a:pt x="17859" y="267891"/>
                </a:lnTo>
                <a:lnTo>
                  <a:pt x="35719" y="276820"/>
                </a:lnTo>
                <a:lnTo>
                  <a:pt x="62508" y="267891"/>
                </a:lnTo>
                <a:lnTo>
                  <a:pt x="62508"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125516" y="4411265"/>
            <a:ext cx="241102" cy="491134"/>
          </a:xfrm>
          <a:custGeom>
            <a:avLst/>
            <a:gdLst/>
            <a:ahLst/>
            <a:cxnLst/>
            <a:rect l="0" t="0" r="0" b="0"/>
            <a:pathLst>
              <a:path w="241102" h="491134">
                <a:moveTo>
                  <a:pt x="89297" y="303610"/>
                </a:moveTo>
                <a:lnTo>
                  <a:pt x="71437" y="321469"/>
                </a:lnTo>
                <a:lnTo>
                  <a:pt x="53578" y="348258"/>
                </a:lnTo>
                <a:lnTo>
                  <a:pt x="26789" y="383977"/>
                </a:lnTo>
                <a:lnTo>
                  <a:pt x="8929" y="419696"/>
                </a:lnTo>
                <a:lnTo>
                  <a:pt x="0" y="455414"/>
                </a:lnTo>
                <a:lnTo>
                  <a:pt x="8929" y="473274"/>
                </a:lnTo>
                <a:lnTo>
                  <a:pt x="26789" y="491133"/>
                </a:lnTo>
                <a:lnTo>
                  <a:pt x="53578" y="482204"/>
                </a:lnTo>
                <a:lnTo>
                  <a:pt x="80367" y="464344"/>
                </a:lnTo>
                <a:lnTo>
                  <a:pt x="116086" y="437555"/>
                </a:lnTo>
                <a:lnTo>
                  <a:pt x="142875" y="401836"/>
                </a:lnTo>
                <a:lnTo>
                  <a:pt x="169664" y="357188"/>
                </a:lnTo>
                <a:lnTo>
                  <a:pt x="196453" y="303610"/>
                </a:lnTo>
                <a:lnTo>
                  <a:pt x="214312" y="241102"/>
                </a:lnTo>
                <a:lnTo>
                  <a:pt x="223242" y="178594"/>
                </a:lnTo>
                <a:lnTo>
                  <a:pt x="232172" y="116086"/>
                </a:lnTo>
                <a:lnTo>
                  <a:pt x="241101" y="62508"/>
                </a:lnTo>
                <a:lnTo>
                  <a:pt x="241101" y="26789"/>
                </a:lnTo>
                <a:lnTo>
                  <a:pt x="241101" y="0"/>
                </a:lnTo>
                <a:lnTo>
                  <a:pt x="232172" y="0"/>
                </a:lnTo>
                <a:lnTo>
                  <a:pt x="214312" y="17860"/>
                </a:lnTo>
                <a:lnTo>
                  <a:pt x="196453" y="53578"/>
                </a:lnTo>
                <a:lnTo>
                  <a:pt x="178593" y="116086"/>
                </a:lnTo>
                <a:lnTo>
                  <a:pt x="169664" y="196453"/>
                </a:lnTo>
                <a:lnTo>
                  <a:pt x="169664" y="267891"/>
                </a:lnTo>
                <a:lnTo>
                  <a:pt x="169664"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07656" y="4464843"/>
            <a:ext cx="375048" cy="44650"/>
          </a:xfrm>
          <a:custGeom>
            <a:avLst/>
            <a:gdLst/>
            <a:ahLst/>
            <a:cxnLst/>
            <a:rect l="0" t="0" r="0" b="0"/>
            <a:pathLst>
              <a:path w="375048" h="44650">
                <a:moveTo>
                  <a:pt x="0" y="0"/>
                </a:moveTo>
                <a:lnTo>
                  <a:pt x="8930" y="0"/>
                </a:lnTo>
                <a:lnTo>
                  <a:pt x="26789" y="0"/>
                </a:lnTo>
                <a:lnTo>
                  <a:pt x="71438" y="8930"/>
                </a:lnTo>
                <a:lnTo>
                  <a:pt x="133946" y="17860"/>
                </a:lnTo>
                <a:lnTo>
                  <a:pt x="205383" y="35719"/>
                </a:lnTo>
                <a:lnTo>
                  <a:pt x="294680" y="44649"/>
                </a:lnTo>
                <a:lnTo>
                  <a:pt x="375047" y="44649"/>
                </a:lnTo>
                <a:lnTo>
                  <a:pt x="37504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259586" y="5348883"/>
            <a:ext cx="44649" cy="437555"/>
          </a:xfrm>
          <a:custGeom>
            <a:avLst/>
            <a:gdLst/>
            <a:ahLst/>
            <a:cxnLst/>
            <a:rect l="0" t="0" r="0" b="0"/>
            <a:pathLst>
              <a:path w="44649" h="437555">
                <a:moveTo>
                  <a:pt x="0" y="8930"/>
                </a:moveTo>
                <a:lnTo>
                  <a:pt x="0" y="0"/>
                </a:lnTo>
                <a:lnTo>
                  <a:pt x="0" y="0"/>
                </a:lnTo>
                <a:lnTo>
                  <a:pt x="0" y="0"/>
                </a:lnTo>
                <a:lnTo>
                  <a:pt x="8930" y="8930"/>
                </a:lnTo>
                <a:lnTo>
                  <a:pt x="8930" y="53578"/>
                </a:lnTo>
                <a:lnTo>
                  <a:pt x="17859" y="116086"/>
                </a:lnTo>
                <a:lnTo>
                  <a:pt x="17859" y="187523"/>
                </a:lnTo>
                <a:lnTo>
                  <a:pt x="17859" y="276819"/>
                </a:lnTo>
                <a:lnTo>
                  <a:pt x="26789" y="348257"/>
                </a:lnTo>
                <a:lnTo>
                  <a:pt x="35719" y="401835"/>
                </a:lnTo>
                <a:lnTo>
                  <a:pt x="44648" y="428624"/>
                </a:lnTo>
                <a:lnTo>
                  <a:pt x="44648" y="437554"/>
                </a:lnTo>
                <a:lnTo>
                  <a:pt x="44648" y="410765"/>
                </a:lnTo>
                <a:lnTo>
                  <a:pt x="26789" y="375046"/>
                </a:lnTo>
                <a:lnTo>
                  <a:pt x="0" y="330397"/>
                </a:lnTo>
                <a:lnTo>
                  <a:pt x="0" y="3303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982766" y="5348883"/>
            <a:ext cx="419696" cy="392906"/>
          </a:xfrm>
          <a:custGeom>
            <a:avLst/>
            <a:gdLst/>
            <a:ahLst/>
            <a:cxnLst/>
            <a:rect l="0" t="0" r="0" b="0"/>
            <a:pathLst>
              <a:path w="419696" h="392906">
                <a:moveTo>
                  <a:pt x="0" y="71437"/>
                </a:moveTo>
                <a:lnTo>
                  <a:pt x="8929" y="71437"/>
                </a:lnTo>
                <a:lnTo>
                  <a:pt x="26789" y="62508"/>
                </a:lnTo>
                <a:lnTo>
                  <a:pt x="62507" y="44648"/>
                </a:lnTo>
                <a:lnTo>
                  <a:pt x="107156" y="26789"/>
                </a:lnTo>
                <a:lnTo>
                  <a:pt x="169664" y="17859"/>
                </a:lnTo>
                <a:lnTo>
                  <a:pt x="232172" y="8930"/>
                </a:lnTo>
                <a:lnTo>
                  <a:pt x="294679" y="0"/>
                </a:lnTo>
                <a:lnTo>
                  <a:pt x="339328" y="8930"/>
                </a:lnTo>
                <a:lnTo>
                  <a:pt x="366117" y="26789"/>
                </a:lnTo>
                <a:lnTo>
                  <a:pt x="383976" y="44648"/>
                </a:lnTo>
                <a:lnTo>
                  <a:pt x="375047" y="71437"/>
                </a:lnTo>
                <a:lnTo>
                  <a:pt x="348257" y="107156"/>
                </a:lnTo>
                <a:lnTo>
                  <a:pt x="312539" y="125015"/>
                </a:lnTo>
                <a:lnTo>
                  <a:pt x="267890" y="142875"/>
                </a:lnTo>
                <a:lnTo>
                  <a:pt x="223242" y="160734"/>
                </a:lnTo>
                <a:lnTo>
                  <a:pt x="187523" y="178594"/>
                </a:lnTo>
                <a:lnTo>
                  <a:pt x="160734" y="187523"/>
                </a:lnTo>
                <a:lnTo>
                  <a:pt x="160734" y="196453"/>
                </a:lnTo>
                <a:lnTo>
                  <a:pt x="169664" y="196453"/>
                </a:lnTo>
                <a:lnTo>
                  <a:pt x="196453" y="205383"/>
                </a:lnTo>
                <a:lnTo>
                  <a:pt x="241101" y="205383"/>
                </a:lnTo>
                <a:lnTo>
                  <a:pt x="294679" y="205383"/>
                </a:lnTo>
                <a:lnTo>
                  <a:pt x="339328" y="214312"/>
                </a:lnTo>
                <a:lnTo>
                  <a:pt x="383976" y="223242"/>
                </a:lnTo>
                <a:lnTo>
                  <a:pt x="419695" y="241101"/>
                </a:lnTo>
                <a:lnTo>
                  <a:pt x="419695" y="267890"/>
                </a:lnTo>
                <a:lnTo>
                  <a:pt x="410765" y="285749"/>
                </a:lnTo>
                <a:lnTo>
                  <a:pt x="383976" y="312538"/>
                </a:lnTo>
                <a:lnTo>
                  <a:pt x="339328" y="330397"/>
                </a:lnTo>
                <a:lnTo>
                  <a:pt x="285750" y="357187"/>
                </a:lnTo>
                <a:lnTo>
                  <a:pt x="232172" y="375046"/>
                </a:lnTo>
                <a:lnTo>
                  <a:pt x="196453" y="383976"/>
                </a:lnTo>
                <a:lnTo>
                  <a:pt x="160734" y="392905"/>
                </a:lnTo>
                <a:lnTo>
                  <a:pt x="142875" y="383976"/>
                </a:lnTo>
                <a:lnTo>
                  <a:pt x="142875" y="366116"/>
                </a:lnTo>
                <a:lnTo>
                  <a:pt x="142875" y="3661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554266" y="5402461"/>
            <a:ext cx="71438" cy="410766"/>
          </a:xfrm>
          <a:custGeom>
            <a:avLst/>
            <a:gdLst/>
            <a:ahLst/>
            <a:cxnLst/>
            <a:rect l="0" t="0" r="0" b="0"/>
            <a:pathLst>
              <a:path w="71438" h="410766">
                <a:moveTo>
                  <a:pt x="8929" y="0"/>
                </a:moveTo>
                <a:lnTo>
                  <a:pt x="17859" y="8930"/>
                </a:lnTo>
                <a:lnTo>
                  <a:pt x="17859" y="26789"/>
                </a:lnTo>
                <a:lnTo>
                  <a:pt x="17859" y="62508"/>
                </a:lnTo>
                <a:lnTo>
                  <a:pt x="17859" y="116086"/>
                </a:lnTo>
                <a:lnTo>
                  <a:pt x="8929" y="187523"/>
                </a:lnTo>
                <a:lnTo>
                  <a:pt x="8929" y="258960"/>
                </a:lnTo>
                <a:lnTo>
                  <a:pt x="0" y="321468"/>
                </a:lnTo>
                <a:lnTo>
                  <a:pt x="8929" y="375046"/>
                </a:lnTo>
                <a:lnTo>
                  <a:pt x="17859" y="410765"/>
                </a:lnTo>
                <a:lnTo>
                  <a:pt x="35718" y="410765"/>
                </a:lnTo>
                <a:lnTo>
                  <a:pt x="44648" y="401835"/>
                </a:lnTo>
                <a:lnTo>
                  <a:pt x="62507" y="366116"/>
                </a:lnTo>
                <a:lnTo>
                  <a:pt x="71437" y="330398"/>
                </a:lnTo>
                <a:lnTo>
                  <a:pt x="71437"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634633" y="5589984"/>
            <a:ext cx="89298" cy="125016"/>
          </a:xfrm>
          <a:custGeom>
            <a:avLst/>
            <a:gdLst/>
            <a:ahLst/>
            <a:cxnLst/>
            <a:rect l="0" t="0" r="0" b="0"/>
            <a:pathLst>
              <a:path w="89298" h="125016">
                <a:moveTo>
                  <a:pt x="35719" y="0"/>
                </a:moveTo>
                <a:lnTo>
                  <a:pt x="35719" y="8929"/>
                </a:lnTo>
                <a:lnTo>
                  <a:pt x="26789" y="26789"/>
                </a:lnTo>
                <a:lnTo>
                  <a:pt x="26789" y="44648"/>
                </a:lnTo>
                <a:lnTo>
                  <a:pt x="26789" y="71437"/>
                </a:lnTo>
                <a:lnTo>
                  <a:pt x="26789" y="89296"/>
                </a:lnTo>
                <a:lnTo>
                  <a:pt x="35719" y="107156"/>
                </a:lnTo>
                <a:lnTo>
                  <a:pt x="44648" y="116086"/>
                </a:lnTo>
                <a:lnTo>
                  <a:pt x="53578" y="125015"/>
                </a:lnTo>
                <a:lnTo>
                  <a:pt x="62508" y="116086"/>
                </a:lnTo>
                <a:lnTo>
                  <a:pt x="80367" y="107156"/>
                </a:lnTo>
                <a:lnTo>
                  <a:pt x="89297" y="89296"/>
                </a:lnTo>
                <a:lnTo>
                  <a:pt x="89297" y="71437"/>
                </a:lnTo>
                <a:lnTo>
                  <a:pt x="89297" y="44648"/>
                </a:lnTo>
                <a:lnTo>
                  <a:pt x="71437" y="35718"/>
                </a:lnTo>
                <a:lnTo>
                  <a:pt x="53578" y="26789"/>
                </a:lnTo>
                <a:lnTo>
                  <a:pt x="35719" y="26789"/>
                </a:lnTo>
                <a:lnTo>
                  <a:pt x="17859" y="44648"/>
                </a:lnTo>
                <a:lnTo>
                  <a:pt x="8930" y="53578"/>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822156" y="5589984"/>
            <a:ext cx="107158" cy="151805"/>
          </a:xfrm>
          <a:custGeom>
            <a:avLst/>
            <a:gdLst/>
            <a:ahLst/>
            <a:cxnLst/>
            <a:rect l="0" t="0" r="0" b="0"/>
            <a:pathLst>
              <a:path w="107158" h="151805">
                <a:moveTo>
                  <a:pt x="89297" y="0"/>
                </a:moveTo>
                <a:lnTo>
                  <a:pt x="71438" y="8929"/>
                </a:lnTo>
                <a:lnTo>
                  <a:pt x="44649" y="35718"/>
                </a:lnTo>
                <a:lnTo>
                  <a:pt x="26789" y="62507"/>
                </a:lnTo>
                <a:lnTo>
                  <a:pt x="8930" y="98226"/>
                </a:lnTo>
                <a:lnTo>
                  <a:pt x="0" y="125015"/>
                </a:lnTo>
                <a:lnTo>
                  <a:pt x="0" y="142875"/>
                </a:lnTo>
                <a:lnTo>
                  <a:pt x="8930" y="151804"/>
                </a:lnTo>
                <a:lnTo>
                  <a:pt x="26789" y="151804"/>
                </a:lnTo>
                <a:lnTo>
                  <a:pt x="53578" y="142875"/>
                </a:lnTo>
                <a:lnTo>
                  <a:pt x="80367" y="125015"/>
                </a:lnTo>
                <a:lnTo>
                  <a:pt x="107157" y="107156"/>
                </a:lnTo>
                <a:lnTo>
                  <a:pt x="10715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054328" y="5634632"/>
            <a:ext cx="17861" cy="133946"/>
          </a:xfrm>
          <a:custGeom>
            <a:avLst/>
            <a:gdLst/>
            <a:ahLst/>
            <a:cxnLst/>
            <a:rect l="0" t="0" r="0" b="0"/>
            <a:pathLst>
              <a:path w="17861" h="133946">
                <a:moveTo>
                  <a:pt x="8930" y="0"/>
                </a:moveTo>
                <a:lnTo>
                  <a:pt x="8930" y="17859"/>
                </a:lnTo>
                <a:lnTo>
                  <a:pt x="0" y="35719"/>
                </a:lnTo>
                <a:lnTo>
                  <a:pt x="0" y="62508"/>
                </a:lnTo>
                <a:lnTo>
                  <a:pt x="8930" y="98227"/>
                </a:lnTo>
                <a:lnTo>
                  <a:pt x="8930" y="125016"/>
                </a:lnTo>
                <a:lnTo>
                  <a:pt x="8930" y="133945"/>
                </a:lnTo>
                <a:lnTo>
                  <a:pt x="17860" y="133945"/>
                </a:lnTo>
                <a:lnTo>
                  <a:pt x="17860" y="125016"/>
                </a:lnTo>
                <a:lnTo>
                  <a:pt x="17860" y="89297"/>
                </a:lnTo>
                <a:lnTo>
                  <a:pt x="1786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107906" y="5491758"/>
            <a:ext cx="98228" cy="241102"/>
          </a:xfrm>
          <a:custGeom>
            <a:avLst/>
            <a:gdLst/>
            <a:ahLst/>
            <a:cxnLst/>
            <a:rect l="0" t="0" r="0" b="0"/>
            <a:pathLst>
              <a:path w="98228" h="241102">
                <a:moveTo>
                  <a:pt x="71438" y="0"/>
                </a:moveTo>
                <a:lnTo>
                  <a:pt x="71438" y="8930"/>
                </a:lnTo>
                <a:lnTo>
                  <a:pt x="71438" y="17859"/>
                </a:lnTo>
                <a:lnTo>
                  <a:pt x="62508" y="26789"/>
                </a:lnTo>
                <a:lnTo>
                  <a:pt x="53578" y="53578"/>
                </a:lnTo>
                <a:lnTo>
                  <a:pt x="35719" y="80367"/>
                </a:lnTo>
                <a:lnTo>
                  <a:pt x="17860" y="107155"/>
                </a:lnTo>
                <a:lnTo>
                  <a:pt x="0" y="133944"/>
                </a:lnTo>
                <a:lnTo>
                  <a:pt x="0" y="160733"/>
                </a:lnTo>
                <a:lnTo>
                  <a:pt x="0" y="187522"/>
                </a:lnTo>
                <a:lnTo>
                  <a:pt x="17860" y="214312"/>
                </a:lnTo>
                <a:lnTo>
                  <a:pt x="44649" y="232171"/>
                </a:lnTo>
                <a:lnTo>
                  <a:pt x="71438" y="241101"/>
                </a:lnTo>
                <a:lnTo>
                  <a:pt x="98227" y="241101"/>
                </a:lnTo>
                <a:lnTo>
                  <a:pt x="9822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304359" y="5697140"/>
            <a:ext cx="8931" cy="178595"/>
          </a:xfrm>
          <a:custGeom>
            <a:avLst/>
            <a:gdLst/>
            <a:ahLst/>
            <a:cxnLst/>
            <a:rect l="0" t="0" r="0" b="0"/>
            <a:pathLst>
              <a:path w="8931" h="178595">
                <a:moveTo>
                  <a:pt x="8930" y="0"/>
                </a:moveTo>
                <a:lnTo>
                  <a:pt x="0" y="8930"/>
                </a:lnTo>
                <a:lnTo>
                  <a:pt x="0" y="35719"/>
                </a:lnTo>
                <a:lnTo>
                  <a:pt x="0" y="71437"/>
                </a:lnTo>
                <a:lnTo>
                  <a:pt x="0" y="107156"/>
                </a:lnTo>
                <a:lnTo>
                  <a:pt x="0" y="142875"/>
                </a:lnTo>
                <a:lnTo>
                  <a:pt x="8930" y="169664"/>
                </a:lnTo>
                <a:lnTo>
                  <a:pt x="8930" y="178594"/>
                </a:lnTo>
                <a:lnTo>
                  <a:pt x="893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402586" y="5652491"/>
            <a:ext cx="276821" cy="160736"/>
          </a:xfrm>
          <a:custGeom>
            <a:avLst/>
            <a:gdLst/>
            <a:ahLst/>
            <a:cxnLst/>
            <a:rect l="0" t="0" r="0" b="0"/>
            <a:pathLst>
              <a:path w="276821" h="160736">
                <a:moveTo>
                  <a:pt x="0" y="0"/>
                </a:moveTo>
                <a:lnTo>
                  <a:pt x="8930" y="0"/>
                </a:lnTo>
                <a:lnTo>
                  <a:pt x="17859" y="0"/>
                </a:lnTo>
                <a:lnTo>
                  <a:pt x="35719" y="0"/>
                </a:lnTo>
                <a:lnTo>
                  <a:pt x="53578" y="8930"/>
                </a:lnTo>
                <a:lnTo>
                  <a:pt x="71437" y="26789"/>
                </a:lnTo>
                <a:lnTo>
                  <a:pt x="80367" y="53579"/>
                </a:lnTo>
                <a:lnTo>
                  <a:pt x="80367" y="80368"/>
                </a:lnTo>
                <a:lnTo>
                  <a:pt x="71437" y="107157"/>
                </a:lnTo>
                <a:lnTo>
                  <a:pt x="62508" y="133946"/>
                </a:lnTo>
                <a:lnTo>
                  <a:pt x="53578" y="151805"/>
                </a:lnTo>
                <a:lnTo>
                  <a:pt x="53578" y="160735"/>
                </a:lnTo>
                <a:lnTo>
                  <a:pt x="62508" y="151805"/>
                </a:lnTo>
                <a:lnTo>
                  <a:pt x="98227" y="133946"/>
                </a:lnTo>
                <a:lnTo>
                  <a:pt x="151805" y="116086"/>
                </a:lnTo>
                <a:lnTo>
                  <a:pt x="205383" y="98227"/>
                </a:lnTo>
                <a:lnTo>
                  <a:pt x="250031" y="80368"/>
                </a:lnTo>
                <a:lnTo>
                  <a:pt x="276820" y="71438"/>
                </a:lnTo>
                <a:lnTo>
                  <a:pt x="27682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456289" y="5411391"/>
            <a:ext cx="35720" cy="232172"/>
          </a:xfrm>
          <a:custGeom>
            <a:avLst/>
            <a:gdLst/>
            <a:ahLst/>
            <a:cxnLst/>
            <a:rect l="0" t="0" r="0" b="0"/>
            <a:pathLst>
              <a:path w="35720" h="232172">
                <a:moveTo>
                  <a:pt x="17859" y="0"/>
                </a:moveTo>
                <a:lnTo>
                  <a:pt x="17859" y="8929"/>
                </a:lnTo>
                <a:lnTo>
                  <a:pt x="8930" y="35718"/>
                </a:lnTo>
                <a:lnTo>
                  <a:pt x="8930" y="62507"/>
                </a:lnTo>
                <a:lnTo>
                  <a:pt x="0" y="107156"/>
                </a:lnTo>
                <a:lnTo>
                  <a:pt x="0" y="142875"/>
                </a:lnTo>
                <a:lnTo>
                  <a:pt x="0" y="187522"/>
                </a:lnTo>
                <a:lnTo>
                  <a:pt x="8930" y="214311"/>
                </a:lnTo>
                <a:lnTo>
                  <a:pt x="26789" y="232171"/>
                </a:lnTo>
                <a:lnTo>
                  <a:pt x="35719" y="232171"/>
                </a:lnTo>
                <a:lnTo>
                  <a:pt x="35719" y="232171"/>
                </a:lnTo>
                <a:lnTo>
                  <a:pt x="35719" y="205382"/>
                </a:lnTo>
                <a:lnTo>
                  <a:pt x="35719"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13414" y="5322094"/>
            <a:ext cx="312540" cy="267891"/>
          </a:xfrm>
          <a:custGeom>
            <a:avLst/>
            <a:gdLst/>
            <a:ahLst/>
            <a:cxnLst/>
            <a:rect l="0" t="0" r="0" b="0"/>
            <a:pathLst>
              <a:path w="312540" h="267891">
                <a:moveTo>
                  <a:pt x="0" y="17859"/>
                </a:moveTo>
                <a:lnTo>
                  <a:pt x="0" y="17859"/>
                </a:lnTo>
                <a:lnTo>
                  <a:pt x="0" y="17859"/>
                </a:lnTo>
                <a:lnTo>
                  <a:pt x="8930" y="8929"/>
                </a:lnTo>
                <a:lnTo>
                  <a:pt x="26789" y="8929"/>
                </a:lnTo>
                <a:lnTo>
                  <a:pt x="53578" y="0"/>
                </a:lnTo>
                <a:lnTo>
                  <a:pt x="89297" y="0"/>
                </a:lnTo>
                <a:lnTo>
                  <a:pt x="142875" y="0"/>
                </a:lnTo>
                <a:lnTo>
                  <a:pt x="196453" y="0"/>
                </a:lnTo>
                <a:lnTo>
                  <a:pt x="250031" y="0"/>
                </a:lnTo>
                <a:lnTo>
                  <a:pt x="285750" y="0"/>
                </a:lnTo>
                <a:lnTo>
                  <a:pt x="312539" y="8929"/>
                </a:lnTo>
                <a:lnTo>
                  <a:pt x="312539" y="8929"/>
                </a:lnTo>
                <a:lnTo>
                  <a:pt x="303609" y="26789"/>
                </a:lnTo>
                <a:lnTo>
                  <a:pt x="276820" y="35719"/>
                </a:lnTo>
                <a:lnTo>
                  <a:pt x="241102" y="62508"/>
                </a:lnTo>
                <a:lnTo>
                  <a:pt x="196453" y="80367"/>
                </a:lnTo>
                <a:lnTo>
                  <a:pt x="169664" y="89297"/>
                </a:lnTo>
                <a:lnTo>
                  <a:pt x="142875" y="107156"/>
                </a:lnTo>
                <a:lnTo>
                  <a:pt x="125016" y="107156"/>
                </a:lnTo>
                <a:lnTo>
                  <a:pt x="125016" y="107156"/>
                </a:lnTo>
                <a:lnTo>
                  <a:pt x="133945" y="107156"/>
                </a:lnTo>
                <a:lnTo>
                  <a:pt x="151805" y="107156"/>
                </a:lnTo>
                <a:lnTo>
                  <a:pt x="178594" y="107156"/>
                </a:lnTo>
                <a:lnTo>
                  <a:pt x="205383" y="107156"/>
                </a:lnTo>
                <a:lnTo>
                  <a:pt x="232172" y="107156"/>
                </a:lnTo>
                <a:lnTo>
                  <a:pt x="258961" y="116086"/>
                </a:lnTo>
                <a:lnTo>
                  <a:pt x="285750" y="142875"/>
                </a:lnTo>
                <a:lnTo>
                  <a:pt x="294680" y="160734"/>
                </a:lnTo>
                <a:lnTo>
                  <a:pt x="303609" y="187523"/>
                </a:lnTo>
                <a:lnTo>
                  <a:pt x="285750" y="214312"/>
                </a:lnTo>
                <a:lnTo>
                  <a:pt x="267891" y="241101"/>
                </a:lnTo>
                <a:lnTo>
                  <a:pt x="232172" y="258960"/>
                </a:lnTo>
                <a:lnTo>
                  <a:pt x="187524" y="267890"/>
                </a:lnTo>
                <a:lnTo>
                  <a:pt x="151805" y="267890"/>
                </a:lnTo>
                <a:lnTo>
                  <a:pt x="125016" y="267890"/>
                </a:lnTo>
                <a:lnTo>
                  <a:pt x="107156" y="258960"/>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679531" y="5393531"/>
            <a:ext cx="98228" cy="258961"/>
          </a:xfrm>
          <a:custGeom>
            <a:avLst/>
            <a:gdLst/>
            <a:ahLst/>
            <a:cxnLst/>
            <a:rect l="0" t="0" r="0" b="0"/>
            <a:pathLst>
              <a:path w="98228" h="258961">
                <a:moveTo>
                  <a:pt x="98227" y="0"/>
                </a:moveTo>
                <a:lnTo>
                  <a:pt x="80367" y="17860"/>
                </a:lnTo>
                <a:lnTo>
                  <a:pt x="62508" y="62508"/>
                </a:lnTo>
                <a:lnTo>
                  <a:pt x="35719" y="116086"/>
                </a:lnTo>
                <a:lnTo>
                  <a:pt x="17860" y="169664"/>
                </a:lnTo>
                <a:lnTo>
                  <a:pt x="0" y="214312"/>
                </a:lnTo>
                <a:lnTo>
                  <a:pt x="0" y="241101"/>
                </a:lnTo>
                <a:lnTo>
                  <a:pt x="0" y="258960"/>
                </a:lnTo>
                <a:lnTo>
                  <a:pt x="8930" y="258960"/>
                </a:lnTo>
                <a:lnTo>
                  <a:pt x="26789" y="241101"/>
                </a:lnTo>
                <a:lnTo>
                  <a:pt x="2678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759898" y="5464969"/>
            <a:ext cx="107158" cy="116086"/>
          </a:xfrm>
          <a:custGeom>
            <a:avLst/>
            <a:gdLst/>
            <a:ahLst/>
            <a:cxnLst/>
            <a:rect l="0" t="0" r="0" b="0"/>
            <a:pathLst>
              <a:path w="107158" h="116086">
                <a:moveTo>
                  <a:pt x="0" y="62508"/>
                </a:moveTo>
                <a:lnTo>
                  <a:pt x="0" y="62508"/>
                </a:lnTo>
                <a:lnTo>
                  <a:pt x="0" y="71437"/>
                </a:lnTo>
                <a:lnTo>
                  <a:pt x="0" y="80367"/>
                </a:lnTo>
                <a:lnTo>
                  <a:pt x="0" y="89297"/>
                </a:lnTo>
                <a:lnTo>
                  <a:pt x="8930" y="107156"/>
                </a:lnTo>
                <a:lnTo>
                  <a:pt x="26790" y="107156"/>
                </a:lnTo>
                <a:lnTo>
                  <a:pt x="44649" y="116085"/>
                </a:lnTo>
                <a:lnTo>
                  <a:pt x="62508" y="107156"/>
                </a:lnTo>
                <a:lnTo>
                  <a:pt x="80368" y="98226"/>
                </a:lnTo>
                <a:lnTo>
                  <a:pt x="98227" y="80367"/>
                </a:lnTo>
                <a:lnTo>
                  <a:pt x="107157" y="53578"/>
                </a:lnTo>
                <a:lnTo>
                  <a:pt x="107157" y="26789"/>
                </a:lnTo>
                <a:lnTo>
                  <a:pt x="98227" y="8929"/>
                </a:lnTo>
                <a:lnTo>
                  <a:pt x="98227" y="0"/>
                </a:lnTo>
                <a:lnTo>
                  <a:pt x="80368" y="0"/>
                </a:lnTo>
                <a:lnTo>
                  <a:pt x="62508" y="8929"/>
                </a:lnTo>
                <a:lnTo>
                  <a:pt x="53579" y="17859"/>
                </a:lnTo>
                <a:lnTo>
                  <a:pt x="53579" y="17859"/>
                </a:lnTo>
                <a:lnTo>
                  <a:pt x="53579" y="17859"/>
                </a:lnTo>
                <a:lnTo>
                  <a:pt x="5357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983141" y="5411391"/>
            <a:ext cx="258961" cy="178594"/>
          </a:xfrm>
          <a:custGeom>
            <a:avLst/>
            <a:gdLst/>
            <a:ahLst/>
            <a:cxnLst/>
            <a:rect l="0" t="0" r="0" b="0"/>
            <a:pathLst>
              <a:path w="258961" h="178594">
                <a:moveTo>
                  <a:pt x="107156" y="0"/>
                </a:moveTo>
                <a:lnTo>
                  <a:pt x="107156" y="0"/>
                </a:lnTo>
                <a:lnTo>
                  <a:pt x="98226" y="0"/>
                </a:lnTo>
                <a:lnTo>
                  <a:pt x="71437" y="8929"/>
                </a:lnTo>
                <a:lnTo>
                  <a:pt x="44648" y="17859"/>
                </a:lnTo>
                <a:lnTo>
                  <a:pt x="17859" y="35718"/>
                </a:lnTo>
                <a:lnTo>
                  <a:pt x="0" y="71437"/>
                </a:lnTo>
                <a:lnTo>
                  <a:pt x="0" y="107156"/>
                </a:lnTo>
                <a:lnTo>
                  <a:pt x="35718" y="133945"/>
                </a:lnTo>
                <a:lnTo>
                  <a:pt x="80367" y="160734"/>
                </a:lnTo>
                <a:lnTo>
                  <a:pt x="133945" y="178593"/>
                </a:lnTo>
                <a:lnTo>
                  <a:pt x="187523" y="178593"/>
                </a:lnTo>
                <a:lnTo>
                  <a:pt x="232171" y="169663"/>
                </a:lnTo>
                <a:lnTo>
                  <a:pt x="258960" y="151804"/>
                </a:lnTo>
                <a:lnTo>
                  <a:pt x="258960"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8259960" y="5357813"/>
            <a:ext cx="133946" cy="214313"/>
          </a:xfrm>
          <a:custGeom>
            <a:avLst/>
            <a:gdLst/>
            <a:ahLst/>
            <a:cxnLst/>
            <a:rect l="0" t="0" r="0" b="0"/>
            <a:pathLst>
              <a:path w="133946" h="214313">
                <a:moveTo>
                  <a:pt x="0" y="26789"/>
                </a:moveTo>
                <a:lnTo>
                  <a:pt x="0" y="35718"/>
                </a:lnTo>
                <a:lnTo>
                  <a:pt x="0" y="62507"/>
                </a:lnTo>
                <a:lnTo>
                  <a:pt x="8930" y="89296"/>
                </a:lnTo>
                <a:lnTo>
                  <a:pt x="17860" y="133945"/>
                </a:lnTo>
                <a:lnTo>
                  <a:pt x="35719" y="160734"/>
                </a:lnTo>
                <a:lnTo>
                  <a:pt x="53578" y="196453"/>
                </a:lnTo>
                <a:lnTo>
                  <a:pt x="62508" y="214312"/>
                </a:lnTo>
                <a:lnTo>
                  <a:pt x="71438" y="214312"/>
                </a:lnTo>
                <a:lnTo>
                  <a:pt x="71438" y="214312"/>
                </a:lnTo>
                <a:lnTo>
                  <a:pt x="62508" y="205382"/>
                </a:lnTo>
                <a:lnTo>
                  <a:pt x="53578" y="187523"/>
                </a:lnTo>
                <a:lnTo>
                  <a:pt x="44649" y="160734"/>
                </a:lnTo>
                <a:lnTo>
                  <a:pt x="44649" y="125015"/>
                </a:lnTo>
                <a:lnTo>
                  <a:pt x="53578" y="98226"/>
                </a:lnTo>
                <a:lnTo>
                  <a:pt x="62508" y="62507"/>
                </a:lnTo>
                <a:lnTo>
                  <a:pt x="71438" y="35718"/>
                </a:lnTo>
                <a:lnTo>
                  <a:pt x="80367" y="17859"/>
                </a:lnTo>
                <a:lnTo>
                  <a:pt x="98227" y="0"/>
                </a:lnTo>
                <a:lnTo>
                  <a:pt x="98227" y="0"/>
                </a:lnTo>
                <a:lnTo>
                  <a:pt x="98227" y="0"/>
                </a:lnTo>
                <a:lnTo>
                  <a:pt x="98227" y="8929"/>
                </a:lnTo>
                <a:lnTo>
                  <a:pt x="89297" y="26789"/>
                </a:lnTo>
                <a:lnTo>
                  <a:pt x="71438" y="44648"/>
                </a:lnTo>
                <a:lnTo>
                  <a:pt x="62508" y="62507"/>
                </a:lnTo>
                <a:lnTo>
                  <a:pt x="53578" y="89296"/>
                </a:lnTo>
                <a:lnTo>
                  <a:pt x="62508" y="116085"/>
                </a:lnTo>
                <a:lnTo>
                  <a:pt x="71438" y="133945"/>
                </a:lnTo>
                <a:lnTo>
                  <a:pt x="89297" y="160734"/>
                </a:lnTo>
                <a:lnTo>
                  <a:pt x="107156" y="169664"/>
                </a:lnTo>
                <a:lnTo>
                  <a:pt x="125016" y="178593"/>
                </a:lnTo>
                <a:lnTo>
                  <a:pt x="133945" y="178593"/>
                </a:lnTo>
                <a:lnTo>
                  <a:pt x="13394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438554" y="5536406"/>
            <a:ext cx="53579" cy="142875"/>
          </a:xfrm>
          <a:custGeom>
            <a:avLst/>
            <a:gdLst/>
            <a:ahLst/>
            <a:cxnLst/>
            <a:rect l="0" t="0" r="0" b="0"/>
            <a:pathLst>
              <a:path w="53579" h="142875">
                <a:moveTo>
                  <a:pt x="0" y="0"/>
                </a:moveTo>
                <a:lnTo>
                  <a:pt x="0" y="0"/>
                </a:lnTo>
                <a:lnTo>
                  <a:pt x="0" y="0"/>
                </a:lnTo>
                <a:lnTo>
                  <a:pt x="0" y="0"/>
                </a:lnTo>
                <a:lnTo>
                  <a:pt x="8930" y="0"/>
                </a:lnTo>
                <a:lnTo>
                  <a:pt x="8930" y="0"/>
                </a:lnTo>
                <a:lnTo>
                  <a:pt x="17859" y="8930"/>
                </a:lnTo>
                <a:lnTo>
                  <a:pt x="26789" y="17860"/>
                </a:lnTo>
                <a:lnTo>
                  <a:pt x="35719" y="26789"/>
                </a:lnTo>
                <a:lnTo>
                  <a:pt x="35719" y="35719"/>
                </a:lnTo>
                <a:lnTo>
                  <a:pt x="35719" y="44648"/>
                </a:lnTo>
                <a:lnTo>
                  <a:pt x="35719" y="62507"/>
                </a:lnTo>
                <a:lnTo>
                  <a:pt x="35719" y="80367"/>
                </a:lnTo>
                <a:lnTo>
                  <a:pt x="26789" y="89296"/>
                </a:lnTo>
                <a:lnTo>
                  <a:pt x="17859" y="107156"/>
                </a:lnTo>
                <a:lnTo>
                  <a:pt x="8930" y="116085"/>
                </a:lnTo>
                <a:lnTo>
                  <a:pt x="0" y="125015"/>
                </a:lnTo>
                <a:lnTo>
                  <a:pt x="0" y="133945"/>
                </a:lnTo>
                <a:lnTo>
                  <a:pt x="0" y="142874"/>
                </a:lnTo>
                <a:lnTo>
                  <a:pt x="8930" y="142874"/>
                </a:lnTo>
                <a:lnTo>
                  <a:pt x="17859" y="142874"/>
                </a:lnTo>
                <a:lnTo>
                  <a:pt x="35719" y="142874"/>
                </a:lnTo>
                <a:lnTo>
                  <a:pt x="44648" y="125015"/>
                </a:lnTo>
                <a:lnTo>
                  <a:pt x="53578" y="107156"/>
                </a:lnTo>
                <a:lnTo>
                  <a:pt x="5357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0" name="Freeform 20479"/>
          <p:cNvSpPr/>
          <p:nvPr/>
        </p:nvSpPr>
        <p:spPr bwMode="auto">
          <a:xfrm>
            <a:off x="8483202" y="5473898"/>
            <a:ext cx="62509" cy="178594"/>
          </a:xfrm>
          <a:custGeom>
            <a:avLst/>
            <a:gdLst/>
            <a:ahLst/>
            <a:cxnLst/>
            <a:rect l="0" t="0" r="0" b="0"/>
            <a:pathLst>
              <a:path w="62509" h="178594">
                <a:moveTo>
                  <a:pt x="26789" y="35719"/>
                </a:moveTo>
                <a:lnTo>
                  <a:pt x="26789" y="35719"/>
                </a:lnTo>
                <a:lnTo>
                  <a:pt x="26789" y="44649"/>
                </a:lnTo>
                <a:lnTo>
                  <a:pt x="17860" y="62508"/>
                </a:lnTo>
                <a:lnTo>
                  <a:pt x="8930" y="89297"/>
                </a:lnTo>
                <a:lnTo>
                  <a:pt x="8930" y="116086"/>
                </a:lnTo>
                <a:lnTo>
                  <a:pt x="8930" y="142875"/>
                </a:lnTo>
                <a:lnTo>
                  <a:pt x="17860" y="160734"/>
                </a:lnTo>
                <a:lnTo>
                  <a:pt x="26789" y="178593"/>
                </a:lnTo>
                <a:lnTo>
                  <a:pt x="35719" y="178593"/>
                </a:lnTo>
                <a:lnTo>
                  <a:pt x="44649" y="178593"/>
                </a:lnTo>
                <a:lnTo>
                  <a:pt x="53578" y="169664"/>
                </a:lnTo>
                <a:lnTo>
                  <a:pt x="62508" y="142875"/>
                </a:lnTo>
                <a:lnTo>
                  <a:pt x="62508" y="116086"/>
                </a:lnTo>
                <a:lnTo>
                  <a:pt x="62508" y="80368"/>
                </a:lnTo>
                <a:lnTo>
                  <a:pt x="62508" y="53579"/>
                </a:lnTo>
                <a:lnTo>
                  <a:pt x="53578" y="26790"/>
                </a:lnTo>
                <a:lnTo>
                  <a:pt x="35719" y="17860"/>
                </a:lnTo>
                <a:lnTo>
                  <a:pt x="1786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1" name="Freeform 20480"/>
          <p:cNvSpPr/>
          <p:nvPr/>
        </p:nvSpPr>
        <p:spPr bwMode="auto">
          <a:xfrm>
            <a:off x="5848945" y="4098726"/>
            <a:ext cx="830462" cy="1098353"/>
          </a:xfrm>
          <a:custGeom>
            <a:avLst/>
            <a:gdLst/>
            <a:ahLst/>
            <a:cxnLst/>
            <a:rect l="0" t="0" r="0" b="0"/>
            <a:pathLst>
              <a:path w="830462" h="1098353">
                <a:moveTo>
                  <a:pt x="0" y="1089422"/>
                </a:moveTo>
                <a:lnTo>
                  <a:pt x="0" y="1089422"/>
                </a:lnTo>
                <a:lnTo>
                  <a:pt x="0" y="1089422"/>
                </a:lnTo>
                <a:lnTo>
                  <a:pt x="0" y="1098352"/>
                </a:lnTo>
                <a:lnTo>
                  <a:pt x="0" y="1098352"/>
                </a:lnTo>
                <a:lnTo>
                  <a:pt x="0" y="1098352"/>
                </a:lnTo>
                <a:lnTo>
                  <a:pt x="17860" y="1098352"/>
                </a:lnTo>
                <a:lnTo>
                  <a:pt x="26789" y="1089422"/>
                </a:lnTo>
                <a:lnTo>
                  <a:pt x="44649" y="1089422"/>
                </a:lnTo>
                <a:lnTo>
                  <a:pt x="62508" y="1080493"/>
                </a:lnTo>
                <a:lnTo>
                  <a:pt x="71438" y="1071563"/>
                </a:lnTo>
                <a:lnTo>
                  <a:pt x="89297" y="1062633"/>
                </a:lnTo>
                <a:lnTo>
                  <a:pt x="98227" y="1053704"/>
                </a:lnTo>
                <a:lnTo>
                  <a:pt x="116086" y="1035844"/>
                </a:lnTo>
                <a:lnTo>
                  <a:pt x="133946" y="1009055"/>
                </a:lnTo>
                <a:lnTo>
                  <a:pt x="169664" y="973337"/>
                </a:lnTo>
                <a:lnTo>
                  <a:pt x="205383" y="928688"/>
                </a:lnTo>
                <a:lnTo>
                  <a:pt x="250032" y="875110"/>
                </a:lnTo>
                <a:lnTo>
                  <a:pt x="303610" y="803672"/>
                </a:lnTo>
                <a:lnTo>
                  <a:pt x="366118" y="732235"/>
                </a:lnTo>
                <a:lnTo>
                  <a:pt x="428625" y="660797"/>
                </a:lnTo>
                <a:lnTo>
                  <a:pt x="500063" y="589360"/>
                </a:lnTo>
                <a:lnTo>
                  <a:pt x="553641" y="508992"/>
                </a:lnTo>
                <a:lnTo>
                  <a:pt x="616149" y="437555"/>
                </a:lnTo>
                <a:lnTo>
                  <a:pt x="660797" y="366117"/>
                </a:lnTo>
                <a:lnTo>
                  <a:pt x="696516" y="303610"/>
                </a:lnTo>
                <a:lnTo>
                  <a:pt x="732235" y="241102"/>
                </a:lnTo>
                <a:lnTo>
                  <a:pt x="767953" y="178594"/>
                </a:lnTo>
                <a:lnTo>
                  <a:pt x="794743" y="125016"/>
                </a:lnTo>
                <a:lnTo>
                  <a:pt x="812602" y="80367"/>
                </a:lnTo>
                <a:lnTo>
                  <a:pt x="821532" y="44649"/>
                </a:lnTo>
                <a:lnTo>
                  <a:pt x="830461" y="17860"/>
                </a:lnTo>
                <a:lnTo>
                  <a:pt x="821532" y="0"/>
                </a:lnTo>
                <a:lnTo>
                  <a:pt x="803672" y="0"/>
                </a:lnTo>
                <a:lnTo>
                  <a:pt x="785813" y="0"/>
                </a:lnTo>
                <a:lnTo>
                  <a:pt x="759024" y="17860"/>
                </a:lnTo>
                <a:lnTo>
                  <a:pt x="732235" y="26789"/>
                </a:lnTo>
                <a:lnTo>
                  <a:pt x="714375" y="44649"/>
                </a:lnTo>
                <a:lnTo>
                  <a:pt x="714375"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3" name="Freeform 20482"/>
          <p:cNvSpPr/>
          <p:nvPr/>
        </p:nvSpPr>
        <p:spPr bwMode="auto">
          <a:xfrm>
            <a:off x="6465094" y="3991570"/>
            <a:ext cx="366118" cy="232173"/>
          </a:xfrm>
          <a:custGeom>
            <a:avLst/>
            <a:gdLst/>
            <a:ahLst/>
            <a:cxnLst/>
            <a:rect l="0" t="0" r="0" b="0"/>
            <a:pathLst>
              <a:path w="366118" h="232173">
                <a:moveTo>
                  <a:pt x="71437" y="44648"/>
                </a:moveTo>
                <a:lnTo>
                  <a:pt x="71437" y="44648"/>
                </a:lnTo>
                <a:lnTo>
                  <a:pt x="71437" y="35719"/>
                </a:lnTo>
                <a:lnTo>
                  <a:pt x="71437" y="35719"/>
                </a:lnTo>
                <a:lnTo>
                  <a:pt x="71437" y="35719"/>
                </a:lnTo>
                <a:lnTo>
                  <a:pt x="62508" y="35719"/>
                </a:lnTo>
                <a:lnTo>
                  <a:pt x="62508" y="44648"/>
                </a:lnTo>
                <a:lnTo>
                  <a:pt x="53578" y="53578"/>
                </a:lnTo>
                <a:lnTo>
                  <a:pt x="44648" y="71437"/>
                </a:lnTo>
                <a:lnTo>
                  <a:pt x="35719" y="98226"/>
                </a:lnTo>
                <a:lnTo>
                  <a:pt x="26789" y="125016"/>
                </a:lnTo>
                <a:lnTo>
                  <a:pt x="17859" y="151805"/>
                </a:lnTo>
                <a:lnTo>
                  <a:pt x="8929" y="178594"/>
                </a:lnTo>
                <a:lnTo>
                  <a:pt x="0" y="205383"/>
                </a:lnTo>
                <a:lnTo>
                  <a:pt x="0" y="223242"/>
                </a:lnTo>
                <a:lnTo>
                  <a:pt x="0" y="232172"/>
                </a:lnTo>
                <a:lnTo>
                  <a:pt x="8929" y="232172"/>
                </a:lnTo>
                <a:lnTo>
                  <a:pt x="17859" y="232172"/>
                </a:lnTo>
                <a:lnTo>
                  <a:pt x="44648" y="214312"/>
                </a:lnTo>
                <a:lnTo>
                  <a:pt x="62508" y="196453"/>
                </a:lnTo>
                <a:lnTo>
                  <a:pt x="98226" y="169664"/>
                </a:lnTo>
                <a:lnTo>
                  <a:pt x="125015" y="142875"/>
                </a:lnTo>
                <a:lnTo>
                  <a:pt x="160734" y="116086"/>
                </a:lnTo>
                <a:lnTo>
                  <a:pt x="196453" y="89297"/>
                </a:lnTo>
                <a:lnTo>
                  <a:pt x="223242" y="62508"/>
                </a:lnTo>
                <a:lnTo>
                  <a:pt x="241101" y="35719"/>
                </a:lnTo>
                <a:lnTo>
                  <a:pt x="258961" y="17859"/>
                </a:lnTo>
                <a:lnTo>
                  <a:pt x="267890" y="8930"/>
                </a:lnTo>
                <a:lnTo>
                  <a:pt x="276820" y="0"/>
                </a:lnTo>
                <a:lnTo>
                  <a:pt x="285750" y="0"/>
                </a:lnTo>
                <a:lnTo>
                  <a:pt x="285750" y="0"/>
                </a:lnTo>
                <a:lnTo>
                  <a:pt x="285750" y="8930"/>
                </a:lnTo>
                <a:lnTo>
                  <a:pt x="285750" y="26789"/>
                </a:lnTo>
                <a:lnTo>
                  <a:pt x="285750" y="44648"/>
                </a:lnTo>
                <a:lnTo>
                  <a:pt x="285750" y="62508"/>
                </a:lnTo>
                <a:lnTo>
                  <a:pt x="285750" y="98226"/>
                </a:lnTo>
                <a:lnTo>
                  <a:pt x="294679" y="125016"/>
                </a:lnTo>
                <a:lnTo>
                  <a:pt x="312539" y="151805"/>
                </a:lnTo>
                <a:lnTo>
                  <a:pt x="321469" y="178594"/>
                </a:lnTo>
                <a:lnTo>
                  <a:pt x="339328" y="196453"/>
                </a:lnTo>
                <a:lnTo>
                  <a:pt x="357187" y="205383"/>
                </a:lnTo>
                <a:lnTo>
                  <a:pt x="366117" y="205383"/>
                </a:lnTo>
                <a:lnTo>
                  <a:pt x="36611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5" name="Freeform 20484"/>
          <p:cNvSpPr/>
          <p:nvPr/>
        </p:nvSpPr>
        <p:spPr bwMode="auto">
          <a:xfrm>
            <a:off x="6902648" y="4205882"/>
            <a:ext cx="1009056" cy="964408"/>
          </a:xfrm>
          <a:custGeom>
            <a:avLst/>
            <a:gdLst/>
            <a:ahLst/>
            <a:cxnLst/>
            <a:rect l="0" t="0" r="0" b="0"/>
            <a:pathLst>
              <a:path w="1009056" h="964408">
                <a:moveTo>
                  <a:pt x="1009055" y="937618"/>
                </a:moveTo>
                <a:lnTo>
                  <a:pt x="1009055" y="937618"/>
                </a:lnTo>
                <a:lnTo>
                  <a:pt x="1009055" y="946548"/>
                </a:lnTo>
                <a:lnTo>
                  <a:pt x="1000125" y="955477"/>
                </a:lnTo>
                <a:lnTo>
                  <a:pt x="1000125" y="955477"/>
                </a:lnTo>
                <a:lnTo>
                  <a:pt x="991196" y="964407"/>
                </a:lnTo>
                <a:lnTo>
                  <a:pt x="982266" y="964407"/>
                </a:lnTo>
                <a:lnTo>
                  <a:pt x="982266" y="964407"/>
                </a:lnTo>
                <a:lnTo>
                  <a:pt x="973336" y="964407"/>
                </a:lnTo>
                <a:lnTo>
                  <a:pt x="955477" y="955477"/>
                </a:lnTo>
                <a:lnTo>
                  <a:pt x="937618" y="937618"/>
                </a:lnTo>
                <a:lnTo>
                  <a:pt x="910829" y="919759"/>
                </a:lnTo>
                <a:lnTo>
                  <a:pt x="884040" y="892970"/>
                </a:lnTo>
                <a:lnTo>
                  <a:pt x="848321" y="866181"/>
                </a:lnTo>
                <a:lnTo>
                  <a:pt x="794743" y="839391"/>
                </a:lnTo>
                <a:lnTo>
                  <a:pt x="750094" y="803673"/>
                </a:lnTo>
                <a:lnTo>
                  <a:pt x="687586" y="767954"/>
                </a:lnTo>
                <a:lnTo>
                  <a:pt x="634008" y="723306"/>
                </a:lnTo>
                <a:lnTo>
                  <a:pt x="571500" y="678657"/>
                </a:lnTo>
                <a:lnTo>
                  <a:pt x="508993" y="616149"/>
                </a:lnTo>
                <a:lnTo>
                  <a:pt x="446485" y="562571"/>
                </a:lnTo>
                <a:lnTo>
                  <a:pt x="392907" y="508993"/>
                </a:lnTo>
                <a:lnTo>
                  <a:pt x="330399" y="446485"/>
                </a:lnTo>
                <a:lnTo>
                  <a:pt x="276821" y="392907"/>
                </a:lnTo>
                <a:lnTo>
                  <a:pt x="232172" y="339329"/>
                </a:lnTo>
                <a:lnTo>
                  <a:pt x="187524" y="294680"/>
                </a:lnTo>
                <a:lnTo>
                  <a:pt x="160735" y="250032"/>
                </a:lnTo>
                <a:lnTo>
                  <a:pt x="142875" y="205383"/>
                </a:lnTo>
                <a:lnTo>
                  <a:pt x="133946" y="169664"/>
                </a:lnTo>
                <a:lnTo>
                  <a:pt x="125016" y="133946"/>
                </a:lnTo>
                <a:lnTo>
                  <a:pt x="133946" y="107157"/>
                </a:lnTo>
                <a:lnTo>
                  <a:pt x="133946" y="80368"/>
                </a:lnTo>
                <a:lnTo>
                  <a:pt x="125016" y="62508"/>
                </a:lnTo>
                <a:lnTo>
                  <a:pt x="116086" y="44649"/>
                </a:lnTo>
                <a:lnTo>
                  <a:pt x="98227" y="35719"/>
                </a:lnTo>
                <a:lnTo>
                  <a:pt x="71438" y="35719"/>
                </a:lnTo>
                <a:lnTo>
                  <a:pt x="44649" y="35719"/>
                </a:lnTo>
                <a:lnTo>
                  <a:pt x="17860" y="35719"/>
                </a:lnTo>
                <a:lnTo>
                  <a:pt x="0" y="35719"/>
                </a:lnTo>
                <a:lnTo>
                  <a:pt x="0" y="26789"/>
                </a:lnTo>
                <a:lnTo>
                  <a:pt x="0" y="1786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6" name="Freeform 20485"/>
          <p:cNvSpPr/>
          <p:nvPr/>
        </p:nvSpPr>
        <p:spPr bwMode="auto">
          <a:xfrm>
            <a:off x="6866930" y="4036218"/>
            <a:ext cx="339329" cy="339329"/>
          </a:xfrm>
          <a:custGeom>
            <a:avLst/>
            <a:gdLst/>
            <a:ahLst/>
            <a:cxnLst/>
            <a:rect l="0" t="0" r="0" b="0"/>
            <a:pathLst>
              <a:path w="339329" h="339329">
                <a:moveTo>
                  <a:pt x="80367" y="71438"/>
                </a:moveTo>
                <a:lnTo>
                  <a:pt x="80367" y="62508"/>
                </a:lnTo>
                <a:lnTo>
                  <a:pt x="80367" y="53578"/>
                </a:lnTo>
                <a:lnTo>
                  <a:pt x="71437" y="44649"/>
                </a:lnTo>
                <a:lnTo>
                  <a:pt x="71437" y="44649"/>
                </a:lnTo>
                <a:lnTo>
                  <a:pt x="71437" y="44649"/>
                </a:lnTo>
                <a:lnTo>
                  <a:pt x="71437" y="62508"/>
                </a:lnTo>
                <a:lnTo>
                  <a:pt x="71437" y="89297"/>
                </a:lnTo>
                <a:lnTo>
                  <a:pt x="62508" y="133946"/>
                </a:lnTo>
                <a:lnTo>
                  <a:pt x="53578" y="178594"/>
                </a:lnTo>
                <a:lnTo>
                  <a:pt x="53578" y="232172"/>
                </a:lnTo>
                <a:lnTo>
                  <a:pt x="44648" y="276821"/>
                </a:lnTo>
                <a:lnTo>
                  <a:pt x="35718" y="312539"/>
                </a:lnTo>
                <a:lnTo>
                  <a:pt x="35718" y="330399"/>
                </a:lnTo>
                <a:lnTo>
                  <a:pt x="44648" y="339328"/>
                </a:lnTo>
                <a:lnTo>
                  <a:pt x="44648" y="339328"/>
                </a:lnTo>
                <a:lnTo>
                  <a:pt x="62508" y="321469"/>
                </a:lnTo>
                <a:lnTo>
                  <a:pt x="71437" y="294680"/>
                </a:lnTo>
                <a:lnTo>
                  <a:pt x="80367" y="258961"/>
                </a:lnTo>
                <a:lnTo>
                  <a:pt x="98226" y="223243"/>
                </a:lnTo>
                <a:lnTo>
                  <a:pt x="107156" y="178594"/>
                </a:lnTo>
                <a:lnTo>
                  <a:pt x="116086" y="142875"/>
                </a:lnTo>
                <a:lnTo>
                  <a:pt x="116086" y="98227"/>
                </a:lnTo>
                <a:lnTo>
                  <a:pt x="116086" y="71438"/>
                </a:lnTo>
                <a:lnTo>
                  <a:pt x="116086" y="35719"/>
                </a:lnTo>
                <a:lnTo>
                  <a:pt x="116086" y="17860"/>
                </a:lnTo>
                <a:lnTo>
                  <a:pt x="125015" y="8930"/>
                </a:lnTo>
                <a:lnTo>
                  <a:pt x="125015" y="0"/>
                </a:lnTo>
                <a:lnTo>
                  <a:pt x="133945" y="0"/>
                </a:lnTo>
                <a:lnTo>
                  <a:pt x="142875" y="8930"/>
                </a:lnTo>
                <a:lnTo>
                  <a:pt x="151804" y="17860"/>
                </a:lnTo>
                <a:lnTo>
                  <a:pt x="169664" y="35719"/>
                </a:lnTo>
                <a:lnTo>
                  <a:pt x="187523" y="44649"/>
                </a:lnTo>
                <a:lnTo>
                  <a:pt x="205383" y="62508"/>
                </a:lnTo>
                <a:lnTo>
                  <a:pt x="232172" y="89297"/>
                </a:lnTo>
                <a:lnTo>
                  <a:pt x="250031" y="107157"/>
                </a:lnTo>
                <a:lnTo>
                  <a:pt x="276820" y="125016"/>
                </a:lnTo>
                <a:lnTo>
                  <a:pt x="294679" y="142875"/>
                </a:lnTo>
                <a:lnTo>
                  <a:pt x="312539" y="160735"/>
                </a:lnTo>
                <a:lnTo>
                  <a:pt x="330398" y="169664"/>
                </a:lnTo>
                <a:lnTo>
                  <a:pt x="330398" y="169664"/>
                </a:lnTo>
                <a:lnTo>
                  <a:pt x="339328" y="178594"/>
                </a:lnTo>
                <a:lnTo>
                  <a:pt x="339328" y="178594"/>
                </a:lnTo>
                <a:lnTo>
                  <a:pt x="339328" y="169664"/>
                </a:lnTo>
                <a:lnTo>
                  <a:pt x="330398" y="169664"/>
                </a:lnTo>
                <a:lnTo>
                  <a:pt x="312539" y="160735"/>
                </a:lnTo>
                <a:lnTo>
                  <a:pt x="285750" y="160735"/>
                </a:lnTo>
                <a:lnTo>
                  <a:pt x="250031" y="160735"/>
                </a:lnTo>
                <a:lnTo>
                  <a:pt x="205383" y="169664"/>
                </a:lnTo>
                <a:lnTo>
                  <a:pt x="151804" y="187524"/>
                </a:lnTo>
                <a:lnTo>
                  <a:pt x="107156" y="205383"/>
                </a:lnTo>
                <a:lnTo>
                  <a:pt x="62508" y="232172"/>
                </a:lnTo>
                <a:lnTo>
                  <a:pt x="26789" y="241102"/>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7" name="Freeform 20486"/>
          <p:cNvSpPr/>
          <p:nvPr/>
        </p:nvSpPr>
        <p:spPr bwMode="auto">
          <a:xfrm>
            <a:off x="1035844" y="4402336"/>
            <a:ext cx="62509" cy="241102"/>
          </a:xfrm>
          <a:custGeom>
            <a:avLst/>
            <a:gdLst/>
            <a:ahLst/>
            <a:cxnLst/>
            <a:rect l="0" t="0" r="0" b="0"/>
            <a:pathLst>
              <a:path w="62509" h="241102">
                <a:moveTo>
                  <a:pt x="62508" y="0"/>
                </a:moveTo>
                <a:lnTo>
                  <a:pt x="53578" y="0"/>
                </a:lnTo>
                <a:lnTo>
                  <a:pt x="53578" y="0"/>
                </a:lnTo>
                <a:lnTo>
                  <a:pt x="53578" y="0"/>
                </a:lnTo>
                <a:lnTo>
                  <a:pt x="53578" y="0"/>
                </a:lnTo>
                <a:lnTo>
                  <a:pt x="53578" y="17859"/>
                </a:lnTo>
                <a:lnTo>
                  <a:pt x="53578" y="35718"/>
                </a:lnTo>
                <a:lnTo>
                  <a:pt x="44648" y="62507"/>
                </a:lnTo>
                <a:lnTo>
                  <a:pt x="35719" y="98226"/>
                </a:lnTo>
                <a:lnTo>
                  <a:pt x="35719" y="133945"/>
                </a:lnTo>
                <a:lnTo>
                  <a:pt x="26789" y="169664"/>
                </a:lnTo>
                <a:lnTo>
                  <a:pt x="17859" y="196453"/>
                </a:lnTo>
                <a:lnTo>
                  <a:pt x="17859" y="223242"/>
                </a:lnTo>
                <a:lnTo>
                  <a:pt x="8930" y="241101"/>
                </a:lnTo>
                <a:lnTo>
                  <a:pt x="8930" y="241101"/>
                </a:lnTo>
                <a:lnTo>
                  <a:pt x="8930" y="241101"/>
                </a:lnTo>
                <a:lnTo>
                  <a:pt x="0" y="223242"/>
                </a:lnTo>
                <a:lnTo>
                  <a:pt x="0" y="205382"/>
                </a:lnTo>
                <a:lnTo>
                  <a:pt x="0"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8" name="Freeform 20487"/>
          <p:cNvSpPr/>
          <p:nvPr/>
        </p:nvSpPr>
        <p:spPr bwMode="auto">
          <a:xfrm>
            <a:off x="759024" y="4366617"/>
            <a:ext cx="517922" cy="89298"/>
          </a:xfrm>
          <a:custGeom>
            <a:avLst/>
            <a:gdLst/>
            <a:ahLst/>
            <a:cxnLst/>
            <a:rect l="0" t="0" r="0" b="0"/>
            <a:pathLst>
              <a:path w="517922" h="89298">
                <a:moveTo>
                  <a:pt x="0" y="89297"/>
                </a:moveTo>
                <a:lnTo>
                  <a:pt x="0" y="89297"/>
                </a:lnTo>
                <a:lnTo>
                  <a:pt x="0" y="89297"/>
                </a:lnTo>
                <a:lnTo>
                  <a:pt x="0" y="89297"/>
                </a:lnTo>
                <a:lnTo>
                  <a:pt x="8929" y="89297"/>
                </a:lnTo>
                <a:lnTo>
                  <a:pt x="35718" y="80367"/>
                </a:lnTo>
                <a:lnTo>
                  <a:pt x="71437" y="71437"/>
                </a:lnTo>
                <a:lnTo>
                  <a:pt x="116085" y="62508"/>
                </a:lnTo>
                <a:lnTo>
                  <a:pt x="169664" y="53578"/>
                </a:lnTo>
                <a:lnTo>
                  <a:pt x="232171" y="35719"/>
                </a:lnTo>
                <a:lnTo>
                  <a:pt x="294679" y="26789"/>
                </a:lnTo>
                <a:lnTo>
                  <a:pt x="357187" y="17859"/>
                </a:lnTo>
                <a:lnTo>
                  <a:pt x="410765" y="8929"/>
                </a:lnTo>
                <a:lnTo>
                  <a:pt x="455414" y="0"/>
                </a:lnTo>
                <a:lnTo>
                  <a:pt x="491132" y="0"/>
                </a:lnTo>
                <a:lnTo>
                  <a:pt x="517921" y="0"/>
                </a:lnTo>
                <a:lnTo>
                  <a:pt x="51792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9" name="Freeform 20488"/>
          <p:cNvSpPr/>
          <p:nvPr/>
        </p:nvSpPr>
        <p:spPr bwMode="auto">
          <a:xfrm>
            <a:off x="1178719" y="4473773"/>
            <a:ext cx="62509" cy="169665"/>
          </a:xfrm>
          <a:custGeom>
            <a:avLst/>
            <a:gdLst/>
            <a:ahLst/>
            <a:cxnLst/>
            <a:rect l="0" t="0" r="0" b="0"/>
            <a:pathLst>
              <a:path w="62509" h="169665">
                <a:moveTo>
                  <a:pt x="0" y="0"/>
                </a:moveTo>
                <a:lnTo>
                  <a:pt x="0" y="0"/>
                </a:lnTo>
                <a:lnTo>
                  <a:pt x="0" y="17859"/>
                </a:lnTo>
                <a:lnTo>
                  <a:pt x="0" y="44648"/>
                </a:lnTo>
                <a:lnTo>
                  <a:pt x="0" y="71438"/>
                </a:lnTo>
                <a:lnTo>
                  <a:pt x="0" y="98227"/>
                </a:lnTo>
                <a:lnTo>
                  <a:pt x="0" y="125016"/>
                </a:lnTo>
                <a:lnTo>
                  <a:pt x="0" y="151805"/>
                </a:lnTo>
                <a:lnTo>
                  <a:pt x="0" y="169664"/>
                </a:lnTo>
                <a:lnTo>
                  <a:pt x="0" y="169664"/>
                </a:lnTo>
                <a:lnTo>
                  <a:pt x="8930" y="169664"/>
                </a:lnTo>
                <a:lnTo>
                  <a:pt x="8930" y="160734"/>
                </a:lnTo>
                <a:lnTo>
                  <a:pt x="17859" y="142875"/>
                </a:lnTo>
                <a:lnTo>
                  <a:pt x="26789" y="116086"/>
                </a:lnTo>
                <a:lnTo>
                  <a:pt x="44648" y="89297"/>
                </a:lnTo>
                <a:lnTo>
                  <a:pt x="62508" y="62508"/>
                </a:lnTo>
                <a:lnTo>
                  <a:pt x="625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0" name="Freeform 20489"/>
          <p:cNvSpPr/>
          <p:nvPr/>
        </p:nvSpPr>
        <p:spPr bwMode="auto">
          <a:xfrm>
            <a:off x="1276945" y="4491632"/>
            <a:ext cx="26790" cy="17861"/>
          </a:xfrm>
          <a:custGeom>
            <a:avLst/>
            <a:gdLst/>
            <a:ahLst/>
            <a:cxnLst/>
            <a:rect l="0" t="0" r="0" b="0"/>
            <a:pathLst>
              <a:path w="26790" h="17861">
                <a:moveTo>
                  <a:pt x="0" y="17860"/>
                </a:move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1" name="Freeform 20490"/>
          <p:cNvSpPr/>
          <p:nvPr/>
        </p:nvSpPr>
        <p:spPr bwMode="auto">
          <a:xfrm>
            <a:off x="1330523" y="4420195"/>
            <a:ext cx="125017" cy="232173"/>
          </a:xfrm>
          <a:custGeom>
            <a:avLst/>
            <a:gdLst/>
            <a:ahLst/>
            <a:cxnLst/>
            <a:rect l="0" t="0" r="0" b="0"/>
            <a:pathLst>
              <a:path w="125017" h="232173">
                <a:moveTo>
                  <a:pt x="107157" y="0"/>
                </a:moveTo>
                <a:lnTo>
                  <a:pt x="98227" y="0"/>
                </a:lnTo>
                <a:lnTo>
                  <a:pt x="89297" y="17859"/>
                </a:lnTo>
                <a:lnTo>
                  <a:pt x="80368" y="44648"/>
                </a:lnTo>
                <a:lnTo>
                  <a:pt x="62508" y="71437"/>
                </a:lnTo>
                <a:lnTo>
                  <a:pt x="53579" y="116086"/>
                </a:lnTo>
                <a:lnTo>
                  <a:pt x="26790" y="151805"/>
                </a:lnTo>
                <a:lnTo>
                  <a:pt x="17860" y="187523"/>
                </a:lnTo>
                <a:lnTo>
                  <a:pt x="0" y="214312"/>
                </a:lnTo>
                <a:lnTo>
                  <a:pt x="0" y="223242"/>
                </a:lnTo>
                <a:lnTo>
                  <a:pt x="0" y="232172"/>
                </a:lnTo>
                <a:lnTo>
                  <a:pt x="8930" y="223242"/>
                </a:lnTo>
                <a:lnTo>
                  <a:pt x="26790" y="205383"/>
                </a:lnTo>
                <a:lnTo>
                  <a:pt x="35719" y="178594"/>
                </a:lnTo>
                <a:lnTo>
                  <a:pt x="53579" y="151805"/>
                </a:lnTo>
                <a:lnTo>
                  <a:pt x="80368" y="125016"/>
                </a:lnTo>
                <a:lnTo>
                  <a:pt x="98227" y="107156"/>
                </a:lnTo>
                <a:lnTo>
                  <a:pt x="107157" y="98226"/>
                </a:lnTo>
                <a:lnTo>
                  <a:pt x="107157" y="107156"/>
                </a:lnTo>
                <a:lnTo>
                  <a:pt x="107157" y="125016"/>
                </a:lnTo>
                <a:lnTo>
                  <a:pt x="107157" y="151805"/>
                </a:lnTo>
                <a:lnTo>
                  <a:pt x="98227" y="178594"/>
                </a:lnTo>
                <a:lnTo>
                  <a:pt x="89297" y="205383"/>
                </a:lnTo>
                <a:lnTo>
                  <a:pt x="80368" y="223242"/>
                </a:lnTo>
                <a:lnTo>
                  <a:pt x="89297" y="232172"/>
                </a:lnTo>
                <a:lnTo>
                  <a:pt x="98227" y="232172"/>
                </a:lnTo>
                <a:lnTo>
                  <a:pt x="107157" y="214312"/>
                </a:lnTo>
                <a:lnTo>
                  <a:pt x="125016" y="196453"/>
                </a:lnTo>
                <a:lnTo>
                  <a:pt x="12501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2" name="Freeform 20491"/>
          <p:cNvSpPr/>
          <p:nvPr/>
        </p:nvSpPr>
        <p:spPr bwMode="auto">
          <a:xfrm>
            <a:off x="1616273" y="4438054"/>
            <a:ext cx="133947" cy="205384"/>
          </a:xfrm>
          <a:custGeom>
            <a:avLst/>
            <a:gdLst/>
            <a:ahLst/>
            <a:cxnLst/>
            <a:rect l="0" t="0" r="0" b="0"/>
            <a:pathLst>
              <a:path w="133947" h="205384">
                <a:moveTo>
                  <a:pt x="133946" y="17860"/>
                </a:moveTo>
                <a:lnTo>
                  <a:pt x="133946" y="17860"/>
                </a:lnTo>
                <a:lnTo>
                  <a:pt x="133946" y="8930"/>
                </a:lnTo>
                <a:lnTo>
                  <a:pt x="133946" y="8930"/>
                </a:lnTo>
                <a:lnTo>
                  <a:pt x="125016" y="0"/>
                </a:lnTo>
                <a:lnTo>
                  <a:pt x="116086" y="0"/>
                </a:lnTo>
                <a:lnTo>
                  <a:pt x="98227" y="8930"/>
                </a:lnTo>
                <a:lnTo>
                  <a:pt x="80368" y="26789"/>
                </a:lnTo>
                <a:lnTo>
                  <a:pt x="53579" y="53578"/>
                </a:lnTo>
                <a:lnTo>
                  <a:pt x="35719" y="89297"/>
                </a:lnTo>
                <a:lnTo>
                  <a:pt x="17860" y="116086"/>
                </a:lnTo>
                <a:lnTo>
                  <a:pt x="8930" y="142875"/>
                </a:lnTo>
                <a:lnTo>
                  <a:pt x="0" y="169664"/>
                </a:lnTo>
                <a:lnTo>
                  <a:pt x="0" y="187524"/>
                </a:lnTo>
                <a:lnTo>
                  <a:pt x="8930" y="196453"/>
                </a:lnTo>
                <a:lnTo>
                  <a:pt x="17860" y="205383"/>
                </a:lnTo>
                <a:lnTo>
                  <a:pt x="35719" y="196453"/>
                </a:lnTo>
                <a:lnTo>
                  <a:pt x="62508" y="187524"/>
                </a:lnTo>
                <a:lnTo>
                  <a:pt x="62508"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3" name="Freeform 20492"/>
          <p:cNvSpPr/>
          <p:nvPr/>
        </p:nvSpPr>
        <p:spPr bwMode="auto">
          <a:xfrm>
            <a:off x="1714500" y="4509492"/>
            <a:ext cx="142876" cy="142876"/>
          </a:xfrm>
          <a:custGeom>
            <a:avLst/>
            <a:gdLst/>
            <a:ahLst/>
            <a:cxnLst/>
            <a:rect l="0" t="0" r="0" b="0"/>
            <a:pathLst>
              <a:path w="142876" h="142876">
                <a:moveTo>
                  <a:pt x="8930" y="8929"/>
                </a:moveTo>
                <a:lnTo>
                  <a:pt x="0" y="17859"/>
                </a:lnTo>
                <a:lnTo>
                  <a:pt x="0" y="17859"/>
                </a:lnTo>
                <a:lnTo>
                  <a:pt x="0" y="26789"/>
                </a:lnTo>
                <a:lnTo>
                  <a:pt x="8930" y="35719"/>
                </a:lnTo>
                <a:lnTo>
                  <a:pt x="17859" y="44648"/>
                </a:lnTo>
                <a:lnTo>
                  <a:pt x="26789" y="44648"/>
                </a:lnTo>
                <a:lnTo>
                  <a:pt x="44648" y="53578"/>
                </a:lnTo>
                <a:lnTo>
                  <a:pt x="62508" y="53578"/>
                </a:lnTo>
                <a:lnTo>
                  <a:pt x="80367" y="53578"/>
                </a:lnTo>
                <a:lnTo>
                  <a:pt x="98227" y="53578"/>
                </a:lnTo>
                <a:lnTo>
                  <a:pt x="125016" y="44648"/>
                </a:lnTo>
                <a:lnTo>
                  <a:pt x="133945" y="35719"/>
                </a:lnTo>
                <a:lnTo>
                  <a:pt x="142875" y="17859"/>
                </a:lnTo>
                <a:lnTo>
                  <a:pt x="142875" y="8929"/>
                </a:lnTo>
                <a:lnTo>
                  <a:pt x="142875" y="0"/>
                </a:lnTo>
                <a:lnTo>
                  <a:pt x="133945" y="0"/>
                </a:lnTo>
                <a:lnTo>
                  <a:pt x="125016" y="8929"/>
                </a:lnTo>
                <a:lnTo>
                  <a:pt x="98227" y="17859"/>
                </a:lnTo>
                <a:lnTo>
                  <a:pt x="80367" y="44648"/>
                </a:lnTo>
                <a:lnTo>
                  <a:pt x="71438" y="71437"/>
                </a:lnTo>
                <a:lnTo>
                  <a:pt x="53578" y="98226"/>
                </a:lnTo>
                <a:lnTo>
                  <a:pt x="53578" y="125015"/>
                </a:lnTo>
                <a:lnTo>
                  <a:pt x="53578" y="133945"/>
                </a:lnTo>
                <a:lnTo>
                  <a:pt x="71438" y="142875"/>
                </a:lnTo>
                <a:lnTo>
                  <a:pt x="7143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4" name="Freeform 20493"/>
          <p:cNvSpPr/>
          <p:nvPr/>
        </p:nvSpPr>
        <p:spPr bwMode="auto">
          <a:xfrm>
            <a:off x="1116211" y="4884539"/>
            <a:ext cx="17860" cy="205384"/>
          </a:xfrm>
          <a:custGeom>
            <a:avLst/>
            <a:gdLst/>
            <a:ahLst/>
            <a:cxnLst/>
            <a:rect l="0" t="0" r="0" b="0"/>
            <a:pathLst>
              <a:path w="17860" h="205384">
                <a:moveTo>
                  <a:pt x="0" y="0"/>
                </a:moveTo>
                <a:lnTo>
                  <a:pt x="0" y="0"/>
                </a:lnTo>
                <a:lnTo>
                  <a:pt x="8930" y="0"/>
                </a:lnTo>
                <a:lnTo>
                  <a:pt x="8930" y="0"/>
                </a:lnTo>
                <a:lnTo>
                  <a:pt x="8930" y="8930"/>
                </a:lnTo>
                <a:lnTo>
                  <a:pt x="8930" y="26789"/>
                </a:lnTo>
                <a:lnTo>
                  <a:pt x="17859" y="44649"/>
                </a:lnTo>
                <a:lnTo>
                  <a:pt x="17859" y="71438"/>
                </a:lnTo>
                <a:lnTo>
                  <a:pt x="17859" y="107156"/>
                </a:lnTo>
                <a:lnTo>
                  <a:pt x="17859" y="133945"/>
                </a:lnTo>
                <a:lnTo>
                  <a:pt x="17859" y="169664"/>
                </a:lnTo>
                <a:lnTo>
                  <a:pt x="8930" y="187524"/>
                </a:lnTo>
                <a:lnTo>
                  <a:pt x="8930" y="205383"/>
                </a:lnTo>
                <a:lnTo>
                  <a:pt x="8930" y="20538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5" name="Freeform 20494"/>
          <p:cNvSpPr/>
          <p:nvPr/>
        </p:nvSpPr>
        <p:spPr bwMode="auto">
          <a:xfrm>
            <a:off x="1107281" y="5009555"/>
            <a:ext cx="8931" cy="35719"/>
          </a:xfrm>
          <a:custGeom>
            <a:avLst/>
            <a:gdLst/>
            <a:ahLst/>
            <a:cxnLst/>
            <a:rect l="0" t="0" r="0" b="0"/>
            <a:pathLst>
              <a:path w="8931" h="35719">
                <a:moveTo>
                  <a:pt x="8930" y="35718"/>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6" name="Freeform 20495"/>
          <p:cNvSpPr/>
          <p:nvPr/>
        </p:nvSpPr>
        <p:spPr bwMode="auto">
          <a:xfrm>
            <a:off x="1026914" y="4804171"/>
            <a:ext cx="267892" cy="312541"/>
          </a:xfrm>
          <a:custGeom>
            <a:avLst/>
            <a:gdLst/>
            <a:ahLst/>
            <a:cxnLst/>
            <a:rect l="0" t="0" r="0" b="0"/>
            <a:pathLst>
              <a:path w="267892" h="312541">
                <a:moveTo>
                  <a:pt x="26789" y="26790"/>
                </a:moveTo>
                <a:lnTo>
                  <a:pt x="26789" y="35719"/>
                </a:lnTo>
                <a:lnTo>
                  <a:pt x="17860" y="44649"/>
                </a:lnTo>
                <a:lnTo>
                  <a:pt x="8930" y="53579"/>
                </a:lnTo>
                <a:lnTo>
                  <a:pt x="0" y="62508"/>
                </a:lnTo>
                <a:lnTo>
                  <a:pt x="0" y="71438"/>
                </a:lnTo>
                <a:lnTo>
                  <a:pt x="8930" y="71438"/>
                </a:lnTo>
                <a:lnTo>
                  <a:pt x="17860" y="71438"/>
                </a:lnTo>
                <a:lnTo>
                  <a:pt x="35719" y="62508"/>
                </a:lnTo>
                <a:lnTo>
                  <a:pt x="53578" y="53579"/>
                </a:lnTo>
                <a:lnTo>
                  <a:pt x="80367" y="35719"/>
                </a:lnTo>
                <a:lnTo>
                  <a:pt x="107156" y="17860"/>
                </a:lnTo>
                <a:lnTo>
                  <a:pt x="133945" y="8930"/>
                </a:lnTo>
                <a:lnTo>
                  <a:pt x="151805" y="0"/>
                </a:lnTo>
                <a:lnTo>
                  <a:pt x="169664" y="8930"/>
                </a:lnTo>
                <a:lnTo>
                  <a:pt x="187524" y="26790"/>
                </a:lnTo>
                <a:lnTo>
                  <a:pt x="196453" y="53579"/>
                </a:lnTo>
                <a:lnTo>
                  <a:pt x="187524" y="89298"/>
                </a:lnTo>
                <a:lnTo>
                  <a:pt x="178594" y="125017"/>
                </a:lnTo>
                <a:lnTo>
                  <a:pt x="160735" y="160735"/>
                </a:lnTo>
                <a:lnTo>
                  <a:pt x="142875" y="187524"/>
                </a:lnTo>
                <a:lnTo>
                  <a:pt x="125016" y="214313"/>
                </a:lnTo>
                <a:lnTo>
                  <a:pt x="116086" y="232173"/>
                </a:lnTo>
                <a:lnTo>
                  <a:pt x="116086" y="232173"/>
                </a:lnTo>
                <a:lnTo>
                  <a:pt x="125016" y="232173"/>
                </a:lnTo>
                <a:lnTo>
                  <a:pt x="133945" y="223243"/>
                </a:lnTo>
                <a:lnTo>
                  <a:pt x="160735" y="214313"/>
                </a:lnTo>
                <a:lnTo>
                  <a:pt x="187524" y="205384"/>
                </a:lnTo>
                <a:lnTo>
                  <a:pt x="214313" y="205384"/>
                </a:lnTo>
                <a:lnTo>
                  <a:pt x="241102" y="205384"/>
                </a:lnTo>
                <a:lnTo>
                  <a:pt x="258961" y="214313"/>
                </a:lnTo>
                <a:lnTo>
                  <a:pt x="267891" y="223243"/>
                </a:lnTo>
                <a:lnTo>
                  <a:pt x="267891" y="232173"/>
                </a:lnTo>
                <a:lnTo>
                  <a:pt x="258961" y="250032"/>
                </a:lnTo>
                <a:lnTo>
                  <a:pt x="241102" y="267892"/>
                </a:lnTo>
                <a:lnTo>
                  <a:pt x="214313" y="285751"/>
                </a:lnTo>
                <a:lnTo>
                  <a:pt x="187524" y="294681"/>
                </a:lnTo>
                <a:lnTo>
                  <a:pt x="160735" y="303610"/>
                </a:lnTo>
                <a:lnTo>
                  <a:pt x="142875" y="312540"/>
                </a:lnTo>
                <a:lnTo>
                  <a:pt x="133945" y="303610"/>
                </a:lnTo>
                <a:lnTo>
                  <a:pt x="133945" y="294681"/>
                </a:lnTo>
                <a:lnTo>
                  <a:pt x="142875" y="285751"/>
                </a:lnTo>
                <a:lnTo>
                  <a:pt x="142875" y="28575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7" name="Freeform 20496"/>
          <p:cNvSpPr/>
          <p:nvPr/>
        </p:nvSpPr>
        <p:spPr bwMode="auto">
          <a:xfrm>
            <a:off x="1393031" y="4982766"/>
            <a:ext cx="62509" cy="178594"/>
          </a:xfrm>
          <a:custGeom>
            <a:avLst/>
            <a:gdLst/>
            <a:ahLst/>
            <a:cxnLst/>
            <a:rect l="0" t="0" r="0" b="0"/>
            <a:pathLst>
              <a:path w="62509" h="178594">
                <a:moveTo>
                  <a:pt x="62508" y="0"/>
                </a:moveTo>
                <a:lnTo>
                  <a:pt x="53578" y="8929"/>
                </a:lnTo>
                <a:lnTo>
                  <a:pt x="53578" y="17859"/>
                </a:lnTo>
                <a:lnTo>
                  <a:pt x="44649" y="44648"/>
                </a:lnTo>
                <a:lnTo>
                  <a:pt x="35719" y="71437"/>
                </a:lnTo>
                <a:lnTo>
                  <a:pt x="26789" y="98226"/>
                </a:lnTo>
                <a:lnTo>
                  <a:pt x="8930" y="125015"/>
                </a:lnTo>
                <a:lnTo>
                  <a:pt x="8930" y="151804"/>
                </a:lnTo>
                <a:lnTo>
                  <a:pt x="0" y="169664"/>
                </a:lnTo>
                <a:lnTo>
                  <a:pt x="0" y="178593"/>
                </a:lnTo>
                <a:lnTo>
                  <a:pt x="0" y="178593"/>
                </a:lnTo>
                <a:lnTo>
                  <a:pt x="0" y="169664"/>
                </a:lnTo>
                <a:lnTo>
                  <a:pt x="8930" y="151804"/>
                </a:lnTo>
                <a:lnTo>
                  <a:pt x="17860" y="125015"/>
                </a:lnTo>
                <a:lnTo>
                  <a:pt x="1786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8" name="Freeform 20497"/>
          <p:cNvSpPr/>
          <p:nvPr/>
        </p:nvSpPr>
        <p:spPr bwMode="auto">
          <a:xfrm>
            <a:off x="1446609" y="5000625"/>
            <a:ext cx="276822" cy="98228"/>
          </a:xfrm>
          <a:custGeom>
            <a:avLst/>
            <a:gdLst/>
            <a:ahLst/>
            <a:cxnLst/>
            <a:rect l="0" t="0" r="0" b="0"/>
            <a:pathLst>
              <a:path w="276822" h="98228">
                <a:moveTo>
                  <a:pt x="0" y="35719"/>
                </a:moveTo>
                <a:lnTo>
                  <a:pt x="0" y="35719"/>
                </a:lnTo>
                <a:lnTo>
                  <a:pt x="0" y="26789"/>
                </a:lnTo>
                <a:lnTo>
                  <a:pt x="8930" y="26789"/>
                </a:lnTo>
                <a:lnTo>
                  <a:pt x="17860" y="17859"/>
                </a:lnTo>
                <a:lnTo>
                  <a:pt x="35719" y="8930"/>
                </a:lnTo>
                <a:lnTo>
                  <a:pt x="53579" y="8930"/>
                </a:lnTo>
                <a:lnTo>
                  <a:pt x="71438" y="0"/>
                </a:lnTo>
                <a:lnTo>
                  <a:pt x="89297" y="0"/>
                </a:lnTo>
                <a:lnTo>
                  <a:pt x="98227" y="8930"/>
                </a:lnTo>
                <a:lnTo>
                  <a:pt x="107157" y="17859"/>
                </a:lnTo>
                <a:lnTo>
                  <a:pt x="98227" y="35719"/>
                </a:lnTo>
                <a:lnTo>
                  <a:pt x="98227" y="53578"/>
                </a:lnTo>
                <a:lnTo>
                  <a:pt x="89297" y="71438"/>
                </a:lnTo>
                <a:lnTo>
                  <a:pt x="80368" y="80367"/>
                </a:lnTo>
                <a:lnTo>
                  <a:pt x="80368" y="89297"/>
                </a:lnTo>
                <a:lnTo>
                  <a:pt x="98227" y="98227"/>
                </a:lnTo>
                <a:lnTo>
                  <a:pt x="107157" y="89297"/>
                </a:lnTo>
                <a:lnTo>
                  <a:pt x="133946" y="89297"/>
                </a:lnTo>
                <a:lnTo>
                  <a:pt x="169664" y="80367"/>
                </a:lnTo>
                <a:lnTo>
                  <a:pt x="205383" y="71438"/>
                </a:lnTo>
                <a:lnTo>
                  <a:pt x="232172" y="62508"/>
                </a:lnTo>
                <a:lnTo>
                  <a:pt x="258961" y="53578"/>
                </a:lnTo>
                <a:lnTo>
                  <a:pt x="276821" y="44648"/>
                </a:lnTo>
                <a:lnTo>
                  <a:pt x="276821"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9" name="Freeform 20498"/>
          <p:cNvSpPr/>
          <p:nvPr/>
        </p:nvSpPr>
        <p:spPr bwMode="auto">
          <a:xfrm>
            <a:off x="1187649" y="5304234"/>
            <a:ext cx="17860" cy="160736"/>
          </a:xfrm>
          <a:custGeom>
            <a:avLst/>
            <a:gdLst/>
            <a:ahLst/>
            <a:cxnLst/>
            <a:rect l="0" t="0" r="0" b="0"/>
            <a:pathLst>
              <a:path w="17860" h="160736">
                <a:moveTo>
                  <a:pt x="0" y="0"/>
                </a:moveTo>
                <a:lnTo>
                  <a:pt x="0" y="8930"/>
                </a:lnTo>
                <a:lnTo>
                  <a:pt x="0" y="17860"/>
                </a:lnTo>
                <a:lnTo>
                  <a:pt x="0" y="35719"/>
                </a:lnTo>
                <a:lnTo>
                  <a:pt x="8929" y="53579"/>
                </a:lnTo>
                <a:lnTo>
                  <a:pt x="8929" y="80368"/>
                </a:lnTo>
                <a:lnTo>
                  <a:pt x="17859" y="107157"/>
                </a:lnTo>
                <a:lnTo>
                  <a:pt x="17859" y="133946"/>
                </a:lnTo>
                <a:lnTo>
                  <a:pt x="17859" y="151805"/>
                </a:lnTo>
                <a:lnTo>
                  <a:pt x="17859" y="160735"/>
                </a:lnTo>
                <a:lnTo>
                  <a:pt x="17859" y="160735"/>
                </a:lnTo>
                <a:lnTo>
                  <a:pt x="8929" y="160735"/>
                </a:lnTo>
                <a:lnTo>
                  <a:pt x="8929" y="142875"/>
                </a:lnTo>
                <a:lnTo>
                  <a:pt x="8929" y="133946"/>
                </a:lnTo>
                <a:lnTo>
                  <a:pt x="892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0" name="Freeform 20499"/>
          <p:cNvSpPr/>
          <p:nvPr/>
        </p:nvSpPr>
        <p:spPr bwMode="auto">
          <a:xfrm>
            <a:off x="1134070" y="5241727"/>
            <a:ext cx="178595" cy="303610"/>
          </a:xfrm>
          <a:custGeom>
            <a:avLst/>
            <a:gdLst/>
            <a:ahLst/>
            <a:cxnLst/>
            <a:rect l="0" t="0" r="0" b="0"/>
            <a:pathLst>
              <a:path w="178595" h="303610">
                <a:moveTo>
                  <a:pt x="8930" y="80367"/>
                </a:moveTo>
                <a:lnTo>
                  <a:pt x="8930" y="80367"/>
                </a:lnTo>
                <a:lnTo>
                  <a:pt x="0" y="89296"/>
                </a:lnTo>
                <a:lnTo>
                  <a:pt x="0" y="89296"/>
                </a:lnTo>
                <a:lnTo>
                  <a:pt x="0" y="89296"/>
                </a:lnTo>
                <a:lnTo>
                  <a:pt x="0" y="89296"/>
                </a:lnTo>
                <a:lnTo>
                  <a:pt x="8930" y="80367"/>
                </a:lnTo>
                <a:lnTo>
                  <a:pt x="26789" y="62507"/>
                </a:lnTo>
                <a:lnTo>
                  <a:pt x="53579" y="44648"/>
                </a:lnTo>
                <a:lnTo>
                  <a:pt x="71438" y="26789"/>
                </a:lnTo>
                <a:lnTo>
                  <a:pt x="98227" y="17859"/>
                </a:lnTo>
                <a:lnTo>
                  <a:pt x="116086" y="8929"/>
                </a:lnTo>
                <a:lnTo>
                  <a:pt x="133946" y="0"/>
                </a:lnTo>
                <a:lnTo>
                  <a:pt x="142875" y="8929"/>
                </a:lnTo>
                <a:lnTo>
                  <a:pt x="133946" y="26789"/>
                </a:lnTo>
                <a:lnTo>
                  <a:pt x="133946" y="44648"/>
                </a:lnTo>
                <a:lnTo>
                  <a:pt x="116086" y="71437"/>
                </a:lnTo>
                <a:lnTo>
                  <a:pt x="98227" y="98226"/>
                </a:lnTo>
                <a:lnTo>
                  <a:pt x="89297" y="116086"/>
                </a:lnTo>
                <a:lnTo>
                  <a:pt x="71438" y="125015"/>
                </a:lnTo>
                <a:lnTo>
                  <a:pt x="62508" y="133945"/>
                </a:lnTo>
                <a:lnTo>
                  <a:pt x="62508" y="142875"/>
                </a:lnTo>
                <a:lnTo>
                  <a:pt x="62508" y="142875"/>
                </a:lnTo>
                <a:lnTo>
                  <a:pt x="80368" y="142875"/>
                </a:lnTo>
                <a:lnTo>
                  <a:pt x="98227" y="133945"/>
                </a:lnTo>
                <a:lnTo>
                  <a:pt x="116086" y="133945"/>
                </a:lnTo>
                <a:lnTo>
                  <a:pt x="133946" y="142875"/>
                </a:lnTo>
                <a:lnTo>
                  <a:pt x="160735" y="151804"/>
                </a:lnTo>
                <a:lnTo>
                  <a:pt x="169664" y="160734"/>
                </a:lnTo>
                <a:lnTo>
                  <a:pt x="178594" y="187523"/>
                </a:lnTo>
                <a:lnTo>
                  <a:pt x="178594" y="205382"/>
                </a:lnTo>
                <a:lnTo>
                  <a:pt x="160735" y="232171"/>
                </a:lnTo>
                <a:lnTo>
                  <a:pt x="142875" y="258961"/>
                </a:lnTo>
                <a:lnTo>
                  <a:pt x="125016" y="276820"/>
                </a:lnTo>
                <a:lnTo>
                  <a:pt x="107157" y="294679"/>
                </a:lnTo>
                <a:lnTo>
                  <a:pt x="89297" y="303609"/>
                </a:lnTo>
                <a:lnTo>
                  <a:pt x="71438" y="303609"/>
                </a:lnTo>
                <a:lnTo>
                  <a:pt x="71438" y="294679"/>
                </a:lnTo>
                <a:lnTo>
                  <a:pt x="71438" y="285750"/>
                </a:lnTo>
                <a:lnTo>
                  <a:pt x="80368" y="267890"/>
                </a:lnTo>
                <a:lnTo>
                  <a:pt x="80368"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1" name="Freeform 20500"/>
          <p:cNvSpPr/>
          <p:nvPr/>
        </p:nvSpPr>
        <p:spPr bwMode="auto">
          <a:xfrm>
            <a:off x="1419820" y="5384602"/>
            <a:ext cx="133947" cy="142876"/>
          </a:xfrm>
          <a:custGeom>
            <a:avLst/>
            <a:gdLst/>
            <a:ahLst/>
            <a:cxnLst/>
            <a:rect l="0" t="0" r="0" b="0"/>
            <a:pathLst>
              <a:path w="133947" h="142876">
                <a:moveTo>
                  <a:pt x="0" y="0"/>
                </a:moveTo>
                <a:lnTo>
                  <a:pt x="0" y="0"/>
                </a:lnTo>
                <a:lnTo>
                  <a:pt x="8930" y="0"/>
                </a:lnTo>
                <a:lnTo>
                  <a:pt x="8930" y="8929"/>
                </a:lnTo>
                <a:lnTo>
                  <a:pt x="17860" y="8929"/>
                </a:lnTo>
                <a:lnTo>
                  <a:pt x="26789" y="8929"/>
                </a:lnTo>
                <a:lnTo>
                  <a:pt x="26789" y="8929"/>
                </a:lnTo>
                <a:lnTo>
                  <a:pt x="35719" y="8929"/>
                </a:lnTo>
                <a:lnTo>
                  <a:pt x="35719" y="8929"/>
                </a:lnTo>
                <a:lnTo>
                  <a:pt x="35719" y="8929"/>
                </a:lnTo>
                <a:lnTo>
                  <a:pt x="35719" y="26789"/>
                </a:lnTo>
                <a:lnTo>
                  <a:pt x="35719" y="35718"/>
                </a:lnTo>
                <a:lnTo>
                  <a:pt x="26789" y="62507"/>
                </a:lnTo>
                <a:lnTo>
                  <a:pt x="26789" y="89296"/>
                </a:lnTo>
                <a:lnTo>
                  <a:pt x="26789" y="116086"/>
                </a:lnTo>
                <a:lnTo>
                  <a:pt x="26789" y="133945"/>
                </a:lnTo>
                <a:lnTo>
                  <a:pt x="35719" y="142875"/>
                </a:lnTo>
                <a:lnTo>
                  <a:pt x="53578" y="142875"/>
                </a:lnTo>
                <a:lnTo>
                  <a:pt x="62508" y="125015"/>
                </a:lnTo>
                <a:lnTo>
                  <a:pt x="89297" y="107156"/>
                </a:lnTo>
                <a:lnTo>
                  <a:pt x="98227" y="80367"/>
                </a:lnTo>
                <a:lnTo>
                  <a:pt x="116086" y="53578"/>
                </a:lnTo>
                <a:lnTo>
                  <a:pt x="125016" y="26789"/>
                </a:lnTo>
                <a:lnTo>
                  <a:pt x="133946" y="8929"/>
                </a:lnTo>
                <a:lnTo>
                  <a:pt x="13394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2" name="Freeform 20501"/>
          <p:cNvSpPr/>
          <p:nvPr/>
        </p:nvSpPr>
        <p:spPr bwMode="auto">
          <a:xfrm>
            <a:off x="1589484" y="5366742"/>
            <a:ext cx="44650" cy="71439"/>
          </a:xfrm>
          <a:custGeom>
            <a:avLst/>
            <a:gdLst/>
            <a:ahLst/>
            <a:cxnLst/>
            <a:rect l="0" t="0" r="0" b="0"/>
            <a:pathLst>
              <a:path w="44650" h="71439">
                <a:moveTo>
                  <a:pt x="8930" y="26789"/>
                </a:moveTo>
                <a:lnTo>
                  <a:pt x="8930" y="26789"/>
                </a:lnTo>
                <a:lnTo>
                  <a:pt x="8930" y="35719"/>
                </a:lnTo>
                <a:lnTo>
                  <a:pt x="8930" y="44649"/>
                </a:lnTo>
                <a:lnTo>
                  <a:pt x="8930" y="53578"/>
                </a:lnTo>
                <a:lnTo>
                  <a:pt x="8930" y="71438"/>
                </a:lnTo>
                <a:lnTo>
                  <a:pt x="8930" y="71438"/>
                </a:lnTo>
                <a:lnTo>
                  <a:pt x="17860" y="71438"/>
                </a:lnTo>
                <a:lnTo>
                  <a:pt x="17860" y="71438"/>
                </a:lnTo>
                <a:lnTo>
                  <a:pt x="26789" y="71438"/>
                </a:lnTo>
                <a:lnTo>
                  <a:pt x="35719" y="62508"/>
                </a:lnTo>
                <a:lnTo>
                  <a:pt x="44649" y="44649"/>
                </a:lnTo>
                <a:lnTo>
                  <a:pt x="44649" y="35719"/>
                </a:lnTo>
                <a:lnTo>
                  <a:pt x="44649" y="26789"/>
                </a:lnTo>
                <a:lnTo>
                  <a:pt x="44649" y="17860"/>
                </a:lnTo>
                <a:lnTo>
                  <a:pt x="35719" y="8930"/>
                </a:lnTo>
                <a:lnTo>
                  <a:pt x="26789" y="0"/>
                </a:lnTo>
                <a:lnTo>
                  <a:pt x="8930" y="0"/>
                </a:lnTo>
                <a:lnTo>
                  <a:pt x="0" y="893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3" name="Freeform 20502"/>
          <p:cNvSpPr/>
          <p:nvPr/>
        </p:nvSpPr>
        <p:spPr bwMode="auto">
          <a:xfrm>
            <a:off x="1241227" y="5714999"/>
            <a:ext cx="17860" cy="241103"/>
          </a:xfrm>
          <a:custGeom>
            <a:avLst/>
            <a:gdLst/>
            <a:ahLst/>
            <a:cxnLst/>
            <a:rect l="0" t="0" r="0" b="0"/>
            <a:pathLst>
              <a:path w="17860" h="241103">
                <a:moveTo>
                  <a:pt x="0" y="0"/>
                </a:moveTo>
                <a:lnTo>
                  <a:pt x="0" y="8930"/>
                </a:lnTo>
                <a:lnTo>
                  <a:pt x="0" y="17860"/>
                </a:lnTo>
                <a:lnTo>
                  <a:pt x="0" y="26789"/>
                </a:lnTo>
                <a:lnTo>
                  <a:pt x="0" y="53578"/>
                </a:lnTo>
                <a:lnTo>
                  <a:pt x="8929" y="80367"/>
                </a:lnTo>
                <a:lnTo>
                  <a:pt x="17859" y="116086"/>
                </a:lnTo>
                <a:lnTo>
                  <a:pt x="17859" y="151805"/>
                </a:lnTo>
                <a:lnTo>
                  <a:pt x="17859" y="187524"/>
                </a:lnTo>
                <a:lnTo>
                  <a:pt x="17859" y="214313"/>
                </a:lnTo>
                <a:lnTo>
                  <a:pt x="17859" y="232172"/>
                </a:lnTo>
                <a:lnTo>
                  <a:pt x="17859" y="241102"/>
                </a:lnTo>
                <a:lnTo>
                  <a:pt x="17859" y="241102"/>
                </a:lnTo>
                <a:lnTo>
                  <a:pt x="8929" y="232172"/>
                </a:lnTo>
                <a:lnTo>
                  <a:pt x="8929" y="205383"/>
                </a:lnTo>
                <a:lnTo>
                  <a:pt x="0" y="178594"/>
                </a:lnTo>
                <a:lnTo>
                  <a:pt x="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4" name="Freeform 20503"/>
          <p:cNvSpPr/>
          <p:nvPr/>
        </p:nvSpPr>
        <p:spPr bwMode="auto">
          <a:xfrm>
            <a:off x="1214438" y="5697140"/>
            <a:ext cx="169665" cy="267891"/>
          </a:xfrm>
          <a:custGeom>
            <a:avLst/>
            <a:gdLst/>
            <a:ahLst/>
            <a:cxnLst/>
            <a:rect l="0" t="0" r="0" b="0"/>
            <a:pathLst>
              <a:path w="169665" h="267891">
                <a:moveTo>
                  <a:pt x="0" y="35719"/>
                </a:moveTo>
                <a:lnTo>
                  <a:pt x="0" y="35719"/>
                </a:lnTo>
                <a:lnTo>
                  <a:pt x="0" y="35719"/>
                </a:lnTo>
                <a:lnTo>
                  <a:pt x="8929" y="44648"/>
                </a:lnTo>
                <a:lnTo>
                  <a:pt x="8929" y="53578"/>
                </a:lnTo>
                <a:lnTo>
                  <a:pt x="8929" y="62508"/>
                </a:lnTo>
                <a:lnTo>
                  <a:pt x="17859" y="71437"/>
                </a:lnTo>
                <a:lnTo>
                  <a:pt x="17859" y="71437"/>
                </a:lnTo>
                <a:lnTo>
                  <a:pt x="26789" y="71437"/>
                </a:lnTo>
                <a:lnTo>
                  <a:pt x="44648" y="62508"/>
                </a:lnTo>
                <a:lnTo>
                  <a:pt x="53578" y="53578"/>
                </a:lnTo>
                <a:lnTo>
                  <a:pt x="71437" y="35719"/>
                </a:lnTo>
                <a:lnTo>
                  <a:pt x="89296" y="17859"/>
                </a:lnTo>
                <a:lnTo>
                  <a:pt x="107156" y="8930"/>
                </a:lnTo>
                <a:lnTo>
                  <a:pt x="125015" y="0"/>
                </a:lnTo>
                <a:lnTo>
                  <a:pt x="142875" y="8930"/>
                </a:lnTo>
                <a:lnTo>
                  <a:pt x="142875" y="26789"/>
                </a:lnTo>
                <a:lnTo>
                  <a:pt x="142875" y="44648"/>
                </a:lnTo>
                <a:lnTo>
                  <a:pt x="142875" y="71437"/>
                </a:lnTo>
                <a:lnTo>
                  <a:pt x="133945" y="98226"/>
                </a:lnTo>
                <a:lnTo>
                  <a:pt x="125015" y="116086"/>
                </a:lnTo>
                <a:lnTo>
                  <a:pt x="116085" y="133945"/>
                </a:lnTo>
                <a:lnTo>
                  <a:pt x="107156" y="142875"/>
                </a:lnTo>
                <a:lnTo>
                  <a:pt x="98226" y="151805"/>
                </a:lnTo>
                <a:lnTo>
                  <a:pt x="98226" y="151805"/>
                </a:lnTo>
                <a:lnTo>
                  <a:pt x="98226" y="142875"/>
                </a:lnTo>
                <a:lnTo>
                  <a:pt x="107156" y="133945"/>
                </a:lnTo>
                <a:lnTo>
                  <a:pt x="116085" y="125015"/>
                </a:lnTo>
                <a:lnTo>
                  <a:pt x="133945" y="125015"/>
                </a:lnTo>
                <a:lnTo>
                  <a:pt x="151804" y="133945"/>
                </a:lnTo>
                <a:lnTo>
                  <a:pt x="160734" y="142875"/>
                </a:lnTo>
                <a:lnTo>
                  <a:pt x="169664" y="160734"/>
                </a:lnTo>
                <a:lnTo>
                  <a:pt x="169664" y="178594"/>
                </a:lnTo>
                <a:lnTo>
                  <a:pt x="160734" y="196453"/>
                </a:lnTo>
                <a:lnTo>
                  <a:pt x="142875" y="223242"/>
                </a:lnTo>
                <a:lnTo>
                  <a:pt x="125015" y="250031"/>
                </a:lnTo>
                <a:lnTo>
                  <a:pt x="107156" y="258961"/>
                </a:lnTo>
                <a:lnTo>
                  <a:pt x="89296" y="267890"/>
                </a:lnTo>
                <a:lnTo>
                  <a:pt x="71437" y="258961"/>
                </a:lnTo>
                <a:lnTo>
                  <a:pt x="62507" y="250031"/>
                </a:lnTo>
                <a:lnTo>
                  <a:pt x="6250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5" name="Freeform 20504"/>
          <p:cNvSpPr/>
          <p:nvPr/>
        </p:nvSpPr>
        <p:spPr bwMode="auto">
          <a:xfrm>
            <a:off x="1500188" y="5804296"/>
            <a:ext cx="44649" cy="142876"/>
          </a:xfrm>
          <a:custGeom>
            <a:avLst/>
            <a:gdLst/>
            <a:ahLst/>
            <a:cxnLst/>
            <a:rect l="0" t="0" r="0" b="0"/>
            <a:pathLst>
              <a:path w="44649" h="142876">
                <a:moveTo>
                  <a:pt x="8929" y="17859"/>
                </a:moveTo>
                <a:lnTo>
                  <a:pt x="0" y="8930"/>
                </a:lnTo>
                <a:lnTo>
                  <a:pt x="0" y="8930"/>
                </a:lnTo>
                <a:lnTo>
                  <a:pt x="0" y="0"/>
                </a:lnTo>
                <a:lnTo>
                  <a:pt x="0" y="0"/>
                </a:lnTo>
                <a:lnTo>
                  <a:pt x="0" y="8930"/>
                </a:lnTo>
                <a:lnTo>
                  <a:pt x="8929" y="17859"/>
                </a:lnTo>
                <a:lnTo>
                  <a:pt x="17859" y="35719"/>
                </a:lnTo>
                <a:lnTo>
                  <a:pt x="26789" y="53578"/>
                </a:lnTo>
                <a:lnTo>
                  <a:pt x="26789" y="80367"/>
                </a:lnTo>
                <a:lnTo>
                  <a:pt x="26789" y="107156"/>
                </a:lnTo>
                <a:lnTo>
                  <a:pt x="35718" y="125016"/>
                </a:lnTo>
                <a:lnTo>
                  <a:pt x="35718" y="142875"/>
                </a:lnTo>
                <a:lnTo>
                  <a:pt x="35718" y="142875"/>
                </a:lnTo>
                <a:lnTo>
                  <a:pt x="35718" y="133945"/>
                </a:lnTo>
                <a:lnTo>
                  <a:pt x="44648" y="116086"/>
                </a:lnTo>
                <a:lnTo>
                  <a:pt x="4464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6" name="Freeform 20505"/>
          <p:cNvSpPr/>
          <p:nvPr/>
        </p:nvSpPr>
        <p:spPr bwMode="auto">
          <a:xfrm>
            <a:off x="1634133" y="5777507"/>
            <a:ext cx="142876" cy="89298"/>
          </a:xfrm>
          <a:custGeom>
            <a:avLst/>
            <a:gdLst/>
            <a:ahLst/>
            <a:cxnLst/>
            <a:rect l="0" t="0" r="0" b="0"/>
            <a:pathLst>
              <a:path w="142876" h="89298">
                <a:moveTo>
                  <a:pt x="17859" y="0"/>
                </a:moveTo>
                <a:lnTo>
                  <a:pt x="8930" y="8930"/>
                </a:lnTo>
                <a:lnTo>
                  <a:pt x="8930" y="8930"/>
                </a:lnTo>
                <a:lnTo>
                  <a:pt x="0" y="17859"/>
                </a:lnTo>
                <a:lnTo>
                  <a:pt x="0" y="17859"/>
                </a:lnTo>
                <a:lnTo>
                  <a:pt x="0" y="17859"/>
                </a:lnTo>
                <a:lnTo>
                  <a:pt x="8930" y="17859"/>
                </a:lnTo>
                <a:lnTo>
                  <a:pt x="8930" y="8930"/>
                </a:lnTo>
                <a:lnTo>
                  <a:pt x="17859" y="8930"/>
                </a:lnTo>
                <a:lnTo>
                  <a:pt x="17859" y="17859"/>
                </a:lnTo>
                <a:lnTo>
                  <a:pt x="26789" y="26789"/>
                </a:lnTo>
                <a:lnTo>
                  <a:pt x="26789" y="35719"/>
                </a:lnTo>
                <a:lnTo>
                  <a:pt x="26789" y="53578"/>
                </a:lnTo>
                <a:lnTo>
                  <a:pt x="17859" y="62508"/>
                </a:lnTo>
                <a:lnTo>
                  <a:pt x="17859" y="80367"/>
                </a:lnTo>
                <a:lnTo>
                  <a:pt x="26789" y="89297"/>
                </a:lnTo>
                <a:lnTo>
                  <a:pt x="26789" y="89297"/>
                </a:lnTo>
                <a:lnTo>
                  <a:pt x="44648" y="89297"/>
                </a:lnTo>
                <a:lnTo>
                  <a:pt x="53578" y="80367"/>
                </a:lnTo>
                <a:lnTo>
                  <a:pt x="71437" y="71438"/>
                </a:lnTo>
                <a:lnTo>
                  <a:pt x="98226" y="62508"/>
                </a:lnTo>
                <a:lnTo>
                  <a:pt x="116086" y="53578"/>
                </a:lnTo>
                <a:lnTo>
                  <a:pt x="133945" y="44648"/>
                </a:lnTo>
                <a:lnTo>
                  <a:pt x="142875" y="35719"/>
                </a:lnTo>
                <a:lnTo>
                  <a:pt x="14287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7" name="Freeform 20506"/>
          <p:cNvSpPr/>
          <p:nvPr/>
        </p:nvSpPr>
        <p:spPr bwMode="auto">
          <a:xfrm>
            <a:off x="1285875" y="6197202"/>
            <a:ext cx="62509" cy="169665"/>
          </a:xfrm>
          <a:custGeom>
            <a:avLst/>
            <a:gdLst/>
            <a:ahLst/>
            <a:cxnLst/>
            <a:rect l="0" t="0" r="0" b="0"/>
            <a:pathLst>
              <a:path w="62509" h="169665">
                <a:moveTo>
                  <a:pt x="0" y="0"/>
                </a:moveTo>
                <a:lnTo>
                  <a:pt x="0" y="8930"/>
                </a:lnTo>
                <a:lnTo>
                  <a:pt x="0" y="8930"/>
                </a:lnTo>
                <a:lnTo>
                  <a:pt x="0" y="17860"/>
                </a:lnTo>
                <a:lnTo>
                  <a:pt x="0" y="26789"/>
                </a:lnTo>
                <a:lnTo>
                  <a:pt x="0" y="26789"/>
                </a:lnTo>
                <a:lnTo>
                  <a:pt x="0" y="26789"/>
                </a:lnTo>
                <a:lnTo>
                  <a:pt x="0" y="26789"/>
                </a:lnTo>
                <a:lnTo>
                  <a:pt x="8930" y="26789"/>
                </a:lnTo>
                <a:lnTo>
                  <a:pt x="17859" y="35719"/>
                </a:lnTo>
                <a:lnTo>
                  <a:pt x="26789" y="53578"/>
                </a:lnTo>
                <a:lnTo>
                  <a:pt x="44648" y="71438"/>
                </a:lnTo>
                <a:lnTo>
                  <a:pt x="53578" y="98227"/>
                </a:lnTo>
                <a:lnTo>
                  <a:pt x="62508" y="125016"/>
                </a:lnTo>
                <a:lnTo>
                  <a:pt x="62508" y="142875"/>
                </a:lnTo>
                <a:lnTo>
                  <a:pt x="62508" y="160735"/>
                </a:lnTo>
                <a:lnTo>
                  <a:pt x="53578" y="169664"/>
                </a:lnTo>
                <a:lnTo>
                  <a:pt x="44648" y="169664"/>
                </a:lnTo>
                <a:lnTo>
                  <a:pt x="44648" y="151805"/>
                </a:lnTo>
                <a:lnTo>
                  <a:pt x="35719" y="125016"/>
                </a:lnTo>
                <a:lnTo>
                  <a:pt x="3571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8" name="Freeform 20507"/>
          <p:cNvSpPr/>
          <p:nvPr/>
        </p:nvSpPr>
        <p:spPr bwMode="auto">
          <a:xfrm>
            <a:off x="1294805" y="6107905"/>
            <a:ext cx="196454" cy="303611"/>
          </a:xfrm>
          <a:custGeom>
            <a:avLst/>
            <a:gdLst/>
            <a:ahLst/>
            <a:cxnLst/>
            <a:rect l="0" t="0" r="0" b="0"/>
            <a:pathLst>
              <a:path w="196454" h="303611">
                <a:moveTo>
                  <a:pt x="0" y="80368"/>
                </a:moveTo>
                <a:lnTo>
                  <a:pt x="0" y="80368"/>
                </a:lnTo>
                <a:lnTo>
                  <a:pt x="8929" y="80368"/>
                </a:lnTo>
                <a:lnTo>
                  <a:pt x="17859" y="80368"/>
                </a:lnTo>
                <a:lnTo>
                  <a:pt x="44648" y="80368"/>
                </a:lnTo>
                <a:lnTo>
                  <a:pt x="71437" y="62508"/>
                </a:lnTo>
                <a:lnTo>
                  <a:pt x="107156" y="53579"/>
                </a:lnTo>
                <a:lnTo>
                  <a:pt x="142875" y="26790"/>
                </a:lnTo>
                <a:lnTo>
                  <a:pt x="169664" y="8930"/>
                </a:lnTo>
                <a:lnTo>
                  <a:pt x="187523" y="0"/>
                </a:lnTo>
                <a:lnTo>
                  <a:pt x="196453" y="0"/>
                </a:lnTo>
                <a:lnTo>
                  <a:pt x="196453" y="8930"/>
                </a:lnTo>
                <a:lnTo>
                  <a:pt x="187523" y="26790"/>
                </a:lnTo>
                <a:lnTo>
                  <a:pt x="169664" y="44649"/>
                </a:lnTo>
                <a:lnTo>
                  <a:pt x="151804" y="71438"/>
                </a:lnTo>
                <a:lnTo>
                  <a:pt x="133945" y="89297"/>
                </a:lnTo>
                <a:lnTo>
                  <a:pt x="116086" y="107157"/>
                </a:lnTo>
                <a:lnTo>
                  <a:pt x="98226" y="116086"/>
                </a:lnTo>
                <a:lnTo>
                  <a:pt x="98226" y="116086"/>
                </a:lnTo>
                <a:lnTo>
                  <a:pt x="98226" y="116086"/>
                </a:lnTo>
                <a:lnTo>
                  <a:pt x="107156" y="107157"/>
                </a:lnTo>
                <a:lnTo>
                  <a:pt x="116086" y="98227"/>
                </a:lnTo>
                <a:lnTo>
                  <a:pt x="133945" y="89297"/>
                </a:lnTo>
                <a:lnTo>
                  <a:pt x="160734" y="80368"/>
                </a:lnTo>
                <a:lnTo>
                  <a:pt x="178593" y="80368"/>
                </a:lnTo>
                <a:lnTo>
                  <a:pt x="196453" y="98227"/>
                </a:lnTo>
                <a:lnTo>
                  <a:pt x="196453" y="116086"/>
                </a:lnTo>
                <a:lnTo>
                  <a:pt x="196453" y="133946"/>
                </a:lnTo>
                <a:lnTo>
                  <a:pt x="187523" y="169665"/>
                </a:lnTo>
                <a:lnTo>
                  <a:pt x="169664" y="205383"/>
                </a:lnTo>
                <a:lnTo>
                  <a:pt x="142875" y="241102"/>
                </a:lnTo>
                <a:lnTo>
                  <a:pt x="125015" y="267891"/>
                </a:lnTo>
                <a:lnTo>
                  <a:pt x="98226" y="285750"/>
                </a:lnTo>
                <a:lnTo>
                  <a:pt x="71437" y="303610"/>
                </a:lnTo>
                <a:lnTo>
                  <a:pt x="53578" y="303610"/>
                </a:lnTo>
                <a:lnTo>
                  <a:pt x="44648" y="303610"/>
                </a:lnTo>
                <a:lnTo>
                  <a:pt x="44648" y="294680"/>
                </a:lnTo>
                <a:lnTo>
                  <a:pt x="53578" y="276821"/>
                </a:lnTo>
                <a:lnTo>
                  <a:pt x="53578"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9" name="Freeform 20508"/>
          <p:cNvSpPr/>
          <p:nvPr/>
        </p:nvSpPr>
        <p:spPr bwMode="auto">
          <a:xfrm>
            <a:off x="1589484" y="6223991"/>
            <a:ext cx="116087" cy="116087"/>
          </a:xfrm>
          <a:custGeom>
            <a:avLst/>
            <a:gdLst/>
            <a:ahLst/>
            <a:cxnLst/>
            <a:rect l="0" t="0" r="0" b="0"/>
            <a:pathLst>
              <a:path w="116087" h="116087">
                <a:moveTo>
                  <a:pt x="8930" y="17860"/>
                </a:moveTo>
                <a:lnTo>
                  <a:pt x="8930" y="17860"/>
                </a:lnTo>
                <a:lnTo>
                  <a:pt x="0" y="17860"/>
                </a:lnTo>
                <a:lnTo>
                  <a:pt x="0" y="17860"/>
                </a:lnTo>
                <a:lnTo>
                  <a:pt x="0" y="17860"/>
                </a:lnTo>
                <a:lnTo>
                  <a:pt x="8930" y="8930"/>
                </a:lnTo>
                <a:lnTo>
                  <a:pt x="17860" y="8930"/>
                </a:lnTo>
                <a:lnTo>
                  <a:pt x="26789" y="0"/>
                </a:lnTo>
                <a:lnTo>
                  <a:pt x="44649" y="0"/>
                </a:lnTo>
                <a:lnTo>
                  <a:pt x="53579" y="8930"/>
                </a:lnTo>
                <a:lnTo>
                  <a:pt x="62508" y="17860"/>
                </a:lnTo>
                <a:lnTo>
                  <a:pt x="71438" y="35719"/>
                </a:lnTo>
                <a:lnTo>
                  <a:pt x="71438" y="53579"/>
                </a:lnTo>
                <a:lnTo>
                  <a:pt x="71438" y="80368"/>
                </a:lnTo>
                <a:lnTo>
                  <a:pt x="62508" y="98227"/>
                </a:lnTo>
                <a:lnTo>
                  <a:pt x="62508" y="107157"/>
                </a:lnTo>
                <a:lnTo>
                  <a:pt x="53579" y="116086"/>
                </a:lnTo>
                <a:lnTo>
                  <a:pt x="62508" y="116086"/>
                </a:lnTo>
                <a:lnTo>
                  <a:pt x="62508" y="116086"/>
                </a:lnTo>
                <a:lnTo>
                  <a:pt x="80368" y="98227"/>
                </a:lnTo>
                <a:lnTo>
                  <a:pt x="98227" y="80368"/>
                </a:lnTo>
                <a:lnTo>
                  <a:pt x="116086" y="62508"/>
                </a:lnTo>
                <a:lnTo>
                  <a:pt x="11608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0" name="Freeform 20509"/>
          <p:cNvSpPr/>
          <p:nvPr/>
        </p:nvSpPr>
        <p:spPr bwMode="auto">
          <a:xfrm>
            <a:off x="1723430" y="6179343"/>
            <a:ext cx="80368" cy="107157"/>
          </a:xfrm>
          <a:custGeom>
            <a:avLst/>
            <a:gdLst/>
            <a:ahLst/>
            <a:cxnLst/>
            <a:rect l="0" t="0" r="0" b="0"/>
            <a:pathLst>
              <a:path w="80368" h="107157">
                <a:moveTo>
                  <a:pt x="8929" y="35719"/>
                </a:moveTo>
                <a:lnTo>
                  <a:pt x="8929" y="44648"/>
                </a:lnTo>
                <a:lnTo>
                  <a:pt x="0" y="53578"/>
                </a:lnTo>
                <a:lnTo>
                  <a:pt x="0" y="71437"/>
                </a:lnTo>
                <a:lnTo>
                  <a:pt x="8929" y="89297"/>
                </a:lnTo>
                <a:lnTo>
                  <a:pt x="17859" y="107156"/>
                </a:lnTo>
                <a:lnTo>
                  <a:pt x="26789" y="107156"/>
                </a:lnTo>
                <a:lnTo>
                  <a:pt x="44648" y="107156"/>
                </a:lnTo>
                <a:lnTo>
                  <a:pt x="53578" y="98227"/>
                </a:lnTo>
                <a:lnTo>
                  <a:pt x="71437" y="80367"/>
                </a:lnTo>
                <a:lnTo>
                  <a:pt x="71437" y="62508"/>
                </a:lnTo>
                <a:lnTo>
                  <a:pt x="80367" y="44648"/>
                </a:lnTo>
                <a:lnTo>
                  <a:pt x="71437" y="17859"/>
                </a:lnTo>
                <a:lnTo>
                  <a:pt x="62508" y="8930"/>
                </a:lnTo>
                <a:lnTo>
                  <a:pt x="53578" y="0"/>
                </a:lnTo>
                <a:lnTo>
                  <a:pt x="44648" y="8930"/>
                </a:lnTo>
                <a:lnTo>
                  <a:pt x="35718" y="17859"/>
                </a:lnTo>
                <a:lnTo>
                  <a:pt x="35718" y="44648"/>
                </a:lnTo>
                <a:lnTo>
                  <a:pt x="35718"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1" name="Freeform 20510"/>
          <p:cNvSpPr/>
          <p:nvPr/>
        </p:nvSpPr>
        <p:spPr bwMode="auto">
          <a:xfrm>
            <a:off x="1446609" y="6590109"/>
            <a:ext cx="44650" cy="125016"/>
          </a:xfrm>
          <a:custGeom>
            <a:avLst/>
            <a:gdLst/>
            <a:ahLst/>
            <a:cxnLst/>
            <a:rect l="0" t="0" r="0" b="0"/>
            <a:pathLst>
              <a:path w="44650" h="125016">
                <a:moveTo>
                  <a:pt x="0" y="17859"/>
                </a:moveTo>
                <a:lnTo>
                  <a:pt x="8930" y="8929"/>
                </a:lnTo>
                <a:lnTo>
                  <a:pt x="8930" y="8929"/>
                </a:lnTo>
                <a:lnTo>
                  <a:pt x="8930" y="0"/>
                </a:lnTo>
                <a:lnTo>
                  <a:pt x="17860" y="0"/>
                </a:lnTo>
                <a:lnTo>
                  <a:pt x="17860" y="8929"/>
                </a:lnTo>
                <a:lnTo>
                  <a:pt x="17860" y="17859"/>
                </a:lnTo>
                <a:lnTo>
                  <a:pt x="17860" y="26789"/>
                </a:lnTo>
                <a:lnTo>
                  <a:pt x="26789" y="35718"/>
                </a:lnTo>
                <a:lnTo>
                  <a:pt x="26789" y="53578"/>
                </a:lnTo>
                <a:lnTo>
                  <a:pt x="35719" y="71437"/>
                </a:lnTo>
                <a:lnTo>
                  <a:pt x="35719" y="89296"/>
                </a:lnTo>
                <a:lnTo>
                  <a:pt x="35719" y="107156"/>
                </a:lnTo>
                <a:lnTo>
                  <a:pt x="44649" y="116086"/>
                </a:lnTo>
                <a:lnTo>
                  <a:pt x="44649" y="125015"/>
                </a:lnTo>
                <a:lnTo>
                  <a:pt x="35719" y="125015"/>
                </a:lnTo>
                <a:lnTo>
                  <a:pt x="3571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2" name="Freeform 20511"/>
          <p:cNvSpPr/>
          <p:nvPr/>
        </p:nvSpPr>
        <p:spPr bwMode="auto">
          <a:xfrm>
            <a:off x="1393031" y="6456163"/>
            <a:ext cx="223243" cy="321470"/>
          </a:xfrm>
          <a:custGeom>
            <a:avLst/>
            <a:gdLst/>
            <a:ahLst/>
            <a:cxnLst/>
            <a:rect l="0" t="0" r="0" b="0"/>
            <a:pathLst>
              <a:path w="223243" h="321470">
                <a:moveTo>
                  <a:pt x="17860" y="116086"/>
                </a:moveTo>
                <a:lnTo>
                  <a:pt x="0" y="107157"/>
                </a:lnTo>
                <a:lnTo>
                  <a:pt x="0" y="107157"/>
                </a:lnTo>
                <a:lnTo>
                  <a:pt x="0" y="116086"/>
                </a:lnTo>
                <a:lnTo>
                  <a:pt x="0" y="125016"/>
                </a:lnTo>
                <a:lnTo>
                  <a:pt x="0" y="133946"/>
                </a:lnTo>
                <a:lnTo>
                  <a:pt x="8930" y="133946"/>
                </a:lnTo>
                <a:lnTo>
                  <a:pt x="17860" y="142875"/>
                </a:lnTo>
                <a:lnTo>
                  <a:pt x="44649" y="125016"/>
                </a:lnTo>
                <a:lnTo>
                  <a:pt x="80367" y="107157"/>
                </a:lnTo>
                <a:lnTo>
                  <a:pt x="125016" y="62508"/>
                </a:lnTo>
                <a:lnTo>
                  <a:pt x="160735" y="26789"/>
                </a:lnTo>
                <a:lnTo>
                  <a:pt x="187524" y="0"/>
                </a:lnTo>
                <a:lnTo>
                  <a:pt x="205383" y="0"/>
                </a:lnTo>
                <a:lnTo>
                  <a:pt x="205383" y="8930"/>
                </a:lnTo>
                <a:lnTo>
                  <a:pt x="205383" y="26789"/>
                </a:lnTo>
                <a:lnTo>
                  <a:pt x="196453" y="53578"/>
                </a:lnTo>
                <a:lnTo>
                  <a:pt x="187524" y="71438"/>
                </a:lnTo>
                <a:lnTo>
                  <a:pt x="178594" y="89297"/>
                </a:lnTo>
                <a:lnTo>
                  <a:pt x="169664" y="107157"/>
                </a:lnTo>
                <a:lnTo>
                  <a:pt x="169664" y="125016"/>
                </a:lnTo>
                <a:lnTo>
                  <a:pt x="160735" y="142875"/>
                </a:lnTo>
                <a:lnTo>
                  <a:pt x="151805" y="151805"/>
                </a:lnTo>
                <a:lnTo>
                  <a:pt x="151805" y="160735"/>
                </a:lnTo>
                <a:lnTo>
                  <a:pt x="151805" y="160735"/>
                </a:lnTo>
                <a:lnTo>
                  <a:pt x="169664" y="151805"/>
                </a:lnTo>
                <a:lnTo>
                  <a:pt x="187524" y="133946"/>
                </a:lnTo>
                <a:lnTo>
                  <a:pt x="196453" y="125016"/>
                </a:lnTo>
                <a:lnTo>
                  <a:pt x="205383" y="125016"/>
                </a:lnTo>
                <a:lnTo>
                  <a:pt x="214313" y="125016"/>
                </a:lnTo>
                <a:lnTo>
                  <a:pt x="223242" y="133946"/>
                </a:lnTo>
                <a:lnTo>
                  <a:pt x="223242" y="151805"/>
                </a:lnTo>
                <a:lnTo>
                  <a:pt x="223242" y="178594"/>
                </a:lnTo>
                <a:lnTo>
                  <a:pt x="214313" y="214313"/>
                </a:lnTo>
                <a:lnTo>
                  <a:pt x="196453" y="250032"/>
                </a:lnTo>
                <a:lnTo>
                  <a:pt x="187524" y="267891"/>
                </a:lnTo>
                <a:lnTo>
                  <a:pt x="178594" y="285750"/>
                </a:lnTo>
                <a:lnTo>
                  <a:pt x="160735" y="303610"/>
                </a:lnTo>
                <a:lnTo>
                  <a:pt x="151805" y="312539"/>
                </a:lnTo>
                <a:lnTo>
                  <a:pt x="142875" y="321469"/>
                </a:lnTo>
                <a:lnTo>
                  <a:pt x="142875"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3" name="Freeform 20512"/>
          <p:cNvSpPr/>
          <p:nvPr/>
        </p:nvSpPr>
        <p:spPr bwMode="auto">
          <a:xfrm>
            <a:off x="1741289" y="6590109"/>
            <a:ext cx="17860" cy="107157"/>
          </a:xfrm>
          <a:custGeom>
            <a:avLst/>
            <a:gdLst/>
            <a:ahLst/>
            <a:cxnLst/>
            <a:rect l="0" t="0" r="0" b="0"/>
            <a:pathLst>
              <a:path w="17860" h="107157">
                <a:moveTo>
                  <a:pt x="0" y="0"/>
                </a:moveTo>
                <a:lnTo>
                  <a:pt x="8930" y="8929"/>
                </a:lnTo>
                <a:lnTo>
                  <a:pt x="8930" y="8929"/>
                </a:lnTo>
                <a:lnTo>
                  <a:pt x="8930" y="17859"/>
                </a:lnTo>
                <a:lnTo>
                  <a:pt x="17859" y="26789"/>
                </a:lnTo>
                <a:lnTo>
                  <a:pt x="17859" y="44648"/>
                </a:lnTo>
                <a:lnTo>
                  <a:pt x="17859" y="53578"/>
                </a:lnTo>
                <a:lnTo>
                  <a:pt x="17859" y="71437"/>
                </a:lnTo>
                <a:lnTo>
                  <a:pt x="17859" y="89296"/>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4" name="Freeform 20513"/>
          <p:cNvSpPr/>
          <p:nvPr/>
        </p:nvSpPr>
        <p:spPr bwMode="auto">
          <a:xfrm>
            <a:off x="1830586" y="6554390"/>
            <a:ext cx="142876" cy="80368"/>
          </a:xfrm>
          <a:custGeom>
            <a:avLst/>
            <a:gdLst/>
            <a:ahLst/>
            <a:cxnLst/>
            <a:rect l="0" t="0" r="0" b="0"/>
            <a:pathLst>
              <a:path w="142876" h="80368">
                <a:moveTo>
                  <a:pt x="0" y="17859"/>
                </a:moveTo>
                <a:lnTo>
                  <a:pt x="0" y="26789"/>
                </a:lnTo>
                <a:lnTo>
                  <a:pt x="0" y="26789"/>
                </a:lnTo>
                <a:lnTo>
                  <a:pt x="0" y="26789"/>
                </a:lnTo>
                <a:lnTo>
                  <a:pt x="8930" y="26789"/>
                </a:lnTo>
                <a:lnTo>
                  <a:pt x="8930" y="26789"/>
                </a:lnTo>
                <a:lnTo>
                  <a:pt x="8930" y="17859"/>
                </a:lnTo>
                <a:lnTo>
                  <a:pt x="8930" y="17859"/>
                </a:lnTo>
                <a:lnTo>
                  <a:pt x="8930" y="17859"/>
                </a:lnTo>
                <a:lnTo>
                  <a:pt x="17859" y="26789"/>
                </a:lnTo>
                <a:lnTo>
                  <a:pt x="17859" y="26789"/>
                </a:lnTo>
                <a:lnTo>
                  <a:pt x="17859" y="35719"/>
                </a:lnTo>
                <a:lnTo>
                  <a:pt x="26789" y="44648"/>
                </a:lnTo>
                <a:lnTo>
                  <a:pt x="35719" y="62508"/>
                </a:lnTo>
                <a:lnTo>
                  <a:pt x="35719" y="71437"/>
                </a:lnTo>
                <a:lnTo>
                  <a:pt x="44648" y="80367"/>
                </a:lnTo>
                <a:lnTo>
                  <a:pt x="53578" y="80367"/>
                </a:lnTo>
                <a:lnTo>
                  <a:pt x="80367" y="71437"/>
                </a:lnTo>
                <a:lnTo>
                  <a:pt x="116086" y="44648"/>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5" name="Freeform 20514"/>
          <p:cNvSpPr/>
          <p:nvPr/>
        </p:nvSpPr>
        <p:spPr bwMode="auto">
          <a:xfrm>
            <a:off x="2116336" y="4679156"/>
            <a:ext cx="321470" cy="312540"/>
          </a:xfrm>
          <a:custGeom>
            <a:avLst/>
            <a:gdLst/>
            <a:ahLst/>
            <a:cxnLst/>
            <a:rect l="0" t="0" r="0" b="0"/>
            <a:pathLst>
              <a:path w="321470" h="312540">
                <a:moveTo>
                  <a:pt x="0" y="80367"/>
                </a:moveTo>
                <a:lnTo>
                  <a:pt x="8930" y="71437"/>
                </a:lnTo>
                <a:lnTo>
                  <a:pt x="8930" y="71437"/>
                </a:lnTo>
                <a:lnTo>
                  <a:pt x="8930" y="71437"/>
                </a:lnTo>
                <a:lnTo>
                  <a:pt x="8930" y="71437"/>
                </a:lnTo>
                <a:lnTo>
                  <a:pt x="17859" y="71437"/>
                </a:lnTo>
                <a:lnTo>
                  <a:pt x="17859" y="80367"/>
                </a:lnTo>
                <a:lnTo>
                  <a:pt x="17859" y="89297"/>
                </a:lnTo>
                <a:lnTo>
                  <a:pt x="17859" y="98226"/>
                </a:lnTo>
                <a:lnTo>
                  <a:pt x="17859" y="125015"/>
                </a:lnTo>
                <a:lnTo>
                  <a:pt x="17859" y="160734"/>
                </a:lnTo>
                <a:lnTo>
                  <a:pt x="17859" y="196453"/>
                </a:lnTo>
                <a:lnTo>
                  <a:pt x="17859" y="223242"/>
                </a:lnTo>
                <a:lnTo>
                  <a:pt x="17859" y="250032"/>
                </a:lnTo>
                <a:lnTo>
                  <a:pt x="17859" y="276821"/>
                </a:lnTo>
                <a:lnTo>
                  <a:pt x="17859" y="285750"/>
                </a:lnTo>
                <a:lnTo>
                  <a:pt x="17859" y="285750"/>
                </a:lnTo>
                <a:lnTo>
                  <a:pt x="17859" y="276821"/>
                </a:lnTo>
                <a:lnTo>
                  <a:pt x="17859" y="258961"/>
                </a:lnTo>
                <a:lnTo>
                  <a:pt x="17859" y="241102"/>
                </a:lnTo>
                <a:lnTo>
                  <a:pt x="17859" y="223242"/>
                </a:lnTo>
                <a:lnTo>
                  <a:pt x="17859" y="187523"/>
                </a:lnTo>
                <a:lnTo>
                  <a:pt x="17859" y="160734"/>
                </a:lnTo>
                <a:lnTo>
                  <a:pt x="17859" y="133945"/>
                </a:lnTo>
                <a:lnTo>
                  <a:pt x="26789" y="98226"/>
                </a:lnTo>
                <a:lnTo>
                  <a:pt x="26789" y="80367"/>
                </a:lnTo>
                <a:lnTo>
                  <a:pt x="35719" y="62508"/>
                </a:lnTo>
                <a:lnTo>
                  <a:pt x="44648" y="53578"/>
                </a:lnTo>
                <a:lnTo>
                  <a:pt x="53578" y="62508"/>
                </a:lnTo>
                <a:lnTo>
                  <a:pt x="62508" y="80367"/>
                </a:lnTo>
                <a:lnTo>
                  <a:pt x="71437" y="116086"/>
                </a:lnTo>
                <a:lnTo>
                  <a:pt x="80367" y="160734"/>
                </a:lnTo>
                <a:lnTo>
                  <a:pt x="89297" y="205383"/>
                </a:lnTo>
                <a:lnTo>
                  <a:pt x="98227" y="250032"/>
                </a:lnTo>
                <a:lnTo>
                  <a:pt x="107156" y="285750"/>
                </a:lnTo>
                <a:lnTo>
                  <a:pt x="116086" y="303610"/>
                </a:lnTo>
                <a:lnTo>
                  <a:pt x="125016" y="312539"/>
                </a:lnTo>
                <a:lnTo>
                  <a:pt x="133945" y="303610"/>
                </a:lnTo>
                <a:lnTo>
                  <a:pt x="151805" y="285750"/>
                </a:lnTo>
                <a:lnTo>
                  <a:pt x="160734" y="250032"/>
                </a:lnTo>
                <a:lnTo>
                  <a:pt x="169664" y="214313"/>
                </a:lnTo>
                <a:lnTo>
                  <a:pt x="178594" y="169664"/>
                </a:lnTo>
                <a:lnTo>
                  <a:pt x="187523" y="125015"/>
                </a:lnTo>
                <a:lnTo>
                  <a:pt x="205383" y="80367"/>
                </a:lnTo>
                <a:lnTo>
                  <a:pt x="223242" y="44648"/>
                </a:lnTo>
                <a:lnTo>
                  <a:pt x="232172" y="17859"/>
                </a:lnTo>
                <a:lnTo>
                  <a:pt x="250031" y="0"/>
                </a:lnTo>
                <a:lnTo>
                  <a:pt x="258961" y="0"/>
                </a:lnTo>
                <a:lnTo>
                  <a:pt x="267891" y="17859"/>
                </a:lnTo>
                <a:lnTo>
                  <a:pt x="285750" y="53578"/>
                </a:lnTo>
                <a:lnTo>
                  <a:pt x="294680" y="107156"/>
                </a:lnTo>
                <a:lnTo>
                  <a:pt x="303609" y="178594"/>
                </a:lnTo>
                <a:lnTo>
                  <a:pt x="312539" y="250032"/>
                </a:lnTo>
                <a:lnTo>
                  <a:pt x="321469" y="303610"/>
                </a:lnTo>
                <a:lnTo>
                  <a:pt x="321469"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6" name="Freeform 20515"/>
          <p:cNvSpPr/>
          <p:nvPr/>
        </p:nvSpPr>
        <p:spPr bwMode="auto">
          <a:xfrm>
            <a:off x="2214563" y="5143500"/>
            <a:ext cx="312540" cy="267892"/>
          </a:xfrm>
          <a:custGeom>
            <a:avLst/>
            <a:gdLst/>
            <a:ahLst/>
            <a:cxnLst/>
            <a:rect l="0" t="0" r="0" b="0"/>
            <a:pathLst>
              <a:path w="312540" h="267892">
                <a:moveTo>
                  <a:pt x="35718" y="35719"/>
                </a:moveTo>
                <a:lnTo>
                  <a:pt x="35718" y="35719"/>
                </a:lnTo>
                <a:lnTo>
                  <a:pt x="35718" y="35719"/>
                </a:lnTo>
                <a:lnTo>
                  <a:pt x="26789" y="26789"/>
                </a:lnTo>
                <a:lnTo>
                  <a:pt x="26789" y="35719"/>
                </a:lnTo>
                <a:lnTo>
                  <a:pt x="26789" y="44648"/>
                </a:lnTo>
                <a:lnTo>
                  <a:pt x="17859" y="62508"/>
                </a:lnTo>
                <a:lnTo>
                  <a:pt x="17859" y="98227"/>
                </a:lnTo>
                <a:lnTo>
                  <a:pt x="17859" y="133945"/>
                </a:lnTo>
                <a:lnTo>
                  <a:pt x="8929" y="178594"/>
                </a:lnTo>
                <a:lnTo>
                  <a:pt x="8929" y="223242"/>
                </a:lnTo>
                <a:lnTo>
                  <a:pt x="17859" y="250031"/>
                </a:lnTo>
                <a:lnTo>
                  <a:pt x="17859" y="267891"/>
                </a:lnTo>
                <a:lnTo>
                  <a:pt x="17859" y="267891"/>
                </a:lnTo>
                <a:lnTo>
                  <a:pt x="17859" y="250031"/>
                </a:lnTo>
                <a:lnTo>
                  <a:pt x="17859" y="223242"/>
                </a:lnTo>
                <a:lnTo>
                  <a:pt x="17859" y="196453"/>
                </a:lnTo>
                <a:lnTo>
                  <a:pt x="17859" y="160734"/>
                </a:lnTo>
                <a:lnTo>
                  <a:pt x="8929" y="125016"/>
                </a:lnTo>
                <a:lnTo>
                  <a:pt x="8929" y="89297"/>
                </a:lnTo>
                <a:lnTo>
                  <a:pt x="8929" y="62508"/>
                </a:lnTo>
                <a:lnTo>
                  <a:pt x="0" y="35719"/>
                </a:lnTo>
                <a:lnTo>
                  <a:pt x="0" y="17859"/>
                </a:lnTo>
                <a:lnTo>
                  <a:pt x="0" y="0"/>
                </a:lnTo>
                <a:lnTo>
                  <a:pt x="8929" y="0"/>
                </a:lnTo>
                <a:lnTo>
                  <a:pt x="8929" y="0"/>
                </a:lnTo>
                <a:lnTo>
                  <a:pt x="26789" y="8930"/>
                </a:lnTo>
                <a:lnTo>
                  <a:pt x="35718" y="26789"/>
                </a:lnTo>
                <a:lnTo>
                  <a:pt x="53578" y="62508"/>
                </a:lnTo>
                <a:lnTo>
                  <a:pt x="71437" y="107156"/>
                </a:lnTo>
                <a:lnTo>
                  <a:pt x="89296" y="142875"/>
                </a:lnTo>
                <a:lnTo>
                  <a:pt x="107156" y="178594"/>
                </a:lnTo>
                <a:lnTo>
                  <a:pt x="125015" y="196453"/>
                </a:lnTo>
                <a:lnTo>
                  <a:pt x="133945" y="205383"/>
                </a:lnTo>
                <a:lnTo>
                  <a:pt x="151804" y="205383"/>
                </a:lnTo>
                <a:lnTo>
                  <a:pt x="160734" y="196453"/>
                </a:lnTo>
                <a:lnTo>
                  <a:pt x="169664" y="178594"/>
                </a:lnTo>
                <a:lnTo>
                  <a:pt x="178593" y="151805"/>
                </a:lnTo>
                <a:lnTo>
                  <a:pt x="178593" y="116086"/>
                </a:lnTo>
                <a:lnTo>
                  <a:pt x="187523" y="89297"/>
                </a:lnTo>
                <a:lnTo>
                  <a:pt x="196453" y="62508"/>
                </a:lnTo>
                <a:lnTo>
                  <a:pt x="196453" y="35719"/>
                </a:lnTo>
                <a:lnTo>
                  <a:pt x="205382" y="8930"/>
                </a:lnTo>
                <a:lnTo>
                  <a:pt x="223242" y="0"/>
                </a:lnTo>
                <a:lnTo>
                  <a:pt x="241101" y="0"/>
                </a:lnTo>
                <a:lnTo>
                  <a:pt x="258960" y="17859"/>
                </a:lnTo>
                <a:lnTo>
                  <a:pt x="276820" y="53578"/>
                </a:lnTo>
                <a:lnTo>
                  <a:pt x="294679" y="107156"/>
                </a:lnTo>
                <a:lnTo>
                  <a:pt x="303609" y="160734"/>
                </a:lnTo>
                <a:lnTo>
                  <a:pt x="312539" y="196453"/>
                </a:lnTo>
                <a:lnTo>
                  <a:pt x="31253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7" name="Freeform 20516"/>
          <p:cNvSpPr/>
          <p:nvPr/>
        </p:nvSpPr>
        <p:spPr bwMode="auto">
          <a:xfrm>
            <a:off x="2259211" y="5447109"/>
            <a:ext cx="312540" cy="303610"/>
          </a:xfrm>
          <a:custGeom>
            <a:avLst/>
            <a:gdLst/>
            <a:ahLst/>
            <a:cxnLst/>
            <a:rect l="0" t="0" r="0" b="0"/>
            <a:pathLst>
              <a:path w="312540" h="303610">
                <a:moveTo>
                  <a:pt x="35719" y="53579"/>
                </a:moveTo>
                <a:lnTo>
                  <a:pt x="26789" y="62508"/>
                </a:lnTo>
                <a:lnTo>
                  <a:pt x="26789" y="71438"/>
                </a:lnTo>
                <a:lnTo>
                  <a:pt x="26789" y="80368"/>
                </a:lnTo>
                <a:lnTo>
                  <a:pt x="17859" y="98227"/>
                </a:lnTo>
                <a:lnTo>
                  <a:pt x="17859" y="116086"/>
                </a:lnTo>
                <a:lnTo>
                  <a:pt x="17859" y="151804"/>
                </a:lnTo>
                <a:lnTo>
                  <a:pt x="17859" y="178593"/>
                </a:lnTo>
                <a:lnTo>
                  <a:pt x="17859" y="214312"/>
                </a:lnTo>
                <a:lnTo>
                  <a:pt x="17859" y="250031"/>
                </a:lnTo>
                <a:lnTo>
                  <a:pt x="17859" y="276820"/>
                </a:lnTo>
                <a:lnTo>
                  <a:pt x="17859" y="294679"/>
                </a:lnTo>
                <a:lnTo>
                  <a:pt x="17859" y="303609"/>
                </a:lnTo>
                <a:lnTo>
                  <a:pt x="17859" y="303609"/>
                </a:lnTo>
                <a:lnTo>
                  <a:pt x="17859" y="294679"/>
                </a:lnTo>
                <a:lnTo>
                  <a:pt x="8930" y="285750"/>
                </a:lnTo>
                <a:lnTo>
                  <a:pt x="8930" y="276820"/>
                </a:lnTo>
                <a:lnTo>
                  <a:pt x="0" y="258961"/>
                </a:lnTo>
                <a:lnTo>
                  <a:pt x="0" y="241101"/>
                </a:lnTo>
                <a:lnTo>
                  <a:pt x="0" y="214312"/>
                </a:lnTo>
                <a:lnTo>
                  <a:pt x="0" y="187523"/>
                </a:lnTo>
                <a:lnTo>
                  <a:pt x="0" y="160734"/>
                </a:lnTo>
                <a:lnTo>
                  <a:pt x="0" y="125016"/>
                </a:lnTo>
                <a:lnTo>
                  <a:pt x="8930" y="98227"/>
                </a:lnTo>
                <a:lnTo>
                  <a:pt x="8930" y="71438"/>
                </a:lnTo>
                <a:lnTo>
                  <a:pt x="17859" y="62508"/>
                </a:lnTo>
                <a:lnTo>
                  <a:pt x="26789" y="53579"/>
                </a:lnTo>
                <a:lnTo>
                  <a:pt x="35719" y="62508"/>
                </a:lnTo>
                <a:lnTo>
                  <a:pt x="53578" y="80368"/>
                </a:lnTo>
                <a:lnTo>
                  <a:pt x="62508" y="116086"/>
                </a:lnTo>
                <a:lnTo>
                  <a:pt x="80367" y="151804"/>
                </a:lnTo>
                <a:lnTo>
                  <a:pt x="98227" y="187523"/>
                </a:lnTo>
                <a:lnTo>
                  <a:pt x="116086" y="223242"/>
                </a:lnTo>
                <a:lnTo>
                  <a:pt x="133945" y="241101"/>
                </a:lnTo>
                <a:lnTo>
                  <a:pt x="142875" y="258961"/>
                </a:lnTo>
                <a:lnTo>
                  <a:pt x="151805" y="250031"/>
                </a:lnTo>
                <a:lnTo>
                  <a:pt x="160734" y="232171"/>
                </a:lnTo>
                <a:lnTo>
                  <a:pt x="160734" y="205382"/>
                </a:lnTo>
                <a:lnTo>
                  <a:pt x="160734" y="178593"/>
                </a:lnTo>
                <a:lnTo>
                  <a:pt x="169664" y="142875"/>
                </a:lnTo>
                <a:lnTo>
                  <a:pt x="169664" y="107157"/>
                </a:lnTo>
                <a:lnTo>
                  <a:pt x="169664" y="62508"/>
                </a:lnTo>
                <a:lnTo>
                  <a:pt x="178594" y="35719"/>
                </a:lnTo>
                <a:lnTo>
                  <a:pt x="178594" y="8930"/>
                </a:lnTo>
                <a:lnTo>
                  <a:pt x="187523" y="0"/>
                </a:lnTo>
                <a:lnTo>
                  <a:pt x="196453" y="17860"/>
                </a:lnTo>
                <a:lnTo>
                  <a:pt x="214312" y="44649"/>
                </a:lnTo>
                <a:lnTo>
                  <a:pt x="232172" y="98227"/>
                </a:lnTo>
                <a:lnTo>
                  <a:pt x="250031" y="151804"/>
                </a:lnTo>
                <a:lnTo>
                  <a:pt x="276820" y="196453"/>
                </a:lnTo>
                <a:lnTo>
                  <a:pt x="294680" y="232171"/>
                </a:lnTo>
                <a:lnTo>
                  <a:pt x="312539" y="241101"/>
                </a:lnTo>
                <a:lnTo>
                  <a:pt x="31253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8" name="Freeform 20517"/>
          <p:cNvSpPr/>
          <p:nvPr/>
        </p:nvSpPr>
        <p:spPr bwMode="auto">
          <a:xfrm>
            <a:off x="2384227" y="5875734"/>
            <a:ext cx="1" cy="26790"/>
          </a:xfrm>
          <a:custGeom>
            <a:avLst/>
            <a:gdLst/>
            <a:ahLst/>
            <a:cxnLst/>
            <a:rect l="0" t="0" r="0" b="0"/>
            <a:pathLst>
              <a:path w="1" h="26790">
                <a:moveTo>
                  <a:pt x="0" y="0"/>
                </a:moveTo>
                <a:lnTo>
                  <a:pt x="0" y="0"/>
                </a:lnTo>
                <a:lnTo>
                  <a:pt x="0" y="0"/>
                </a:lnTo>
                <a:lnTo>
                  <a:pt x="0" y="0"/>
                </a:lnTo>
                <a:lnTo>
                  <a:pt x="0" y="0"/>
                </a:lnTo>
                <a:lnTo>
                  <a:pt x="0" y="0"/>
                </a:lnTo>
                <a:lnTo>
                  <a:pt x="0" y="8929"/>
                </a:lnTo>
                <a:lnTo>
                  <a:pt x="0" y="8929"/>
                </a:lnTo>
                <a:lnTo>
                  <a:pt x="0" y="8929"/>
                </a:lnTo>
                <a:lnTo>
                  <a:pt x="0" y="17859"/>
                </a:lnTo>
                <a:lnTo>
                  <a:pt x="0" y="17859"/>
                </a:lnTo>
                <a:lnTo>
                  <a:pt x="0" y="26789"/>
                </a:lnTo>
                <a:lnTo>
                  <a:pt x="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9" name="Freeform 20518"/>
          <p:cNvSpPr/>
          <p:nvPr/>
        </p:nvSpPr>
        <p:spPr bwMode="auto">
          <a:xfrm>
            <a:off x="2419945" y="6018609"/>
            <a:ext cx="26790" cy="8930"/>
          </a:xfrm>
          <a:custGeom>
            <a:avLst/>
            <a:gdLst/>
            <a:ahLst/>
            <a:cxnLst/>
            <a:rect l="0" t="0" r="0" b="0"/>
            <a:pathLst>
              <a:path w="26790" h="8930">
                <a:moveTo>
                  <a:pt x="8930" y="0"/>
                </a:moveTo>
                <a:lnTo>
                  <a:pt x="8930" y="0"/>
                </a:lnTo>
                <a:lnTo>
                  <a:pt x="0" y="0"/>
                </a:lnTo>
                <a:lnTo>
                  <a:pt x="0" y="0"/>
                </a:lnTo>
                <a:lnTo>
                  <a:pt x="0" y="0"/>
                </a:lnTo>
                <a:lnTo>
                  <a:pt x="0" y="8929"/>
                </a:lnTo>
                <a:lnTo>
                  <a:pt x="8930"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0" name="Freeform 20519"/>
          <p:cNvSpPr/>
          <p:nvPr/>
        </p:nvSpPr>
        <p:spPr bwMode="auto">
          <a:xfrm>
            <a:off x="2384227" y="6206132"/>
            <a:ext cx="35719" cy="26790"/>
          </a:xfrm>
          <a:custGeom>
            <a:avLst/>
            <a:gdLst/>
            <a:ahLst/>
            <a:cxnLst/>
            <a:rect l="0" t="0" r="0" b="0"/>
            <a:pathLst>
              <a:path w="35719" h="26790">
                <a:moveTo>
                  <a:pt x="35718" y="0"/>
                </a:moveTo>
                <a:lnTo>
                  <a:pt x="35718" y="8930"/>
                </a:lnTo>
                <a:lnTo>
                  <a:pt x="26789" y="8930"/>
                </a:lnTo>
                <a:lnTo>
                  <a:pt x="17859" y="8930"/>
                </a:lnTo>
                <a:lnTo>
                  <a:pt x="8929" y="17859"/>
                </a:lnTo>
                <a:lnTo>
                  <a:pt x="0" y="17859"/>
                </a:lnTo>
                <a:lnTo>
                  <a:pt x="0" y="17859"/>
                </a:lnTo>
                <a:lnTo>
                  <a:pt x="0" y="17859"/>
                </a:lnTo>
                <a:lnTo>
                  <a:pt x="8929" y="2678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1" name="Freeform 20520"/>
          <p:cNvSpPr/>
          <p:nvPr/>
        </p:nvSpPr>
        <p:spPr bwMode="auto">
          <a:xfrm>
            <a:off x="2509242" y="6349007"/>
            <a:ext cx="26790" cy="35720"/>
          </a:xfrm>
          <a:custGeom>
            <a:avLst/>
            <a:gdLst/>
            <a:ahLst/>
            <a:cxnLst/>
            <a:rect l="0" t="0" r="0" b="0"/>
            <a:pathLst>
              <a:path w="26790" h="35720">
                <a:moveTo>
                  <a:pt x="26789" y="0"/>
                </a:moveTo>
                <a:lnTo>
                  <a:pt x="17860" y="8930"/>
                </a:lnTo>
                <a:lnTo>
                  <a:pt x="8930" y="26789"/>
                </a:lnTo>
                <a:lnTo>
                  <a:pt x="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2" name="Freeform 20521"/>
          <p:cNvSpPr/>
          <p:nvPr/>
        </p:nvSpPr>
        <p:spPr bwMode="auto">
          <a:xfrm>
            <a:off x="2080617" y="4241601"/>
            <a:ext cx="89298" cy="214314"/>
          </a:xfrm>
          <a:custGeom>
            <a:avLst/>
            <a:gdLst/>
            <a:ahLst/>
            <a:cxnLst/>
            <a:rect l="0" t="0" r="0" b="0"/>
            <a:pathLst>
              <a:path w="89298" h="214314">
                <a:moveTo>
                  <a:pt x="8930" y="8930"/>
                </a:moveTo>
                <a:lnTo>
                  <a:pt x="8930" y="8930"/>
                </a:lnTo>
                <a:lnTo>
                  <a:pt x="8930" y="8930"/>
                </a:lnTo>
                <a:lnTo>
                  <a:pt x="0" y="0"/>
                </a:lnTo>
                <a:lnTo>
                  <a:pt x="0" y="8930"/>
                </a:lnTo>
                <a:lnTo>
                  <a:pt x="8930" y="17860"/>
                </a:lnTo>
                <a:lnTo>
                  <a:pt x="17860" y="44649"/>
                </a:lnTo>
                <a:lnTo>
                  <a:pt x="35719" y="71438"/>
                </a:lnTo>
                <a:lnTo>
                  <a:pt x="44649" y="107156"/>
                </a:lnTo>
                <a:lnTo>
                  <a:pt x="62508" y="142875"/>
                </a:lnTo>
                <a:lnTo>
                  <a:pt x="71438" y="178594"/>
                </a:lnTo>
                <a:lnTo>
                  <a:pt x="80367" y="196453"/>
                </a:lnTo>
                <a:lnTo>
                  <a:pt x="89297" y="205383"/>
                </a:lnTo>
                <a:lnTo>
                  <a:pt x="89297" y="214313"/>
                </a:lnTo>
                <a:lnTo>
                  <a:pt x="80367" y="205383"/>
                </a:lnTo>
                <a:lnTo>
                  <a:pt x="62508" y="178594"/>
                </a:lnTo>
                <a:lnTo>
                  <a:pt x="44649" y="151805"/>
                </a:lnTo>
                <a:lnTo>
                  <a:pt x="17860" y="125016"/>
                </a:lnTo>
                <a:lnTo>
                  <a:pt x="178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3" name="Freeform 20522"/>
          <p:cNvSpPr/>
          <p:nvPr/>
        </p:nvSpPr>
        <p:spPr bwMode="auto">
          <a:xfrm>
            <a:off x="2018109" y="4196953"/>
            <a:ext cx="258962" cy="276821"/>
          </a:xfrm>
          <a:custGeom>
            <a:avLst/>
            <a:gdLst/>
            <a:ahLst/>
            <a:cxnLst/>
            <a:rect l="0" t="0" r="0" b="0"/>
            <a:pathLst>
              <a:path w="258962" h="276821">
                <a:moveTo>
                  <a:pt x="0" y="80367"/>
                </a:moveTo>
                <a:lnTo>
                  <a:pt x="0" y="80367"/>
                </a:lnTo>
                <a:lnTo>
                  <a:pt x="8930" y="80367"/>
                </a:lnTo>
                <a:lnTo>
                  <a:pt x="26789" y="71437"/>
                </a:lnTo>
                <a:lnTo>
                  <a:pt x="53579" y="62508"/>
                </a:lnTo>
                <a:lnTo>
                  <a:pt x="80368" y="53578"/>
                </a:lnTo>
                <a:lnTo>
                  <a:pt x="107157" y="26789"/>
                </a:lnTo>
                <a:lnTo>
                  <a:pt x="142875" y="8929"/>
                </a:lnTo>
                <a:lnTo>
                  <a:pt x="178594" y="0"/>
                </a:lnTo>
                <a:lnTo>
                  <a:pt x="214313" y="0"/>
                </a:lnTo>
                <a:lnTo>
                  <a:pt x="241102" y="17859"/>
                </a:lnTo>
                <a:lnTo>
                  <a:pt x="258961" y="53578"/>
                </a:lnTo>
                <a:lnTo>
                  <a:pt x="258961" y="98226"/>
                </a:lnTo>
                <a:lnTo>
                  <a:pt x="250032" y="151804"/>
                </a:lnTo>
                <a:lnTo>
                  <a:pt x="232172" y="196453"/>
                </a:lnTo>
                <a:lnTo>
                  <a:pt x="214313" y="241101"/>
                </a:lnTo>
                <a:lnTo>
                  <a:pt x="196454" y="267890"/>
                </a:lnTo>
                <a:lnTo>
                  <a:pt x="178594" y="276820"/>
                </a:lnTo>
                <a:lnTo>
                  <a:pt x="169664" y="267890"/>
                </a:lnTo>
                <a:lnTo>
                  <a:pt x="169664" y="241101"/>
                </a:lnTo>
                <a:lnTo>
                  <a:pt x="169664"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4" name="Freeform 20523"/>
          <p:cNvSpPr/>
          <p:nvPr/>
        </p:nvSpPr>
        <p:spPr bwMode="auto">
          <a:xfrm>
            <a:off x="2330648" y="4214812"/>
            <a:ext cx="35720" cy="169665"/>
          </a:xfrm>
          <a:custGeom>
            <a:avLst/>
            <a:gdLst/>
            <a:ahLst/>
            <a:cxnLst/>
            <a:rect l="0" t="0" r="0" b="0"/>
            <a:pathLst>
              <a:path w="35720" h="169665">
                <a:moveTo>
                  <a:pt x="0" y="0"/>
                </a:moveTo>
                <a:lnTo>
                  <a:pt x="0" y="8930"/>
                </a:lnTo>
                <a:lnTo>
                  <a:pt x="0" y="8930"/>
                </a:lnTo>
                <a:lnTo>
                  <a:pt x="0" y="17859"/>
                </a:lnTo>
                <a:lnTo>
                  <a:pt x="0" y="44649"/>
                </a:lnTo>
                <a:lnTo>
                  <a:pt x="8930" y="71438"/>
                </a:lnTo>
                <a:lnTo>
                  <a:pt x="17860" y="98227"/>
                </a:lnTo>
                <a:lnTo>
                  <a:pt x="26790" y="125016"/>
                </a:lnTo>
                <a:lnTo>
                  <a:pt x="35719" y="151805"/>
                </a:lnTo>
                <a:lnTo>
                  <a:pt x="35719" y="160734"/>
                </a:lnTo>
                <a:lnTo>
                  <a:pt x="35719" y="169664"/>
                </a:lnTo>
                <a:lnTo>
                  <a:pt x="35719" y="169664"/>
                </a:lnTo>
                <a:lnTo>
                  <a:pt x="35719" y="160734"/>
                </a:lnTo>
                <a:lnTo>
                  <a:pt x="35719" y="133945"/>
                </a:lnTo>
                <a:lnTo>
                  <a:pt x="3571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5" name="Freeform 20524"/>
          <p:cNvSpPr/>
          <p:nvPr/>
        </p:nvSpPr>
        <p:spPr bwMode="auto">
          <a:xfrm>
            <a:off x="2286000" y="4125515"/>
            <a:ext cx="53579" cy="26790"/>
          </a:xfrm>
          <a:custGeom>
            <a:avLst/>
            <a:gdLst/>
            <a:ahLst/>
            <a:cxnLst/>
            <a:rect l="0" t="0" r="0" b="0"/>
            <a:pathLst>
              <a:path w="53579" h="26790">
                <a:moveTo>
                  <a:pt x="17859" y="0"/>
                </a:moveTo>
                <a:lnTo>
                  <a:pt x="17859" y="0"/>
                </a:lnTo>
                <a:lnTo>
                  <a:pt x="8930" y="8930"/>
                </a:lnTo>
                <a:lnTo>
                  <a:pt x="8930" y="8930"/>
                </a:lnTo>
                <a:lnTo>
                  <a:pt x="0" y="8930"/>
                </a:lnTo>
                <a:lnTo>
                  <a:pt x="0" y="8930"/>
                </a:lnTo>
                <a:lnTo>
                  <a:pt x="0" y="8930"/>
                </a:lnTo>
                <a:lnTo>
                  <a:pt x="8930" y="8930"/>
                </a:lnTo>
                <a:lnTo>
                  <a:pt x="17859" y="8930"/>
                </a:lnTo>
                <a:lnTo>
                  <a:pt x="26789" y="8930"/>
                </a:lnTo>
                <a:lnTo>
                  <a:pt x="35719" y="17860"/>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6" name="Freeform 20525"/>
          <p:cNvSpPr/>
          <p:nvPr/>
        </p:nvSpPr>
        <p:spPr bwMode="auto">
          <a:xfrm>
            <a:off x="2402086" y="4188023"/>
            <a:ext cx="53579" cy="178595"/>
          </a:xfrm>
          <a:custGeom>
            <a:avLst/>
            <a:gdLst/>
            <a:ahLst/>
            <a:cxnLst/>
            <a:rect l="0" t="0" r="0" b="0"/>
            <a:pathLst>
              <a:path w="53579" h="178595">
                <a:moveTo>
                  <a:pt x="8930" y="26789"/>
                </a:moveTo>
                <a:lnTo>
                  <a:pt x="0" y="26789"/>
                </a:lnTo>
                <a:lnTo>
                  <a:pt x="0" y="26789"/>
                </a:lnTo>
                <a:lnTo>
                  <a:pt x="0" y="35719"/>
                </a:lnTo>
                <a:lnTo>
                  <a:pt x="0" y="44648"/>
                </a:lnTo>
                <a:lnTo>
                  <a:pt x="8930" y="62508"/>
                </a:lnTo>
                <a:lnTo>
                  <a:pt x="17859" y="89297"/>
                </a:lnTo>
                <a:lnTo>
                  <a:pt x="26789" y="116086"/>
                </a:lnTo>
                <a:lnTo>
                  <a:pt x="35719" y="133945"/>
                </a:lnTo>
                <a:lnTo>
                  <a:pt x="44648" y="160734"/>
                </a:lnTo>
                <a:lnTo>
                  <a:pt x="44648" y="169664"/>
                </a:lnTo>
                <a:lnTo>
                  <a:pt x="44648" y="178594"/>
                </a:lnTo>
                <a:lnTo>
                  <a:pt x="44648" y="169664"/>
                </a:lnTo>
                <a:lnTo>
                  <a:pt x="44648" y="151805"/>
                </a:lnTo>
                <a:lnTo>
                  <a:pt x="44648" y="125016"/>
                </a:lnTo>
                <a:lnTo>
                  <a:pt x="44648" y="89297"/>
                </a:lnTo>
                <a:lnTo>
                  <a:pt x="44648" y="62508"/>
                </a:lnTo>
                <a:lnTo>
                  <a:pt x="44648" y="26789"/>
                </a:lnTo>
                <a:lnTo>
                  <a:pt x="44648"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7" name="Freeform 20526"/>
          <p:cNvSpPr/>
          <p:nvPr/>
        </p:nvSpPr>
        <p:spPr bwMode="auto">
          <a:xfrm>
            <a:off x="2500313" y="4188023"/>
            <a:ext cx="142876" cy="205384"/>
          </a:xfrm>
          <a:custGeom>
            <a:avLst/>
            <a:gdLst/>
            <a:ahLst/>
            <a:cxnLst/>
            <a:rect l="0" t="0" r="0" b="0"/>
            <a:pathLst>
              <a:path w="142876" h="205384">
                <a:moveTo>
                  <a:pt x="0" y="98227"/>
                </a:moveTo>
                <a:lnTo>
                  <a:pt x="8929" y="107156"/>
                </a:lnTo>
                <a:lnTo>
                  <a:pt x="8929" y="125016"/>
                </a:lnTo>
                <a:lnTo>
                  <a:pt x="17859" y="133945"/>
                </a:lnTo>
                <a:lnTo>
                  <a:pt x="35718" y="133945"/>
                </a:lnTo>
                <a:lnTo>
                  <a:pt x="44648" y="133945"/>
                </a:lnTo>
                <a:lnTo>
                  <a:pt x="53578" y="125016"/>
                </a:lnTo>
                <a:lnTo>
                  <a:pt x="71437" y="116086"/>
                </a:lnTo>
                <a:lnTo>
                  <a:pt x="80367" y="98227"/>
                </a:lnTo>
                <a:lnTo>
                  <a:pt x="80367" y="71438"/>
                </a:lnTo>
                <a:lnTo>
                  <a:pt x="80367" y="44648"/>
                </a:lnTo>
                <a:lnTo>
                  <a:pt x="71437" y="17859"/>
                </a:lnTo>
                <a:lnTo>
                  <a:pt x="71437" y="8930"/>
                </a:lnTo>
                <a:lnTo>
                  <a:pt x="62507" y="0"/>
                </a:lnTo>
                <a:lnTo>
                  <a:pt x="53578" y="17859"/>
                </a:lnTo>
                <a:lnTo>
                  <a:pt x="44648" y="44648"/>
                </a:lnTo>
                <a:lnTo>
                  <a:pt x="35718" y="80367"/>
                </a:lnTo>
                <a:lnTo>
                  <a:pt x="44648" y="116086"/>
                </a:lnTo>
                <a:lnTo>
                  <a:pt x="44648" y="151805"/>
                </a:lnTo>
                <a:lnTo>
                  <a:pt x="62507" y="178594"/>
                </a:lnTo>
                <a:lnTo>
                  <a:pt x="71437" y="205383"/>
                </a:lnTo>
                <a:lnTo>
                  <a:pt x="89296" y="205383"/>
                </a:lnTo>
                <a:lnTo>
                  <a:pt x="107156" y="196453"/>
                </a:lnTo>
                <a:lnTo>
                  <a:pt x="125015" y="178594"/>
                </a:lnTo>
                <a:lnTo>
                  <a:pt x="133945" y="151805"/>
                </a:lnTo>
                <a:lnTo>
                  <a:pt x="142875" y="107156"/>
                </a:lnTo>
                <a:lnTo>
                  <a:pt x="14287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8" name="Freeform 20527"/>
          <p:cNvSpPr/>
          <p:nvPr/>
        </p:nvSpPr>
        <p:spPr bwMode="auto">
          <a:xfrm>
            <a:off x="2643188" y="4027289"/>
            <a:ext cx="151805" cy="312540"/>
          </a:xfrm>
          <a:custGeom>
            <a:avLst/>
            <a:gdLst/>
            <a:ahLst/>
            <a:cxnLst/>
            <a:rect l="0" t="0" r="0" b="0"/>
            <a:pathLst>
              <a:path w="151805" h="312540">
                <a:moveTo>
                  <a:pt x="8929" y="205382"/>
                </a:moveTo>
                <a:lnTo>
                  <a:pt x="0" y="214312"/>
                </a:lnTo>
                <a:lnTo>
                  <a:pt x="0" y="232172"/>
                </a:lnTo>
                <a:lnTo>
                  <a:pt x="0" y="258961"/>
                </a:lnTo>
                <a:lnTo>
                  <a:pt x="8929" y="276820"/>
                </a:lnTo>
                <a:lnTo>
                  <a:pt x="17859" y="294679"/>
                </a:lnTo>
                <a:lnTo>
                  <a:pt x="35718" y="312539"/>
                </a:lnTo>
                <a:lnTo>
                  <a:pt x="53578" y="312539"/>
                </a:lnTo>
                <a:lnTo>
                  <a:pt x="71437" y="312539"/>
                </a:lnTo>
                <a:lnTo>
                  <a:pt x="89296" y="303609"/>
                </a:lnTo>
                <a:lnTo>
                  <a:pt x="98226" y="285750"/>
                </a:lnTo>
                <a:lnTo>
                  <a:pt x="107156" y="258961"/>
                </a:lnTo>
                <a:lnTo>
                  <a:pt x="116085" y="232172"/>
                </a:lnTo>
                <a:lnTo>
                  <a:pt x="116085" y="196453"/>
                </a:lnTo>
                <a:lnTo>
                  <a:pt x="107156" y="151804"/>
                </a:lnTo>
                <a:lnTo>
                  <a:pt x="89296" y="107156"/>
                </a:lnTo>
                <a:lnTo>
                  <a:pt x="71437" y="62507"/>
                </a:lnTo>
                <a:lnTo>
                  <a:pt x="44648" y="26789"/>
                </a:lnTo>
                <a:lnTo>
                  <a:pt x="35718" y="0"/>
                </a:lnTo>
                <a:lnTo>
                  <a:pt x="17859" y="0"/>
                </a:lnTo>
                <a:lnTo>
                  <a:pt x="17859" y="17859"/>
                </a:lnTo>
                <a:lnTo>
                  <a:pt x="26789" y="53578"/>
                </a:lnTo>
                <a:lnTo>
                  <a:pt x="44648" y="98226"/>
                </a:lnTo>
                <a:lnTo>
                  <a:pt x="62507" y="151804"/>
                </a:lnTo>
                <a:lnTo>
                  <a:pt x="80367" y="205382"/>
                </a:lnTo>
                <a:lnTo>
                  <a:pt x="107156" y="241101"/>
                </a:lnTo>
                <a:lnTo>
                  <a:pt x="125015" y="276820"/>
                </a:lnTo>
                <a:lnTo>
                  <a:pt x="142875" y="303609"/>
                </a:lnTo>
                <a:lnTo>
                  <a:pt x="142875" y="312539"/>
                </a:lnTo>
                <a:lnTo>
                  <a:pt x="151804" y="303609"/>
                </a:lnTo>
                <a:lnTo>
                  <a:pt x="142875" y="294679"/>
                </a:lnTo>
                <a:lnTo>
                  <a:pt x="125015" y="276820"/>
                </a:lnTo>
                <a:lnTo>
                  <a:pt x="98226" y="241101"/>
                </a:lnTo>
                <a:lnTo>
                  <a:pt x="62507" y="205382"/>
                </a:lnTo>
                <a:lnTo>
                  <a:pt x="62507"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9" name="Freeform 20528"/>
          <p:cNvSpPr/>
          <p:nvPr/>
        </p:nvSpPr>
        <p:spPr bwMode="auto">
          <a:xfrm>
            <a:off x="2571750" y="4116586"/>
            <a:ext cx="223243" cy="53579"/>
          </a:xfrm>
          <a:custGeom>
            <a:avLst/>
            <a:gdLst/>
            <a:ahLst/>
            <a:cxnLst/>
            <a:rect l="0" t="0" r="0" b="0"/>
            <a:pathLst>
              <a:path w="223243" h="53579">
                <a:moveTo>
                  <a:pt x="0" y="44648"/>
                </a:moveTo>
                <a:lnTo>
                  <a:pt x="0" y="44648"/>
                </a:lnTo>
                <a:lnTo>
                  <a:pt x="8930" y="53578"/>
                </a:lnTo>
                <a:lnTo>
                  <a:pt x="26789" y="53578"/>
                </a:lnTo>
                <a:lnTo>
                  <a:pt x="53578" y="44648"/>
                </a:lnTo>
                <a:lnTo>
                  <a:pt x="89297" y="44648"/>
                </a:lnTo>
                <a:lnTo>
                  <a:pt x="133945" y="35718"/>
                </a:lnTo>
                <a:lnTo>
                  <a:pt x="169664" y="17859"/>
                </a:lnTo>
                <a:lnTo>
                  <a:pt x="19645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0" name="Freeform 20529"/>
          <p:cNvSpPr/>
          <p:nvPr/>
        </p:nvSpPr>
        <p:spPr bwMode="auto">
          <a:xfrm>
            <a:off x="2848570" y="4009429"/>
            <a:ext cx="205384" cy="276822"/>
          </a:xfrm>
          <a:custGeom>
            <a:avLst/>
            <a:gdLst/>
            <a:ahLst/>
            <a:cxnLst/>
            <a:rect l="0" t="0" r="0" b="0"/>
            <a:pathLst>
              <a:path w="205384" h="276822">
                <a:moveTo>
                  <a:pt x="0" y="26789"/>
                </a:moveTo>
                <a:lnTo>
                  <a:pt x="0" y="26789"/>
                </a:lnTo>
                <a:lnTo>
                  <a:pt x="0" y="35719"/>
                </a:lnTo>
                <a:lnTo>
                  <a:pt x="0" y="62508"/>
                </a:lnTo>
                <a:lnTo>
                  <a:pt x="8930" y="89297"/>
                </a:lnTo>
                <a:lnTo>
                  <a:pt x="17860" y="125016"/>
                </a:lnTo>
                <a:lnTo>
                  <a:pt x="26789" y="169664"/>
                </a:lnTo>
                <a:lnTo>
                  <a:pt x="35719" y="205383"/>
                </a:lnTo>
                <a:lnTo>
                  <a:pt x="44649" y="241102"/>
                </a:lnTo>
                <a:lnTo>
                  <a:pt x="53578" y="258961"/>
                </a:lnTo>
                <a:lnTo>
                  <a:pt x="62508" y="276821"/>
                </a:lnTo>
                <a:lnTo>
                  <a:pt x="62508" y="276821"/>
                </a:lnTo>
                <a:lnTo>
                  <a:pt x="62508" y="267891"/>
                </a:lnTo>
                <a:lnTo>
                  <a:pt x="53578" y="250032"/>
                </a:lnTo>
                <a:lnTo>
                  <a:pt x="53578" y="205383"/>
                </a:lnTo>
                <a:lnTo>
                  <a:pt x="35719" y="160735"/>
                </a:lnTo>
                <a:lnTo>
                  <a:pt x="26789" y="107157"/>
                </a:lnTo>
                <a:lnTo>
                  <a:pt x="26789" y="53578"/>
                </a:lnTo>
                <a:lnTo>
                  <a:pt x="26789" y="26789"/>
                </a:lnTo>
                <a:lnTo>
                  <a:pt x="26789" y="8930"/>
                </a:lnTo>
                <a:lnTo>
                  <a:pt x="44649" y="17860"/>
                </a:lnTo>
                <a:lnTo>
                  <a:pt x="53578" y="44649"/>
                </a:lnTo>
                <a:lnTo>
                  <a:pt x="62508" y="89297"/>
                </a:lnTo>
                <a:lnTo>
                  <a:pt x="71438" y="133946"/>
                </a:lnTo>
                <a:lnTo>
                  <a:pt x="80368" y="178594"/>
                </a:lnTo>
                <a:lnTo>
                  <a:pt x="89297" y="223242"/>
                </a:lnTo>
                <a:lnTo>
                  <a:pt x="89297" y="250032"/>
                </a:lnTo>
                <a:lnTo>
                  <a:pt x="98227" y="276821"/>
                </a:lnTo>
                <a:lnTo>
                  <a:pt x="98227" y="276821"/>
                </a:lnTo>
                <a:lnTo>
                  <a:pt x="98227" y="267891"/>
                </a:lnTo>
                <a:lnTo>
                  <a:pt x="98227" y="241102"/>
                </a:lnTo>
                <a:lnTo>
                  <a:pt x="98227" y="196453"/>
                </a:lnTo>
                <a:lnTo>
                  <a:pt x="89297" y="142875"/>
                </a:lnTo>
                <a:lnTo>
                  <a:pt x="89297" y="80367"/>
                </a:lnTo>
                <a:lnTo>
                  <a:pt x="89297" y="35719"/>
                </a:lnTo>
                <a:lnTo>
                  <a:pt x="98227" y="8930"/>
                </a:lnTo>
                <a:lnTo>
                  <a:pt x="107157" y="0"/>
                </a:lnTo>
                <a:lnTo>
                  <a:pt x="116086" y="17860"/>
                </a:lnTo>
                <a:lnTo>
                  <a:pt x="133946" y="53578"/>
                </a:lnTo>
                <a:lnTo>
                  <a:pt x="142875" y="98227"/>
                </a:lnTo>
                <a:lnTo>
                  <a:pt x="151805" y="142875"/>
                </a:lnTo>
                <a:lnTo>
                  <a:pt x="169664" y="187524"/>
                </a:lnTo>
                <a:lnTo>
                  <a:pt x="178594" y="223242"/>
                </a:lnTo>
                <a:lnTo>
                  <a:pt x="187524" y="250032"/>
                </a:lnTo>
                <a:lnTo>
                  <a:pt x="196453" y="258961"/>
                </a:lnTo>
                <a:lnTo>
                  <a:pt x="205383" y="258961"/>
                </a:lnTo>
                <a:lnTo>
                  <a:pt x="20538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1" name="Freeform 20530"/>
          <p:cNvSpPr/>
          <p:nvPr/>
        </p:nvSpPr>
        <p:spPr bwMode="auto">
          <a:xfrm>
            <a:off x="3071813" y="4045148"/>
            <a:ext cx="133946" cy="223243"/>
          </a:xfrm>
          <a:custGeom>
            <a:avLst/>
            <a:gdLst/>
            <a:ahLst/>
            <a:cxnLst/>
            <a:rect l="0" t="0" r="0" b="0"/>
            <a:pathLst>
              <a:path w="133946" h="223243">
                <a:moveTo>
                  <a:pt x="17859" y="71438"/>
                </a:moveTo>
                <a:lnTo>
                  <a:pt x="8929" y="71438"/>
                </a:lnTo>
                <a:lnTo>
                  <a:pt x="8929" y="71438"/>
                </a:lnTo>
                <a:lnTo>
                  <a:pt x="0" y="62508"/>
                </a:lnTo>
                <a:lnTo>
                  <a:pt x="0" y="62508"/>
                </a:lnTo>
                <a:lnTo>
                  <a:pt x="0" y="62508"/>
                </a:lnTo>
                <a:lnTo>
                  <a:pt x="0" y="62508"/>
                </a:lnTo>
                <a:lnTo>
                  <a:pt x="8929" y="80367"/>
                </a:lnTo>
                <a:lnTo>
                  <a:pt x="8929" y="98227"/>
                </a:lnTo>
                <a:lnTo>
                  <a:pt x="17859" y="116086"/>
                </a:lnTo>
                <a:lnTo>
                  <a:pt x="17859" y="142875"/>
                </a:lnTo>
                <a:lnTo>
                  <a:pt x="26789" y="151805"/>
                </a:lnTo>
                <a:lnTo>
                  <a:pt x="26789" y="160734"/>
                </a:lnTo>
                <a:lnTo>
                  <a:pt x="26789" y="169664"/>
                </a:lnTo>
                <a:lnTo>
                  <a:pt x="35718" y="160734"/>
                </a:lnTo>
                <a:lnTo>
                  <a:pt x="35718" y="151805"/>
                </a:lnTo>
                <a:lnTo>
                  <a:pt x="44648" y="125016"/>
                </a:lnTo>
                <a:lnTo>
                  <a:pt x="44648" y="98227"/>
                </a:lnTo>
                <a:lnTo>
                  <a:pt x="44648" y="80367"/>
                </a:lnTo>
                <a:lnTo>
                  <a:pt x="44648" y="62508"/>
                </a:lnTo>
                <a:lnTo>
                  <a:pt x="44648" y="53578"/>
                </a:lnTo>
                <a:lnTo>
                  <a:pt x="53578" y="62508"/>
                </a:lnTo>
                <a:lnTo>
                  <a:pt x="53578" y="71438"/>
                </a:lnTo>
                <a:lnTo>
                  <a:pt x="53578" y="89297"/>
                </a:lnTo>
                <a:lnTo>
                  <a:pt x="62507" y="107156"/>
                </a:lnTo>
                <a:lnTo>
                  <a:pt x="62507" y="116086"/>
                </a:lnTo>
                <a:lnTo>
                  <a:pt x="71437" y="125016"/>
                </a:lnTo>
                <a:lnTo>
                  <a:pt x="71437" y="125016"/>
                </a:lnTo>
                <a:lnTo>
                  <a:pt x="80367" y="116086"/>
                </a:lnTo>
                <a:lnTo>
                  <a:pt x="80367" y="107156"/>
                </a:lnTo>
                <a:lnTo>
                  <a:pt x="80367" y="89297"/>
                </a:lnTo>
                <a:lnTo>
                  <a:pt x="89296" y="71438"/>
                </a:lnTo>
                <a:lnTo>
                  <a:pt x="89296" y="53578"/>
                </a:lnTo>
                <a:lnTo>
                  <a:pt x="89296" y="53578"/>
                </a:lnTo>
                <a:lnTo>
                  <a:pt x="98226" y="53578"/>
                </a:lnTo>
                <a:lnTo>
                  <a:pt x="98226" y="71438"/>
                </a:lnTo>
                <a:lnTo>
                  <a:pt x="98226" y="98227"/>
                </a:lnTo>
                <a:lnTo>
                  <a:pt x="107156" y="125016"/>
                </a:lnTo>
                <a:lnTo>
                  <a:pt x="107156" y="151805"/>
                </a:lnTo>
                <a:lnTo>
                  <a:pt x="107156" y="178594"/>
                </a:lnTo>
                <a:lnTo>
                  <a:pt x="107156" y="205383"/>
                </a:lnTo>
                <a:lnTo>
                  <a:pt x="107156" y="214313"/>
                </a:lnTo>
                <a:lnTo>
                  <a:pt x="107156" y="223242"/>
                </a:lnTo>
                <a:lnTo>
                  <a:pt x="107156" y="223242"/>
                </a:lnTo>
                <a:lnTo>
                  <a:pt x="107156" y="214313"/>
                </a:lnTo>
                <a:lnTo>
                  <a:pt x="98226" y="187523"/>
                </a:lnTo>
                <a:lnTo>
                  <a:pt x="98226" y="151805"/>
                </a:lnTo>
                <a:lnTo>
                  <a:pt x="89296" y="116086"/>
                </a:lnTo>
                <a:lnTo>
                  <a:pt x="89296" y="71438"/>
                </a:lnTo>
                <a:lnTo>
                  <a:pt x="89296" y="35719"/>
                </a:lnTo>
                <a:lnTo>
                  <a:pt x="98226" y="8930"/>
                </a:lnTo>
                <a:lnTo>
                  <a:pt x="107156" y="0"/>
                </a:lnTo>
                <a:lnTo>
                  <a:pt x="116085" y="0"/>
                </a:lnTo>
                <a:lnTo>
                  <a:pt x="125015" y="8930"/>
                </a:lnTo>
                <a:lnTo>
                  <a:pt x="133945" y="17859"/>
                </a:lnTo>
                <a:lnTo>
                  <a:pt x="133945" y="35719"/>
                </a:lnTo>
                <a:lnTo>
                  <a:pt x="133945" y="53578"/>
                </a:lnTo>
                <a:lnTo>
                  <a:pt x="133945" y="80367"/>
                </a:lnTo>
                <a:lnTo>
                  <a:pt x="125015" y="98227"/>
                </a:lnTo>
                <a:lnTo>
                  <a:pt x="116085" y="107156"/>
                </a:lnTo>
                <a:lnTo>
                  <a:pt x="116085" y="107156"/>
                </a:lnTo>
                <a:lnTo>
                  <a:pt x="107156" y="107156"/>
                </a:lnTo>
                <a:lnTo>
                  <a:pt x="10715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2" name="Freeform 20531"/>
          <p:cNvSpPr/>
          <p:nvPr/>
        </p:nvSpPr>
        <p:spPr bwMode="auto">
          <a:xfrm>
            <a:off x="3223617" y="3991570"/>
            <a:ext cx="116087" cy="214313"/>
          </a:xfrm>
          <a:custGeom>
            <a:avLst/>
            <a:gdLst/>
            <a:ahLst/>
            <a:cxnLst/>
            <a:rect l="0" t="0" r="0" b="0"/>
            <a:pathLst>
              <a:path w="116087" h="214313">
                <a:moveTo>
                  <a:pt x="0" y="62508"/>
                </a:moveTo>
                <a:lnTo>
                  <a:pt x="0" y="71437"/>
                </a:lnTo>
                <a:lnTo>
                  <a:pt x="8930" y="80367"/>
                </a:lnTo>
                <a:lnTo>
                  <a:pt x="17860" y="98226"/>
                </a:lnTo>
                <a:lnTo>
                  <a:pt x="17860" y="116086"/>
                </a:lnTo>
                <a:lnTo>
                  <a:pt x="26789" y="142875"/>
                </a:lnTo>
                <a:lnTo>
                  <a:pt x="26789" y="169664"/>
                </a:lnTo>
                <a:lnTo>
                  <a:pt x="35719" y="187523"/>
                </a:lnTo>
                <a:lnTo>
                  <a:pt x="35719" y="205383"/>
                </a:lnTo>
                <a:lnTo>
                  <a:pt x="35719" y="214312"/>
                </a:lnTo>
                <a:lnTo>
                  <a:pt x="35719" y="214312"/>
                </a:lnTo>
                <a:lnTo>
                  <a:pt x="35719" y="214312"/>
                </a:lnTo>
                <a:lnTo>
                  <a:pt x="35719" y="205383"/>
                </a:lnTo>
                <a:lnTo>
                  <a:pt x="26789" y="178594"/>
                </a:lnTo>
                <a:lnTo>
                  <a:pt x="26789" y="151805"/>
                </a:lnTo>
                <a:lnTo>
                  <a:pt x="26789" y="107156"/>
                </a:lnTo>
                <a:lnTo>
                  <a:pt x="26789" y="71437"/>
                </a:lnTo>
                <a:lnTo>
                  <a:pt x="35719" y="35719"/>
                </a:lnTo>
                <a:lnTo>
                  <a:pt x="44649" y="8930"/>
                </a:lnTo>
                <a:lnTo>
                  <a:pt x="62508" y="0"/>
                </a:lnTo>
                <a:lnTo>
                  <a:pt x="80367" y="0"/>
                </a:lnTo>
                <a:lnTo>
                  <a:pt x="89297" y="0"/>
                </a:lnTo>
                <a:lnTo>
                  <a:pt x="107156" y="17859"/>
                </a:lnTo>
                <a:lnTo>
                  <a:pt x="107156" y="26789"/>
                </a:lnTo>
                <a:lnTo>
                  <a:pt x="116086" y="53578"/>
                </a:lnTo>
                <a:lnTo>
                  <a:pt x="107156" y="71437"/>
                </a:lnTo>
                <a:lnTo>
                  <a:pt x="107156" y="89297"/>
                </a:lnTo>
                <a:lnTo>
                  <a:pt x="89297" y="107156"/>
                </a:lnTo>
                <a:lnTo>
                  <a:pt x="80367" y="116086"/>
                </a:lnTo>
                <a:lnTo>
                  <a:pt x="71438" y="116086"/>
                </a:lnTo>
                <a:lnTo>
                  <a:pt x="62508" y="107156"/>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3" name="Freeform 20532"/>
          <p:cNvSpPr/>
          <p:nvPr/>
        </p:nvSpPr>
        <p:spPr bwMode="auto">
          <a:xfrm>
            <a:off x="3339703" y="4000500"/>
            <a:ext cx="80368" cy="125016"/>
          </a:xfrm>
          <a:custGeom>
            <a:avLst/>
            <a:gdLst/>
            <a:ahLst/>
            <a:cxnLst/>
            <a:rect l="0" t="0" r="0" b="0"/>
            <a:pathLst>
              <a:path w="80368" h="125016">
                <a:moveTo>
                  <a:pt x="0" y="62507"/>
                </a:moveTo>
                <a:lnTo>
                  <a:pt x="0" y="62507"/>
                </a:lnTo>
                <a:lnTo>
                  <a:pt x="0" y="62507"/>
                </a:lnTo>
                <a:lnTo>
                  <a:pt x="8930" y="62507"/>
                </a:lnTo>
                <a:lnTo>
                  <a:pt x="8930" y="62507"/>
                </a:lnTo>
                <a:lnTo>
                  <a:pt x="17860" y="62507"/>
                </a:lnTo>
                <a:lnTo>
                  <a:pt x="26789" y="53578"/>
                </a:lnTo>
                <a:lnTo>
                  <a:pt x="26789" y="44648"/>
                </a:lnTo>
                <a:lnTo>
                  <a:pt x="35719" y="35718"/>
                </a:lnTo>
                <a:lnTo>
                  <a:pt x="44649" y="17859"/>
                </a:lnTo>
                <a:lnTo>
                  <a:pt x="44649" y="8929"/>
                </a:lnTo>
                <a:lnTo>
                  <a:pt x="44649" y="0"/>
                </a:lnTo>
                <a:lnTo>
                  <a:pt x="44649" y="0"/>
                </a:lnTo>
                <a:lnTo>
                  <a:pt x="44649" y="8929"/>
                </a:lnTo>
                <a:lnTo>
                  <a:pt x="44649" y="26789"/>
                </a:lnTo>
                <a:lnTo>
                  <a:pt x="44649" y="53578"/>
                </a:lnTo>
                <a:lnTo>
                  <a:pt x="44649" y="71437"/>
                </a:lnTo>
                <a:lnTo>
                  <a:pt x="44649" y="98226"/>
                </a:lnTo>
                <a:lnTo>
                  <a:pt x="44649" y="116086"/>
                </a:lnTo>
                <a:lnTo>
                  <a:pt x="44649" y="125015"/>
                </a:lnTo>
                <a:lnTo>
                  <a:pt x="53578" y="125015"/>
                </a:lnTo>
                <a:lnTo>
                  <a:pt x="53578" y="125015"/>
                </a:lnTo>
                <a:lnTo>
                  <a:pt x="62508" y="107156"/>
                </a:lnTo>
                <a:lnTo>
                  <a:pt x="62508" y="80367"/>
                </a:lnTo>
                <a:lnTo>
                  <a:pt x="71438" y="53578"/>
                </a:lnTo>
                <a:lnTo>
                  <a:pt x="80367" y="26789"/>
                </a:lnTo>
                <a:lnTo>
                  <a:pt x="8036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4" name="Freeform 20533"/>
          <p:cNvSpPr/>
          <p:nvPr/>
        </p:nvSpPr>
        <p:spPr bwMode="auto">
          <a:xfrm>
            <a:off x="3429000" y="3884414"/>
            <a:ext cx="80368" cy="214313"/>
          </a:xfrm>
          <a:custGeom>
            <a:avLst/>
            <a:gdLst/>
            <a:ahLst/>
            <a:cxnLst/>
            <a:rect l="0" t="0" r="0" b="0"/>
            <a:pathLst>
              <a:path w="80368" h="214313">
                <a:moveTo>
                  <a:pt x="17859" y="71437"/>
                </a:moveTo>
                <a:lnTo>
                  <a:pt x="17859" y="71437"/>
                </a:lnTo>
                <a:lnTo>
                  <a:pt x="17859" y="62507"/>
                </a:lnTo>
                <a:lnTo>
                  <a:pt x="17859" y="62507"/>
                </a:lnTo>
                <a:lnTo>
                  <a:pt x="17859" y="62507"/>
                </a:lnTo>
                <a:lnTo>
                  <a:pt x="8930" y="71437"/>
                </a:lnTo>
                <a:lnTo>
                  <a:pt x="8930" y="80367"/>
                </a:lnTo>
                <a:lnTo>
                  <a:pt x="8930" y="107156"/>
                </a:lnTo>
                <a:lnTo>
                  <a:pt x="8930" y="142875"/>
                </a:lnTo>
                <a:lnTo>
                  <a:pt x="0" y="169664"/>
                </a:lnTo>
                <a:lnTo>
                  <a:pt x="0" y="196453"/>
                </a:lnTo>
                <a:lnTo>
                  <a:pt x="0" y="214312"/>
                </a:lnTo>
                <a:lnTo>
                  <a:pt x="8930" y="214312"/>
                </a:lnTo>
                <a:lnTo>
                  <a:pt x="8930" y="214312"/>
                </a:lnTo>
                <a:lnTo>
                  <a:pt x="17859" y="196453"/>
                </a:lnTo>
                <a:lnTo>
                  <a:pt x="26789" y="169664"/>
                </a:lnTo>
                <a:lnTo>
                  <a:pt x="35719" y="133945"/>
                </a:lnTo>
                <a:lnTo>
                  <a:pt x="44648" y="98226"/>
                </a:lnTo>
                <a:lnTo>
                  <a:pt x="53578" y="53578"/>
                </a:lnTo>
                <a:lnTo>
                  <a:pt x="62508" y="26789"/>
                </a:lnTo>
                <a:lnTo>
                  <a:pt x="71438" y="0"/>
                </a:lnTo>
                <a:lnTo>
                  <a:pt x="80367" y="0"/>
                </a:lnTo>
                <a:lnTo>
                  <a:pt x="80367" y="17859"/>
                </a:lnTo>
                <a:lnTo>
                  <a:pt x="71438" y="35718"/>
                </a:lnTo>
                <a:lnTo>
                  <a:pt x="71438" y="62507"/>
                </a:lnTo>
                <a:lnTo>
                  <a:pt x="62508" y="80367"/>
                </a:lnTo>
                <a:lnTo>
                  <a:pt x="6250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5" name="Freeform 20534"/>
          <p:cNvSpPr/>
          <p:nvPr/>
        </p:nvSpPr>
        <p:spPr bwMode="auto">
          <a:xfrm>
            <a:off x="2884289" y="4429125"/>
            <a:ext cx="35720" cy="196454"/>
          </a:xfrm>
          <a:custGeom>
            <a:avLst/>
            <a:gdLst/>
            <a:ahLst/>
            <a:cxnLst/>
            <a:rect l="0" t="0" r="0" b="0"/>
            <a:pathLst>
              <a:path w="35720" h="196454">
                <a:moveTo>
                  <a:pt x="8930" y="0"/>
                </a:moveTo>
                <a:lnTo>
                  <a:pt x="8930" y="0"/>
                </a:lnTo>
                <a:lnTo>
                  <a:pt x="0" y="0"/>
                </a:lnTo>
                <a:lnTo>
                  <a:pt x="0" y="0"/>
                </a:lnTo>
                <a:lnTo>
                  <a:pt x="8930" y="8929"/>
                </a:lnTo>
                <a:lnTo>
                  <a:pt x="8930" y="26789"/>
                </a:lnTo>
                <a:lnTo>
                  <a:pt x="8930" y="53578"/>
                </a:lnTo>
                <a:lnTo>
                  <a:pt x="8930" y="80367"/>
                </a:lnTo>
                <a:lnTo>
                  <a:pt x="17859" y="116086"/>
                </a:lnTo>
                <a:lnTo>
                  <a:pt x="26789" y="151804"/>
                </a:lnTo>
                <a:lnTo>
                  <a:pt x="26789" y="178593"/>
                </a:lnTo>
                <a:lnTo>
                  <a:pt x="35719" y="196453"/>
                </a:lnTo>
                <a:lnTo>
                  <a:pt x="35719" y="196453"/>
                </a:lnTo>
                <a:lnTo>
                  <a:pt x="35719" y="196453"/>
                </a:lnTo>
                <a:lnTo>
                  <a:pt x="35719" y="187523"/>
                </a:lnTo>
                <a:lnTo>
                  <a:pt x="35719" y="169664"/>
                </a:lnTo>
                <a:lnTo>
                  <a:pt x="26789" y="142875"/>
                </a:lnTo>
                <a:lnTo>
                  <a:pt x="26789" y="125015"/>
                </a:lnTo>
                <a:lnTo>
                  <a:pt x="2678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6" name="Freeform 20535"/>
          <p:cNvSpPr/>
          <p:nvPr/>
        </p:nvSpPr>
        <p:spPr bwMode="auto">
          <a:xfrm>
            <a:off x="2723555" y="4339828"/>
            <a:ext cx="267891" cy="169665"/>
          </a:xfrm>
          <a:custGeom>
            <a:avLst/>
            <a:gdLst/>
            <a:ahLst/>
            <a:cxnLst/>
            <a:rect l="0" t="0" r="0" b="0"/>
            <a:pathLst>
              <a:path w="267891" h="169665">
                <a:moveTo>
                  <a:pt x="0" y="169664"/>
                </a:moveTo>
                <a:lnTo>
                  <a:pt x="0" y="169664"/>
                </a:lnTo>
                <a:lnTo>
                  <a:pt x="0" y="169664"/>
                </a:lnTo>
                <a:lnTo>
                  <a:pt x="0" y="169664"/>
                </a:lnTo>
                <a:lnTo>
                  <a:pt x="8929" y="160734"/>
                </a:lnTo>
                <a:lnTo>
                  <a:pt x="26789" y="151804"/>
                </a:lnTo>
                <a:lnTo>
                  <a:pt x="62508" y="133945"/>
                </a:lnTo>
                <a:lnTo>
                  <a:pt x="98226" y="107156"/>
                </a:lnTo>
                <a:lnTo>
                  <a:pt x="133945" y="71437"/>
                </a:lnTo>
                <a:lnTo>
                  <a:pt x="178593" y="44648"/>
                </a:lnTo>
                <a:lnTo>
                  <a:pt x="214312" y="26789"/>
                </a:lnTo>
                <a:lnTo>
                  <a:pt x="241101" y="0"/>
                </a:lnTo>
                <a:lnTo>
                  <a:pt x="258961" y="0"/>
                </a:lnTo>
                <a:lnTo>
                  <a:pt x="267890" y="0"/>
                </a:lnTo>
                <a:lnTo>
                  <a:pt x="2678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7" name="Freeform 20536"/>
          <p:cNvSpPr/>
          <p:nvPr/>
        </p:nvSpPr>
        <p:spPr bwMode="auto">
          <a:xfrm>
            <a:off x="2991445" y="4330898"/>
            <a:ext cx="169665" cy="241103"/>
          </a:xfrm>
          <a:custGeom>
            <a:avLst/>
            <a:gdLst/>
            <a:ahLst/>
            <a:cxnLst/>
            <a:rect l="0" t="0" r="0" b="0"/>
            <a:pathLst>
              <a:path w="169665" h="241103">
                <a:moveTo>
                  <a:pt x="0" y="80367"/>
                </a:moveTo>
                <a:lnTo>
                  <a:pt x="0" y="89297"/>
                </a:lnTo>
                <a:lnTo>
                  <a:pt x="0" y="107156"/>
                </a:lnTo>
                <a:lnTo>
                  <a:pt x="8930" y="133945"/>
                </a:lnTo>
                <a:lnTo>
                  <a:pt x="8930" y="160734"/>
                </a:lnTo>
                <a:lnTo>
                  <a:pt x="17860" y="187523"/>
                </a:lnTo>
                <a:lnTo>
                  <a:pt x="26789" y="214313"/>
                </a:lnTo>
                <a:lnTo>
                  <a:pt x="35719" y="232172"/>
                </a:lnTo>
                <a:lnTo>
                  <a:pt x="44649" y="241102"/>
                </a:lnTo>
                <a:lnTo>
                  <a:pt x="53578" y="232172"/>
                </a:lnTo>
                <a:lnTo>
                  <a:pt x="62508" y="223242"/>
                </a:lnTo>
                <a:lnTo>
                  <a:pt x="71438" y="205383"/>
                </a:lnTo>
                <a:lnTo>
                  <a:pt x="71438" y="178594"/>
                </a:lnTo>
                <a:lnTo>
                  <a:pt x="80368" y="142875"/>
                </a:lnTo>
                <a:lnTo>
                  <a:pt x="80368" y="116086"/>
                </a:lnTo>
                <a:lnTo>
                  <a:pt x="80368" y="98227"/>
                </a:lnTo>
                <a:lnTo>
                  <a:pt x="80368" y="80367"/>
                </a:lnTo>
                <a:lnTo>
                  <a:pt x="89297" y="80367"/>
                </a:lnTo>
                <a:lnTo>
                  <a:pt x="89297" y="89297"/>
                </a:lnTo>
                <a:lnTo>
                  <a:pt x="98227" y="107156"/>
                </a:lnTo>
                <a:lnTo>
                  <a:pt x="107157" y="125016"/>
                </a:lnTo>
                <a:lnTo>
                  <a:pt x="116086" y="142875"/>
                </a:lnTo>
                <a:lnTo>
                  <a:pt x="125016" y="160734"/>
                </a:lnTo>
                <a:lnTo>
                  <a:pt x="133946" y="169664"/>
                </a:lnTo>
                <a:lnTo>
                  <a:pt x="151805" y="169664"/>
                </a:lnTo>
                <a:lnTo>
                  <a:pt x="160735" y="169664"/>
                </a:lnTo>
                <a:lnTo>
                  <a:pt x="169664" y="160734"/>
                </a:lnTo>
                <a:lnTo>
                  <a:pt x="169664" y="133945"/>
                </a:lnTo>
                <a:lnTo>
                  <a:pt x="169664" y="116086"/>
                </a:lnTo>
                <a:lnTo>
                  <a:pt x="169664" y="80367"/>
                </a:lnTo>
                <a:lnTo>
                  <a:pt x="160735" y="53578"/>
                </a:lnTo>
                <a:lnTo>
                  <a:pt x="151805" y="26789"/>
                </a:lnTo>
                <a:lnTo>
                  <a:pt x="142875" y="8930"/>
                </a:lnTo>
                <a:lnTo>
                  <a:pt x="133946" y="0"/>
                </a:lnTo>
                <a:lnTo>
                  <a:pt x="125016" y="0"/>
                </a:lnTo>
                <a:lnTo>
                  <a:pt x="125016" y="0"/>
                </a:lnTo>
                <a:lnTo>
                  <a:pt x="125016" y="8930"/>
                </a:lnTo>
                <a:lnTo>
                  <a:pt x="125016" y="26789"/>
                </a:lnTo>
                <a:lnTo>
                  <a:pt x="133946" y="35719"/>
                </a:lnTo>
                <a:lnTo>
                  <a:pt x="142875" y="44648"/>
                </a:lnTo>
                <a:lnTo>
                  <a:pt x="14287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8" name="Freeform 20537"/>
          <p:cNvSpPr/>
          <p:nvPr/>
        </p:nvSpPr>
        <p:spPr bwMode="auto">
          <a:xfrm>
            <a:off x="3187898" y="4304109"/>
            <a:ext cx="62509" cy="107157"/>
          </a:xfrm>
          <a:custGeom>
            <a:avLst/>
            <a:gdLst/>
            <a:ahLst/>
            <a:cxnLst/>
            <a:rect l="0" t="0" r="0" b="0"/>
            <a:pathLst>
              <a:path w="62509" h="107157">
                <a:moveTo>
                  <a:pt x="8930" y="17859"/>
                </a:moveTo>
                <a:lnTo>
                  <a:pt x="0" y="17859"/>
                </a:lnTo>
                <a:lnTo>
                  <a:pt x="0" y="26789"/>
                </a:lnTo>
                <a:lnTo>
                  <a:pt x="0" y="35719"/>
                </a:lnTo>
                <a:lnTo>
                  <a:pt x="0" y="53578"/>
                </a:lnTo>
                <a:lnTo>
                  <a:pt x="0" y="71437"/>
                </a:lnTo>
                <a:lnTo>
                  <a:pt x="0" y="89297"/>
                </a:lnTo>
                <a:lnTo>
                  <a:pt x="8930" y="98227"/>
                </a:lnTo>
                <a:lnTo>
                  <a:pt x="17860" y="107156"/>
                </a:lnTo>
                <a:lnTo>
                  <a:pt x="26790" y="107156"/>
                </a:lnTo>
                <a:lnTo>
                  <a:pt x="44649" y="98227"/>
                </a:lnTo>
                <a:lnTo>
                  <a:pt x="53579" y="89297"/>
                </a:lnTo>
                <a:lnTo>
                  <a:pt x="62508" y="71437"/>
                </a:lnTo>
                <a:lnTo>
                  <a:pt x="62508" y="44648"/>
                </a:lnTo>
                <a:lnTo>
                  <a:pt x="62508" y="26789"/>
                </a:lnTo>
                <a:lnTo>
                  <a:pt x="53579" y="17859"/>
                </a:lnTo>
                <a:lnTo>
                  <a:pt x="44649" y="8930"/>
                </a:lnTo>
                <a:lnTo>
                  <a:pt x="35719" y="0"/>
                </a:lnTo>
                <a:lnTo>
                  <a:pt x="17860" y="8930"/>
                </a:lnTo>
                <a:lnTo>
                  <a:pt x="17860" y="17859"/>
                </a:lnTo>
                <a:lnTo>
                  <a:pt x="17860" y="26789"/>
                </a:lnTo>
                <a:lnTo>
                  <a:pt x="17860" y="35719"/>
                </a:lnTo>
                <a:lnTo>
                  <a:pt x="1786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9" name="Freeform 20538"/>
          <p:cNvSpPr/>
          <p:nvPr/>
        </p:nvSpPr>
        <p:spPr bwMode="auto">
          <a:xfrm>
            <a:off x="3330773" y="4143375"/>
            <a:ext cx="178595" cy="250032"/>
          </a:xfrm>
          <a:custGeom>
            <a:avLst/>
            <a:gdLst/>
            <a:ahLst/>
            <a:cxnLst/>
            <a:rect l="0" t="0" r="0" b="0"/>
            <a:pathLst>
              <a:path w="178595" h="250032">
                <a:moveTo>
                  <a:pt x="0" y="80367"/>
                </a:moveTo>
                <a:lnTo>
                  <a:pt x="0" y="89296"/>
                </a:lnTo>
                <a:lnTo>
                  <a:pt x="0" y="98226"/>
                </a:lnTo>
                <a:lnTo>
                  <a:pt x="0" y="116086"/>
                </a:lnTo>
                <a:lnTo>
                  <a:pt x="8930" y="133945"/>
                </a:lnTo>
                <a:lnTo>
                  <a:pt x="17860" y="169664"/>
                </a:lnTo>
                <a:lnTo>
                  <a:pt x="26790" y="196453"/>
                </a:lnTo>
                <a:lnTo>
                  <a:pt x="35719" y="214312"/>
                </a:lnTo>
                <a:lnTo>
                  <a:pt x="44649" y="232171"/>
                </a:lnTo>
                <a:lnTo>
                  <a:pt x="53579" y="241101"/>
                </a:lnTo>
                <a:lnTo>
                  <a:pt x="62508" y="250031"/>
                </a:lnTo>
                <a:lnTo>
                  <a:pt x="80368" y="241101"/>
                </a:lnTo>
                <a:lnTo>
                  <a:pt x="80368" y="223242"/>
                </a:lnTo>
                <a:lnTo>
                  <a:pt x="89297" y="196453"/>
                </a:lnTo>
                <a:lnTo>
                  <a:pt x="98227" y="169664"/>
                </a:lnTo>
                <a:lnTo>
                  <a:pt x="98227" y="133945"/>
                </a:lnTo>
                <a:lnTo>
                  <a:pt x="98227" y="98226"/>
                </a:lnTo>
                <a:lnTo>
                  <a:pt x="98227" y="80367"/>
                </a:lnTo>
                <a:lnTo>
                  <a:pt x="98227" y="62507"/>
                </a:lnTo>
                <a:lnTo>
                  <a:pt x="107157" y="71437"/>
                </a:lnTo>
                <a:lnTo>
                  <a:pt x="107157" y="80367"/>
                </a:lnTo>
                <a:lnTo>
                  <a:pt x="107157" y="107156"/>
                </a:lnTo>
                <a:lnTo>
                  <a:pt x="116086" y="125015"/>
                </a:lnTo>
                <a:lnTo>
                  <a:pt x="116086" y="151804"/>
                </a:lnTo>
                <a:lnTo>
                  <a:pt x="125016" y="169664"/>
                </a:lnTo>
                <a:lnTo>
                  <a:pt x="133946" y="178593"/>
                </a:lnTo>
                <a:lnTo>
                  <a:pt x="142875" y="178593"/>
                </a:lnTo>
                <a:lnTo>
                  <a:pt x="151805" y="169664"/>
                </a:lnTo>
                <a:lnTo>
                  <a:pt x="160735" y="151804"/>
                </a:lnTo>
                <a:lnTo>
                  <a:pt x="169665" y="133945"/>
                </a:lnTo>
                <a:lnTo>
                  <a:pt x="169665" y="98226"/>
                </a:lnTo>
                <a:lnTo>
                  <a:pt x="169665" y="62507"/>
                </a:lnTo>
                <a:lnTo>
                  <a:pt x="169665" y="35718"/>
                </a:lnTo>
                <a:lnTo>
                  <a:pt x="160735" y="8929"/>
                </a:lnTo>
                <a:lnTo>
                  <a:pt x="151805" y="0"/>
                </a:lnTo>
                <a:lnTo>
                  <a:pt x="151805" y="0"/>
                </a:lnTo>
                <a:lnTo>
                  <a:pt x="142875" y="8929"/>
                </a:lnTo>
                <a:lnTo>
                  <a:pt x="142875" y="26789"/>
                </a:lnTo>
                <a:lnTo>
                  <a:pt x="142875" y="35718"/>
                </a:lnTo>
                <a:lnTo>
                  <a:pt x="151805" y="53578"/>
                </a:lnTo>
                <a:lnTo>
                  <a:pt x="151805" y="71437"/>
                </a:lnTo>
                <a:lnTo>
                  <a:pt x="160735" y="71437"/>
                </a:lnTo>
                <a:lnTo>
                  <a:pt x="169665" y="71437"/>
                </a:lnTo>
                <a:lnTo>
                  <a:pt x="178594" y="62507"/>
                </a:lnTo>
                <a:lnTo>
                  <a:pt x="178594"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0" name="Freeform 20539"/>
          <p:cNvSpPr/>
          <p:nvPr/>
        </p:nvSpPr>
        <p:spPr bwMode="auto">
          <a:xfrm>
            <a:off x="3571875" y="4071937"/>
            <a:ext cx="133946" cy="178595"/>
          </a:xfrm>
          <a:custGeom>
            <a:avLst/>
            <a:gdLst/>
            <a:ahLst/>
            <a:cxnLst/>
            <a:rect l="0" t="0" r="0" b="0"/>
            <a:pathLst>
              <a:path w="133946" h="178595">
                <a:moveTo>
                  <a:pt x="8930" y="8930"/>
                </a:moveTo>
                <a:lnTo>
                  <a:pt x="0" y="17859"/>
                </a:lnTo>
                <a:lnTo>
                  <a:pt x="0" y="35719"/>
                </a:lnTo>
                <a:lnTo>
                  <a:pt x="0" y="62508"/>
                </a:lnTo>
                <a:lnTo>
                  <a:pt x="0" y="89297"/>
                </a:lnTo>
                <a:lnTo>
                  <a:pt x="0" y="116086"/>
                </a:lnTo>
                <a:lnTo>
                  <a:pt x="8930" y="142875"/>
                </a:lnTo>
                <a:lnTo>
                  <a:pt x="8930" y="160734"/>
                </a:lnTo>
                <a:lnTo>
                  <a:pt x="17859" y="169664"/>
                </a:lnTo>
                <a:lnTo>
                  <a:pt x="17859" y="169664"/>
                </a:lnTo>
                <a:lnTo>
                  <a:pt x="26789" y="160734"/>
                </a:lnTo>
                <a:lnTo>
                  <a:pt x="35719" y="142875"/>
                </a:lnTo>
                <a:lnTo>
                  <a:pt x="44648" y="125016"/>
                </a:lnTo>
                <a:lnTo>
                  <a:pt x="44648" y="89297"/>
                </a:lnTo>
                <a:lnTo>
                  <a:pt x="53578" y="62508"/>
                </a:lnTo>
                <a:lnTo>
                  <a:pt x="53578" y="35719"/>
                </a:lnTo>
                <a:lnTo>
                  <a:pt x="62508" y="17859"/>
                </a:lnTo>
                <a:lnTo>
                  <a:pt x="62508" y="17859"/>
                </a:lnTo>
                <a:lnTo>
                  <a:pt x="62508" y="26789"/>
                </a:lnTo>
                <a:lnTo>
                  <a:pt x="62508" y="44649"/>
                </a:lnTo>
                <a:lnTo>
                  <a:pt x="62508" y="62508"/>
                </a:lnTo>
                <a:lnTo>
                  <a:pt x="62508" y="89297"/>
                </a:lnTo>
                <a:lnTo>
                  <a:pt x="62508" y="107156"/>
                </a:lnTo>
                <a:lnTo>
                  <a:pt x="62508" y="125016"/>
                </a:lnTo>
                <a:lnTo>
                  <a:pt x="71438" y="133945"/>
                </a:lnTo>
                <a:lnTo>
                  <a:pt x="71438" y="125016"/>
                </a:lnTo>
                <a:lnTo>
                  <a:pt x="80367" y="116086"/>
                </a:lnTo>
                <a:lnTo>
                  <a:pt x="89297" y="89297"/>
                </a:lnTo>
                <a:lnTo>
                  <a:pt x="98227" y="62508"/>
                </a:lnTo>
                <a:lnTo>
                  <a:pt x="107156" y="35719"/>
                </a:lnTo>
                <a:lnTo>
                  <a:pt x="107156" y="17859"/>
                </a:lnTo>
                <a:lnTo>
                  <a:pt x="116086" y="0"/>
                </a:lnTo>
                <a:lnTo>
                  <a:pt x="125016" y="0"/>
                </a:lnTo>
                <a:lnTo>
                  <a:pt x="125016" y="17859"/>
                </a:lnTo>
                <a:lnTo>
                  <a:pt x="125016" y="35719"/>
                </a:lnTo>
                <a:lnTo>
                  <a:pt x="133945" y="53578"/>
                </a:lnTo>
                <a:lnTo>
                  <a:pt x="133945" y="80367"/>
                </a:lnTo>
                <a:lnTo>
                  <a:pt x="133945" y="107156"/>
                </a:lnTo>
                <a:lnTo>
                  <a:pt x="133945" y="133945"/>
                </a:lnTo>
                <a:lnTo>
                  <a:pt x="133945" y="151805"/>
                </a:lnTo>
                <a:lnTo>
                  <a:pt x="133945" y="169664"/>
                </a:lnTo>
                <a:lnTo>
                  <a:pt x="133945" y="178594"/>
                </a:lnTo>
                <a:lnTo>
                  <a:pt x="13394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1" name="Freeform 20540"/>
          <p:cNvSpPr/>
          <p:nvPr/>
        </p:nvSpPr>
        <p:spPr bwMode="auto">
          <a:xfrm>
            <a:off x="2875359" y="4616648"/>
            <a:ext cx="169665" cy="285751"/>
          </a:xfrm>
          <a:custGeom>
            <a:avLst/>
            <a:gdLst/>
            <a:ahLst/>
            <a:cxnLst/>
            <a:rect l="0" t="0" r="0" b="0"/>
            <a:pathLst>
              <a:path w="169665" h="285751">
                <a:moveTo>
                  <a:pt x="0" y="35719"/>
                </a:moveTo>
                <a:lnTo>
                  <a:pt x="0" y="35719"/>
                </a:lnTo>
                <a:lnTo>
                  <a:pt x="0" y="35719"/>
                </a:lnTo>
                <a:lnTo>
                  <a:pt x="0" y="35719"/>
                </a:lnTo>
                <a:lnTo>
                  <a:pt x="0" y="35719"/>
                </a:lnTo>
                <a:lnTo>
                  <a:pt x="8930" y="44648"/>
                </a:lnTo>
                <a:lnTo>
                  <a:pt x="8930" y="53578"/>
                </a:lnTo>
                <a:lnTo>
                  <a:pt x="8930" y="71438"/>
                </a:lnTo>
                <a:lnTo>
                  <a:pt x="8930" y="98227"/>
                </a:lnTo>
                <a:lnTo>
                  <a:pt x="0" y="133945"/>
                </a:lnTo>
                <a:lnTo>
                  <a:pt x="0" y="178594"/>
                </a:lnTo>
                <a:lnTo>
                  <a:pt x="0" y="214313"/>
                </a:lnTo>
                <a:lnTo>
                  <a:pt x="0" y="241102"/>
                </a:lnTo>
                <a:lnTo>
                  <a:pt x="0" y="267891"/>
                </a:lnTo>
                <a:lnTo>
                  <a:pt x="0" y="285750"/>
                </a:lnTo>
                <a:lnTo>
                  <a:pt x="0" y="285750"/>
                </a:lnTo>
                <a:lnTo>
                  <a:pt x="0" y="276821"/>
                </a:lnTo>
                <a:lnTo>
                  <a:pt x="0" y="250031"/>
                </a:lnTo>
                <a:lnTo>
                  <a:pt x="0" y="223242"/>
                </a:lnTo>
                <a:lnTo>
                  <a:pt x="0" y="178594"/>
                </a:lnTo>
                <a:lnTo>
                  <a:pt x="0" y="142875"/>
                </a:lnTo>
                <a:lnTo>
                  <a:pt x="8930" y="98227"/>
                </a:lnTo>
                <a:lnTo>
                  <a:pt x="8930" y="62508"/>
                </a:lnTo>
                <a:lnTo>
                  <a:pt x="8930" y="35719"/>
                </a:lnTo>
                <a:lnTo>
                  <a:pt x="17860" y="26789"/>
                </a:lnTo>
                <a:lnTo>
                  <a:pt x="17860" y="17859"/>
                </a:lnTo>
                <a:lnTo>
                  <a:pt x="26789" y="17859"/>
                </a:lnTo>
                <a:lnTo>
                  <a:pt x="26789" y="44648"/>
                </a:lnTo>
                <a:lnTo>
                  <a:pt x="35719" y="71438"/>
                </a:lnTo>
                <a:lnTo>
                  <a:pt x="44649" y="107156"/>
                </a:lnTo>
                <a:lnTo>
                  <a:pt x="53579" y="151805"/>
                </a:lnTo>
                <a:lnTo>
                  <a:pt x="62508" y="196453"/>
                </a:lnTo>
                <a:lnTo>
                  <a:pt x="71438" y="232172"/>
                </a:lnTo>
                <a:lnTo>
                  <a:pt x="71438" y="258961"/>
                </a:lnTo>
                <a:lnTo>
                  <a:pt x="80368" y="276821"/>
                </a:lnTo>
                <a:lnTo>
                  <a:pt x="89297" y="276821"/>
                </a:lnTo>
                <a:lnTo>
                  <a:pt x="89297" y="276821"/>
                </a:lnTo>
                <a:lnTo>
                  <a:pt x="89297" y="258961"/>
                </a:lnTo>
                <a:lnTo>
                  <a:pt x="89297" y="241102"/>
                </a:lnTo>
                <a:lnTo>
                  <a:pt x="89297" y="205383"/>
                </a:lnTo>
                <a:lnTo>
                  <a:pt x="80368" y="160734"/>
                </a:lnTo>
                <a:lnTo>
                  <a:pt x="80368" y="125016"/>
                </a:lnTo>
                <a:lnTo>
                  <a:pt x="80368" y="80367"/>
                </a:lnTo>
                <a:lnTo>
                  <a:pt x="80368" y="35719"/>
                </a:lnTo>
                <a:lnTo>
                  <a:pt x="80368" y="8930"/>
                </a:lnTo>
                <a:lnTo>
                  <a:pt x="89297" y="0"/>
                </a:lnTo>
                <a:lnTo>
                  <a:pt x="89297" y="0"/>
                </a:lnTo>
                <a:lnTo>
                  <a:pt x="98227" y="26789"/>
                </a:lnTo>
                <a:lnTo>
                  <a:pt x="107157" y="62508"/>
                </a:lnTo>
                <a:lnTo>
                  <a:pt x="116086" y="107156"/>
                </a:lnTo>
                <a:lnTo>
                  <a:pt x="125016" y="151805"/>
                </a:lnTo>
                <a:lnTo>
                  <a:pt x="142875" y="205383"/>
                </a:lnTo>
                <a:lnTo>
                  <a:pt x="151805" y="241102"/>
                </a:lnTo>
                <a:lnTo>
                  <a:pt x="160735" y="267891"/>
                </a:lnTo>
                <a:lnTo>
                  <a:pt x="169664" y="285750"/>
                </a:lnTo>
                <a:lnTo>
                  <a:pt x="169664" y="285750"/>
                </a:lnTo>
                <a:lnTo>
                  <a:pt x="169664"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2" name="Freeform 20541"/>
          <p:cNvSpPr/>
          <p:nvPr/>
        </p:nvSpPr>
        <p:spPr bwMode="auto">
          <a:xfrm>
            <a:off x="2911078" y="4982766"/>
            <a:ext cx="267892" cy="258962"/>
          </a:xfrm>
          <a:custGeom>
            <a:avLst/>
            <a:gdLst/>
            <a:ahLst/>
            <a:cxnLst/>
            <a:rect l="0" t="0" r="0" b="0"/>
            <a:pathLst>
              <a:path w="267892" h="258962">
                <a:moveTo>
                  <a:pt x="0" y="17859"/>
                </a:moveTo>
                <a:lnTo>
                  <a:pt x="0" y="8929"/>
                </a:lnTo>
                <a:lnTo>
                  <a:pt x="0" y="8929"/>
                </a:lnTo>
                <a:lnTo>
                  <a:pt x="0" y="8929"/>
                </a:lnTo>
                <a:lnTo>
                  <a:pt x="0" y="0"/>
                </a:lnTo>
                <a:lnTo>
                  <a:pt x="0" y="8929"/>
                </a:lnTo>
                <a:lnTo>
                  <a:pt x="0" y="8929"/>
                </a:lnTo>
                <a:lnTo>
                  <a:pt x="8930" y="26789"/>
                </a:lnTo>
                <a:lnTo>
                  <a:pt x="8930" y="53578"/>
                </a:lnTo>
                <a:lnTo>
                  <a:pt x="17860" y="89297"/>
                </a:lnTo>
                <a:lnTo>
                  <a:pt x="17860" y="125015"/>
                </a:lnTo>
                <a:lnTo>
                  <a:pt x="26789" y="160734"/>
                </a:lnTo>
                <a:lnTo>
                  <a:pt x="26789" y="196453"/>
                </a:lnTo>
                <a:lnTo>
                  <a:pt x="35719" y="223242"/>
                </a:lnTo>
                <a:lnTo>
                  <a:pt x="35719" y="241101"/>
                </a:lnTo>
                <a:lnTo>
                  <a:pt x="35719" y="258961"/>
                </a:lnTo>
                <a:lnTo>
                  <a:pt x="35719" y="250031"/>
                </a:lnTo>
                <a:lnTo>
                  <a:pt x="35719" y="241101"/>
                </a:lnTo>
                <a:lnTo>
                  <a:pt x="26789" y="223242"/>
                </a:lnTo>
                <a:lnTo>
                  <a:pt x="26789" y="187523"/>
                </a:lnTo>
                <a:lnTo>
                  <a:pt x="26789" y="151804"/>
                </a:lnTo>
                <a:lnTo>
                  <a:pt x="26789" y="116086"/>
                </a:lnTo>
                <a:lnTo>
                  <a:pt x="26789" y="80367"/>
                </a:lnTo>
                <a:lnTo>
                  <a:pt x="35719" y="44648"/>
                </a:lnTo>
                <a:lnTo>
                  <a:pt x="44649" y="26789"/>
                </a:lnTo>
                <a:lnTo>
                  <a:pt x="53578" y="26789"/>
                </a:lnTo>
                <a:lnTo>
                  <a:pt x="71438" y="44648"/>
                </a:lnTo>
                <a:lnTo>
                  <a:pt x="89297" y="71437"/>
                </a:lnTo>
                <a:lnTo>
                  <a:pt x="98227" y="107156"/>
                </a:lnTo>
                <a:lnTo>
                  <a:pt x="107156" y="151804"/>
                </a:lnTo>
                <a:lnTo>
                  <a:pt x="125016" y="178593"/>
                </a:lnTo>
                <a:lnTo>
                  <a:pt x="133945" y="205382"/>
                </a:lnTo>
                <a:lnTo>
                  <a:pt x="133945" y="223242"/>
                </a:lnTo>
                <a:lnTo>
                  <a:pt x="142875" y="223242"/>
                </a:lnTo>
                <a:lnTo>
                  <a:pt x="142875" y="214312"/>
                </a:lnTo>
                <a:lnTo>
                  <a:pt x="142875" y="187523"/>
                </a:lnTo>
                <a:lnTo>
                  <a:pt x="142875" y="160734"/>
                </a:lnTo>
                <a:lnTo>
                  <a:pt x="142875" y="125015"/>
                </a:lnTo>
                <a:lnTo>
                  <a:pt x="142875" y="80367"/>
                </a:lnTo>
                <a:lnTo>
                  <a:pt x="142875" y="44648"/>
                </a:lnTo>
                <a:lnTo>
                  <a:pt x="151805" y="17859"/>
                </a:lnTo>
                <a:lnTo>
                  <a:pt x="160735" y="17859"/>
                </a:lnTo>
                <a:lnTo>
                  <a:pt x="169664" y="26789"/>
                </a:lnTo>
                <a:lnTo>
                  <a:pt x="178594" y="53578"/>
                </a:lnTo>
                <a:lnTo>
                  <a:pt x="196453" y="89297"/>
                </a:lnTo>
                <a:lnTo>
                  <a:pt x="205383" y="133945"/>
                </a:lnTo>
                <a:lnTo>
                  <a:pt x="223242" y="169664"/>
                </a:lnTo>
                <a:lnTo>
                  <a:pt x="241102" y="205382"/>
                </a:lnTo>
                <a:lnTo>
                  <a:pt x="250031" y="223242"/>
                </a:lnTo>
                <a:lnTo>
                  <a:pt x="267891" y="241101"/>
                </a:lnTo>
                <a:lnTo>
                  <a:pt x="267891" y="232172"/>
                </a:lnTo>
                <a:lnTo>
                  <a:pt x="267891" y="223242"/>
                </a:lnTo>
                <a:lnTo>
                  <a:pt x="267891"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3" name="Freeform 20542"/>
          <p:cNvSpPr/>
          <p:nvPr/>
        </p:nvSpPr>
        <p:spPr bwMode="auto">
          <a:xfrm>
            <a:off x="3000375" y="5348883"/>
            <a:ext cx="62509" cy="276820"/>
          </a:xfrm>
          <a:custGeom>
            <a:avLst/>
            <a:gdLst/>
            <a:ahLst/>
            <a:cxnLst/>
            <a:rect l="0" t="0" r="0" b="0"/>
            <a:pathLst>
              <a:path w="62509" h="276820">
                <a:moveTo>
                  <a:pt x="0" y="0"/>
                </a:moveTo>
                <a:lnTo>
                  <a:pt x="0" y="8930"/>
                </a:lnTo>
                <a:lnTo>
                  <a:pt x="8930" y="26789"/>
                </a:lnTo>
                <a:lnTo>
                  <a:pt x="8930" y="62508"/>
                </a:lnTo>
                <a:lnTo>
                  <a:pt x="8930" y="107156"/>
                </a:lnTo>
                <a:lnTo>
                  <a:pt x="17859" y="151805"/>
                </a:lnTo>
                <a:lnTo>
                  <a:pt x="26789" y="196453"/>
                </a:lnTo>
                <a:lnTo>
                  <a:pt x="35719" y="232171"/>
                </a:lnTo>
                <a:lnTo>
                  <a:pt x="44648" y="258960"/>
                </a:lnTo>
                <a:lnTo>
                  <a:pt x="44648" y="276819"/>
                </a:lnTo>
                <a:lnTo>
                  <a:pt x="53578" y="276819"/>
                </a:lnTo>
                <a:lnTo>
                  <a:pt x="62508" y="258960"/>
                </a:lnTo>
                <a:lnTo>
                  <a:pt x="62508"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4" name="Freeform 20543"/>
          <p:cNvSpPr/>
          <p:nvPr/>
        </p:nvSpPr>
        <p:spPr bwMode="auto">
          <a:xfrm>
            <a:off x="3125391" y="5277445"/>
            <a:ext cx="53579" cy="321469"/>
          </a:xfrm>
          <a:custGeom>
            <a:avLst/>
            <a:gdLst/>
            <a:ahLst/>
            <a:cxnLst/>
            <a:rect l="0" t="0" r="0" b="0"/>
            <a:pathLst>
              <a:path w="53579" h="321469">
                <a:moveTo>
                  <a:pt x="8929" y="0"/>
                </a:moveTo>
                <a:lnTo>
                  <a:pt x="0" y="8930"/>
                </a:lnTo>
                <a:lnTo>
                  <a:pt x="0" y="26789"/>
                </a:lnTo>
                <a:lnTo>
                  <a:pt x="0" y="53578"/>
                </a:lnTo>
                <a:lnTo>
                  <a:pt x="0" y="98227"/>
                </a:lnTo>
                <a:lnTo>
                  <a:pt x="0" y="142875"/>
                </a:lnTo>
                <a:lnTo>
                  <a:pt x="8929" y="196453"/>
                </a:lnTo>
                <a:lnTo>
                  <a:pt x="17859" y="241102"/>
                </a:lnTo>
                <a:lnTo>
                  <a:pt x="35718" y="276821"/>
                </a:lnTo>
                <a:lnTo>
                  <a:pt x="44648" y="303609"/>
                </a:lnTo>
                <a:lnTo>
                  <a:pt x="53578" y="321468"/>
                </a:lnTo>
                <a:lnTo>
                  <a:pt x="53578" y="321468"/>
                </a:lnTo>
                <a:lnTo>
                  <a:pt x="53578" y="321468"/>
                </a:lnTo>
                <a:lnTo>
                  <a:pt x="44648" y="312539"/>
                </a:lnTo>
                <a:lnTo>
                  <a:pt x="26789" y="303609"/>
                </a:lnTo>
                <a:lnTo>
                  <a:pt x="8929" y="294680"/>
                </a:lnTo>
                <a:lnTo>
                  <a:pt x="8929"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5" name="Freeform 20544"/>
          <p:cNvSpPr/>
          <p:nvPr/>
        </p:nvSpPr>
        <p:spPr bwMode="auto">
          <a:xfrm>
            <a:off x="3009305" y="5473898"/>
            <a:ext cx="187524" cy="53580"/>
          </a:xfrm>
          <a:custGeom>
            <a:avLst/>
            <a:gdLst/>
            <a:ahLst/>
            <a:cxnLst/>
            <a:rect l="0" t="0" r="0" b="0"/>
            <a:pathLst>
              <a:path w="187524" h="53580">
                <a:moveTo>
                  <a:pt x="0" y="53579"/>
                </a:moveTo>
                <a:lnTo>
                  <a:pt x="8929" y="53579"/>
                </a:lnTo>
                <a:lnTo>
                  <a:pt x="26789" y="44649"/>
                </a:lnTo>
                <a:lnTo>
                  <a:pt x="53578" y="35719"/>
                </a:lnTo>
                <a:lnTo>
                  <a:pt x="80367" y="26790"/>
                </a:lnTo>
                <a:lnTo>
                  <a:pt x="116086" y="17860"/>
                </a:lnTo>
                <a:lnTo>
                  <a:pt x="142875" y="8930"/>
                </a:lnTo>
                <a:lnTo>
                  <a:pt x="169664" y="0"/>
                </a:lnTo>
                <a:lnTo>
                  <a:pt x="178593" y="0"/>
                </a:lnTo>
                <a:lnTo>
                  <a:pt x="187523" y="0"/>
                </a:lnTo>
                <a:lnTo>
                  <a:pt x="18752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6" name="Freeform 20545"/>
          <p:cNvSpPr/>
          <p:nvPr/>
        </p:nvSpPr>
        <p:spPr bwMode="auto">
          <a:xfrm>
            <a:off x="3107531" y="5688210"/>
            <a:ext cx="8931" cy="35720"/>
          </a:xfrm>
          <a:custGeom>
            <a:avLst/>
            <a:gdLst/>
            <a:ahLst/>
            <a:cxnLst/>
            <a:rect l="0" t="0" r="0" b="0"/>
            <a:pathLst>
              <a:path w="8931" h="35720">
                <a:moveTo>
                  <a:pt x="0" y="0"/>
                </a:moveTo>
                <a:lnTo>
                  <a:pt x="0" y="8930"/>
                </a:lnTo>
                <a:lnTo>
                  <a:pt x="0" y="17860"/>
                </a:lnTo>
                <a:lnTo>
                  <a:pt x="0" y="17860"/>
                </a:lnTo>
                <a:lnTo>
                  <a:pt x="0" y="26789"/>
                </a:lnTo>
                <a:lnTo>
                  <a:pt x="0" y="26789"/>
                </a:lnTo>
                <a:lnTo>
                  <a:pt x="0" y="3571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7" name="Freeform 20546"/>
          <p:cNvSpPr/>
          <p:nvPr/>
        </p:nvSpPr>
        <p:spPr bwMode="auto">
          <a:xfrm>
            <a:off x="3125391" y="5848945"/>
            <a:ext cx="17860" cy="17860"/>
          </a:xfrm>
          <a:custGeom>
            <a:avLst/>
            <a:gdLst/>
            <a:ahLst/>
            <a:cxnLst/>
            <a:rect l="0" t="0" r="0" b="0"/>
            <a:pathLst>
              <a:path w="17860" h="17860">
                <a:moveTo>
                  <a:pt x="17859" y="8929"/>
                </a:moveTo>
                <a:lnTo>
                  <a:pt x="17859" y="8929"/>
                </a:lnTo>
                <a:lnTo>
                  <a:pt x="8929" y="0"/>
                </a:lnTo>
                <a:lnTo>
                  <a:pt x="8929" y="0"/>
                </a:lnTo>
                <a:lnTo>
                  <a:pt x="8929" y="8929"/>
                </a:lnTo>
                <a:lnTo>
                  <a:pt x="0" y="8929"/>
                </a:lnTo>
                <a:lnTo>
                  <a:pt x="0" y="8929"/>
                </a:lnTo>
                <a:lnTo>
                  <a:pt x="0" y="17859"/>
                </a:lnTo>
                <a:lnTo>
                  <a:pt x="8929" y="17859"/>
                </a:lnTo>
                <a:lnTo>
                  <a:pt x="8929" y="17859"/>
                </a:lnTo>
                <a:lnTo>
                  <a:pt x="892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8" name="Freeform 20547"/>
          <p:cNvSpPr/>
          <p:nvPr/>
        </p:nvSpPr>
        <p:spPr bwMode="auto">
          <a:xfrm>
            <a:off x="3152180" y="5956101"/>
            <a:ext cx="8930" cy="62509"/>
          </a:xfrm>
          <a:custGeom>
            <a:avLst/>
            <a:gdLst/>
            <a:ahLst/>
            <a:cxnLst/>
            <a:rect l="0" t="0" r="0" b="0"/>
            <a:pathLst>
              <a:path w="8930" h="62509">
                <a:moveTo>
                  <a:pt x="8929" y="0"/>
                </a:moveTo>
                <a:lnTo>
                  <a:pt x="8929" y="8929"/>
                </a:lnTo>
                <a:lnTo>
                  <a:pt x="8929" y="17859"/>
                </a:lnTo>
                <a:lnTo>
                  <a:pt x="8929" y="26789"/>
                </a:lnTo>
                <a:lnTo>
                  <a:pt x="0" y="44648"/>
                </a:lnTo>
                <a:lnTo>
                  <a:pt x="0" y="53578"/>
                </a:lnTo>
                <a:lnTo>
                  <a:pt x="0" y="62508"/>
                </a:lnTo>
                <a:lnTo>
                  <a:pt x="0" y="62508"/>
                </a:lnTo>
                <a:lnTo>
                  <a:pt x="0" y="62508"/>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9" name="Freeform 20548"/>
          <p:cNvSpPr/>
          <p:nvPr/>
        </p:nvSpPr>
        <p:spPr bwMode="auto">
          <a:xfrm>
            <a:off x="3143250" y="6170413"/>
            <a:ext cx="17860" cy="44650"/>
          </a:xfrm>
          <a:custGeom>
            <a:avLst/>
            <a:gdLst/>
            <a:ahLst/>
            <a:cxnLst/>
            <a:rect l="0" t="0" r="0" b="0"/>
            <a:pathLst>
              <a:path w="17860" h="44650">
                <a:moveTo>
                  <a:pt x="0" y="0"/>
                </a:moveTo>
                <a:lnTo>
                  <a:pt x="0" y="8930"/>
                </a:lnTo>
                <a:lnTo>
                  <a:pt x="8930" y="17860"/>
                </a:lnTo>
                <a:lnTo>
                  <a:pt x="8930" y="17860"/>
                </a:lnTo>
                <a:lnTo>
                  <a:pt x="8930" y="26789"/>
                </a:lnTo>
                <a:lnTo>
                  <a:pt x="8930" y="35719"/>
                </a:lnTo>
                <a:lnTo>
                  <a:pt x="17859" y="44649"/>
                </a:lnTo>
                <a:lnTo>
                  <a:pt x="17859" y="44649"/>
                </a:lnTo>
                <a:lnTo>
                  <a:pt x="178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0" name="Freeform 20549"/>
          <p:cNvSpPr/>
          <p:nvPr/>
        </p:nvSpPr>
        <p:spPr bwMode="auto">
          <a:xfrm>
            <a:off x="3170039" y="6295429"/>
            <a:ext cx="8931" cy="35720"/>
          </a:xfrm>
          <a:custGeom>
            <a:avLst/>
            <a:gdLst/>
            <a:ahLst/>
            <a:cxnLst/>
            <a:rect l="0" t="0" r="0" b="0"/>
            <a:pathLst>
              <a:path w="8931" h="35720">
                <a:moveTo>
                  <a:pt x="8930" y="0"/>
                </a:moveTo>
                <a:lnTo>
                  <a:pt x="8930" y="0"/>
                </a:lnTo>
                <a:lnTo>
                  <a:pt x="8930" y="8930"/>
                </a:lnTo>
                <a:lnTo>
                  <a:pt x="8930" y="17859"/>
                </a:lnTo>
                <a:lnTo>
                  <a:pt x="8930" y="26789"/>
                </a:lnTo>
                <a:lnTo>
                  <a:pt x="893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1" name="Freeform 20550"/>
          <p:cNvSpPr/>
          <p:nvPr/>
        </p:nvSpPr>
        <p:spPr bwMode="auto">
          <a:xfrm>
            <a:off x="3107531" y="6340077"/>
            <a:ext cx="53579" cy="205384"/>
          </a:xfrm>
          <a:custGeom>
            <a:avLst/>
            <a:gdLst/>
            <a:ahLst/>
            <a:cxnLst/>
            <a:rect l="0" t="0" r="0" b="0"/>
            <a:pathLst>
              <a:path w="53579" h="205384">
                <a:moveTo>
                  <a:pt x="8930" y="0"/>
                </a:moveTo>
                <a:lnTo>
                  <a:pt x="8930" y="0"/>
                </a:lnTo>
                <a:lnTo>
                  <a:pt x="0" y="8930"/>
                </a:lnTo>
                <a:lnTo>
                  <a:pt x="0" y="17860"/>
                </a:lnTo>
                <a:lnTo>
                  <a:pt x="0" y="26789"/>
                </a:lnTo>
                <a:lnTo>
                  <a:pt x="0" y="44649"/>
                </a:lnTo>
                <a:lnTo>
                  <a:pt x="8930" y="62508"/>
                </a:lnTo>
                <a:lnTo>
                  <a:pt x="17860" y="89297"/>
                </a:lnTo>
                <a:lnTo>
                  <a:pt x="26789" y="116086"/>
                </a:lnTo>
                <a:lnTo>
                  <a:pt x="35719" y="133946"/>
                </a:lnTo>
                <a:lnTo>
                  <a:pt x="35719" y="151805"/>
                </a:lnTo>
                <a:lnTo>
                  <a:pt x="35719" y="160735"/>
                </a:lnTo>
                <a:lnTo>
                  <a:pt x="44649" y="169664"/>
                </a:lnTo>
                <a:lnTo>
                  <a:pt x="44649" y="187524"/>
                </a:lnTo>
                <a:lnTo>
                  <a:pt x="53578" y="196453"/>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2" name="Freeform 20551"/>
          <p:cNvSpPr/>
          <p:nvPr/>
        </p:nvSpPr>
        <p:spPr bwMode="auto">
          <a:xfrm>
            <a:off x="3170039" y="6322218"/>
            <a:ext cx="125017" cy="187524"/>
          </a:xfrm>
          <a:custGeom>
            <a:avLst/>
            <a:gdLst/>
            <a:ahLst/>
            <a:cxnLst/>
            <a:rect l="0" t="0" r="0" b="0"/>
            <a:pathLst>
              <a:path w="125017" h="187524">
                <a:moveTo>
                  <a:pt x="0" y="0"/>
                </a:moveTo>
                <a:lnTo>
                  <a:pt x="0" y="0"/>
                </a:lnTo>
                <a:lnTo>
                  <a:pt x="0" y="0"/>
                </a:lnTo>
                <a:lnTo>
                  <a:pt x="8930" y="8930"/>
                </a:lnTo>
                <a:lnTo>
                  <a:pt x="8930" y="26789"/>
                </a:lnTo>
                <a:lnTo>
                  <a:pt x="26789" y="44648"/>
                </a:lnTo>
                <a:lnTo>
                  <a:pt x="35719" y="62508"/>
                </a:lnTo>
                <a:lnTo>
                  <a:pt x="53578" y="80367"/>
                </a:lnTo>
                <a:lnTo>
                  <a:pt x="71438" y="98227"/>
                </a:lnTo>
                <a:lnTo>
                  <a:pt x="89297" y="125016"/>
                </a:lnTo>
                <a:lnTo>
                  <a:pt x="98227" y="142875"/>
                </a:lnTo>
                <a:lnTo>
                  <a:pt x="107156" y="160734"/>
                </a:lnTo>
                <a:lnTo>
                  <a:pt x="116086" y="169664"/>
                </a:lnTo>
                <a:lnTo>
                  <a:pt x="125016" y="187523"/>
                </a:lnTo>
                <a:lnTo>
                  <a:pt x="116086" y="187523"/>
                </a:lnTo>
                <a:lnTo>
                  <a:pt x="116086" y="187523"/>
                </a:lnTo>
                <a:lnTo>
                  <a:pt x="116086"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3" name="Freeform 20552"/>
          <p:cNvSpPr/>
          <p:nvPr/>
        </p:nvSpPr>
        <p:spPr bwMode="auto">
          <a:xfrm>
            <a:off x="3143250" y="6375796"/>
            <a:ext cx="116087" cy="89298"/>
          </a:xfrm>
          <a:custGeom>
            <a:avLst/>
            <a:gdLst/>
            <a:ahLst/>
            <a:cxnLst/>
            <a:rect l="0" t="0" r="0" b="0"/>
            <a:pathLst>
              <a:path w="116087" h="89298">
                <a:moveTo>
                  <a:pt x="0" y="80367"/>
                </a:moveTo>
                <a:lnTo>
                  <a:pt x="0" y="89297"/>
                </a:lnTo>
                <a:lnTo>
                  <a:pt x="8930" y="89297"/>
                </a:lnTo>
                <a:lnTo>
                  <a:pt x="17859" y="80367"/>
                </a:lnTo>
                <a:lnTo>
                  <a:pt x="35719" y="80367"/>
                </a:lnTo>
                <a:lnTo>
                  <a:pt x="44648" y="62508"/>
                </a:lnTo>
                <a:lnTo>
                  <a:pt x="62508" y="44649"/>
                </a:lnTo>
                <a:lnTo>
                  <a:pt x="89297" y="26789"/>
                </a:lnTo>
                <a:lnTo>
                  <a:pt x="98227"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4" name="Freeform 20553"/>
          <p:cNvSpPr/>
          <p:nvPr/>
        </p:nvSpPr>
        <p:spPr bwMode="auto">
          <a:xfrm>
            <a:off x="1464469" y="1964531"/>
            <a:ext cx="1080493" cy="562572"/>
          </a:xfrm>
          <a:custGeom>
            <a:avLst/>
            <a:gdLst/>
            <a:ahLst/>
            <a:cxnLst/>
            <a:rect l="0" t="0" r="0" b="0"/>
            <a:pathLst>
              <a:path w="1080493" h="562572">
                <a:moveTo>
                  <a:pt x="866179" y="53578"/>
                </a:moveTo>
                <a:lnTo>
                  <a:pt x="857250" y="53578"/>
                </a:lnTo>
                <a:lnTo>
                  <a:pt x="839390" y="44648"/>
                </a:lnTo>
                <a:lnTo>
                  <a:pt x="812601" y="35719"/>
                </a:lnTo>
                <a:lnTo>
                  <a:pt x="785812" y="26789"/>
                </a:lnTo>
                <a:lnTo>
                  <a:pt x="750094" y="17859"/>
                </a:lnTo>
                <a:lnTo>
                  <a:pt x="705445" y="8930"/>
                </a:lnTo>
                <a:lnTo>
                  <a:pt x="669726" y="0"/>
                </a:lnTo>
                <a:lnTo>
                  <a:pt x="616148" y="0"/>
                </a:lnTo>
                <a:lnTo>
                  <a:pt x="571500" y="0"/>
                </a:lnTo>
                <a:lnTo>
                  <a:pt x="517922" y="8930"/>
                </a:lnTo>
                <a:lnTo>
                  <a:pt x="464344" y="17859"/>
                </a:lnTo>
                <a:lnTo>
                  <a:pt x="410765" y="26789"/>
                </a:lnTo>
                <a:lnTo>
                  <a:pt x="357187" y="53578"/>
                </a:lnTo>
                <a:lnTo>
                  <a:pt x="303609" y="80367"/>
                </a:lnTo>
                <a:lnTo>
                  <a:pt x="241101" y="116086"/>
                </a:lnTo>
                <a:lnTo>
                  <a:pt x="187523" y="151805"/>
                </a:lnTo>
                <a:lnTo>
                  <a:pt x="142875" y="205383"/>
                </a:lnTo>
                <a:lnTo>
                  <a:pt x="89297" y="250031"/>
                </a:lnTo>
                <a:lnTo>
                  <a:pt x="53578" y="303609"/>
                </a:lnTo>
                <a:lnTo>
                  <a:pt x="17859" y="357188"/>
                </a:lnTo>
                <a:lnTo>
                  <a:pt x="0" y="401836"/>
                </a:lnTo>
                <a:lnTo>
                  <a:pt x="0" y="446484"/>
                </a:lnTo>
                <a:lnTo>
                  <a:pt x="0" y="491133"/>
                </a:lnTo>
                <a:lnTo>
                  <a:pt x="26789" y="517922"/>
                </a:lnTo>
                <a:lnTo>
                  <a:pt x="71437" y="535782"/>
                </a:lnTo>
                <a:lnTo>
                  <a:pt x="133945" y="553641"/>
                </a:lnTo>
                <a:lnTo>
                  <a:pt x="205383" y="562571"/>
                </a:lnTo>
                <a:lnTo>
                  <a:pt x="285750" y="562571"/>
                </a:lnTo>
                <a:lnTo>
                  <a:pt x="383976" y="553641"/>
                </a:lnTo>
                <a:lnTo>
                  <a:pt x="482203" y="553641"/>
                </a:lnTo>
                <a:lnTo>
                  <a:pt x="589359" y="535782"/>
                </a:lnTo>
                <a:lnTo>
                  <a:pt x="696515" y="526852"/>
                </a:lnTo>
                <a:lnTo>
                  <a:pt x="794742" y="500063"/>
                </a:lnTo>
                <a:lnTo>
                  <a:pt x="875109" y="482203"/>
                </a:lnTo>
                <a:lnTo>
                  <a:pt x="955476" y="464344"/>
                </a:lnTo>
                <a:lnTo>
                  <a:pt x="1009054" y="437555"/>
                </a:lnTo>
                <a:lnTo>
                  <a:pt x="1053703" y="410766"/>
                </a:lnTo>
                <a:lnTo>
                  <a:pt x="1071562" y="383977"/>
                </a:lnTo>
                <a:lnTo>
                  <a:pt x="1080492" y="348258"/>
                </a:lnTo>
                <a:lnTo>
                  <a:pt x="1080492" y="312539"/>
                </a:lnTo>
                <a:lnTo>
                  <a:pt x="1062633" y="276820"/>
                </a:lnTo>
                <a:lnTo>
                  <a:pt x="1026914" y="241102"/>
                </a:lnTo>
                <a:lnTo>
                  <a:pt x="991195" y="205383"/>
                </a:lnTo>
                <a:lnTo>
                  <a:pt x="946547" y="178594"/>
                </a:lnTo>
                <a:lnTo>
                  <a:pt x="901898" y="151805"/>
                </a:lnTo>
                <a:lnTo>
                  <a:pt x="848320" y="125016"/>
                </a:lnTo>
                <a:lnTo>
                  <a:pt x="794742" y="107156"/>
                </a:lnTo>
                <a:lnTo>
                  <a:pt x="750094" y="89297"/>
                </a:lnTo>
                <a:lnTo>
                  <a:pt x="705445" y="80367"/>
                </a:lnTo>
                <a:lnTo>
                  <a:pt x="660797" y="80367"/>
                </a:lnTo>
                <a:lnTo>
                  <a:pt x="634008" y="89297"/>
                </a:lnTo>
                <a:lnTo>
                  <a:pt x="63400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5" name="Freeform 20554"/>
          <p:cNvSpPr/>
          <p:nvPr/>
        </p:nvSpPr>
        <p:spPr bwMode="auto">
          <a:xfrm>
            <a:off x="4152305" y="2018109"/>
            <a:ext cx="1589485" cy="535783"/>
          </a:xfrm>
          <a:custGeom>
            <a:avLst/>
            <a:gdLst/>
            <a:ahLst/>
            <a:cxnLst/>
            <a:rect l="0" t="0" r="0" b="0"/>
            <a:pathLst>
              <a:path w="1589485" h="535783">
                <a:moveTo>
                  <a:pt x="1276945" y="125016"/>
                </a:moveTo>
                <a:lnTo>
                  <a:pt x="1276945" y="125016"/>
                </a:lnTo>
                <a:lnTo>
                  <a:pt x="1268015" y="116086"/>
                </a:lnTo>
                <a:lnTo>
                  <a:pt x="1268015" y="116086"/>
                </a:lnTo>
                <a:lnTo>
                  <a:pt x="1268015" y="116086"/>
                </a:lnTo>
                <a:lnTo>
                  <a:pt x="1259086" y="116086"/>
                </a:lnTo>
                <a:lnTo>
                  <a:pt x="1259086" y="116086"/>
                </a:lnTo>
                <a:lnTo>
                  <a:pt x="1250156" y="107156"/>
                </a:lnTo>
                <a:lnTo>
                  <a:pt x="1241226" y="98227"/>
                </a:lnTo>
                <a:lnTo>
                  <a:pt x="1232297" y="98227"/>
                </a:lnTo>
                <a:lnTo>
                  <a:pt x="1214437" y="89297"/>
                </a:lnTo>
                <a:lnTo>
                  <a:pt x="1196578" y="80367"/>
                </a:lnTo>
                <a:lnTo>
                  <a:pt x="1169789" y="71438"/>
                </a:lnTo>
                <a:lnTo>
                  <a:pt x="1143000" y="62508"/>
                </a:lnTo>
                <a:lnTo>
                  <a:pt x="1107281" y="53578"/>
                </a:lnTo>
                <a:lnTo>
                  <a:pt x="1062633" y="44649"/>
                </a:lnTo>
                <a:lnTo>
                  <a:pt x="1009054" y="35719"/>
                </a:lnTo>
                <a:lnTo>
                  <a:pt x="955476" y="26789"/>
                </a:lnTo>
                <a:lnTo>
                  <a:pt x="884039" y="17860"/>
                </a:lnTo>
                <a:lnTo>
                  <a:pt x="821531" y="8930"/>
                </a:lnTo>
                <a:lnTo>
                  <a:pt x="750093" y="8930"/>
                </a:lnTo>
                <a:lnTo>
                  <a:pt x="678656" y="0"/>
                </a:lnTo>
                <a:lnTo>
                  <a:pt x="607218" y="0"/>
                </a:lnTo>
                <a:lnTo>
                  <a:pt x="535781" y="8930"/>
                </a:lnTo>
                <a:lnTo>
                  <a:pt x="473273" y="17860"/>
                </a:lnTo>
                <a:lnTo>
                  <a:pt x="401836" y="26789"/>
                </a:lnTo>
                <a:lnTo>
                  <a:pt x="330398" y="44649"/>
                </a:lnTo>
                <a:lnTo>
                  <a:pt x="267890" y="71438"/>
                </a:lnTo>
                <a:lnTo>
                  <a:pt x="205383" y="98227"/>
                </a:lnTo>
                <a:lnTo>
                  <a:pt x="142875" y="133945"/>
                </a:lnTo>
                <a:lnTo>
                  <a:pt x="98226" y="169664"/>
                </a:lnTo>
                <a:lnTo>
                  <a:pt x="53578" y="214313"/>
                </a:lnTo>
                <a:lnTo>
                  <a:pt x="26789" y="258961"/>
                </a:lnTo>
                <a:lnTo>
                  <a:pt x="0" y="303610"/>
                </a:lnTo>
                <a:lnTo>
                  <a:pt x="0" y="339328"/>
                </a:lnTo>
                <a:lnTo>
                  <a:pt x="0" y="383977"/>
                </a:lnTo>
                <a:lnTo>
                  <a:pt x="26789" y="410766"/>
                </a:lnTo>
                <a:lnTo>
                  <a:pt x="62508" y="446485"/>
                </a:lnTo>
                <a:lnTo>
                  <a:pt x="116086" y="473274"/>
                </a:lnTo>
                <a:lnTo>
                  <a:pt x="187523" y="491133"/>
                </a:lnTo>
                <a:lnTo>
                  <a:pt x="276820" y="508993"/>
                </a:lnTo>
                <a:lnTo>
                  <a:pt x="366117" y="526852"/>
                </a:lnTo>
                <a:lnTo>
                  <a:pt x="473273" y="526852"/>
                </a:lnTo>
                <a:lnTo>
                  <a:pt x="580429" y="535782"/>
                </a:lnTo>
                <a:lnTo>
                  <a:pt x="696515" y="535782"/>
                </a:lnTo>
                <a:lnTo>
                  <a:pt x="821531" y="526852"/>
                </a:lnTo>
                <a:lnTo>
                  <a:pt x="946547" y="517922"/>
                </a:lnTo>
                <a:lnTo>
                  <a:pt x="1062633" y="500063"/>
                </a:lnTo>
                <a:lnTo>
                  <a:pt x="1178718" y="482204"/>
                </a:lnTo>
                <a:lnTo>
                  <a:pt x="1294804" y="455414"/>
                </a:lnTo>
                <a:lnTo>
                  <a:pt x="1393031" y="419695"/>
                </a:lnTo>
                <a:lnTo>
                  <a:pt x="1473398" y="383977"/>
                </a:lnTo>
                <a:lnTo>
                  <a:pt x="1535906" y="339328"/>
                </a:lnTo>
                <a:lnTo>
                  <a:pt x="1571625" y="294680"/>
                </a:lnTo>
                <a:lnTo>
                  <a:pt x="1589484" y="258961"/>
                </a:lnTo>
                <a:lnTo>
                  <a:pt x="1589484" y="214313"/>
                </a:lnTo>
                <a:lnTo>
                  <a:pt x="1562695" y="169664"/>
                </a:lnTo>
                <a:lnTo>
                  <a:pt x="1509117" y="133945"/>
                </a:lnTo>
                <a:lnTo>
                  <a:pt x="1446609" y="107156"/>
                </a:lnTo>
                <a:lnTo>
                  <a:pt x="1366242" y="80367"/>
                </a:lnTo>
                <a:lnTo>
                  <a:pt x="1285875" y="53578"/>
                </a:lnTo>
                <a:lnTo>
                  <a:pt x="1187648" y="44649"/>
                </a:lnTo>
                <a:lnTo>
                  <a:pt x="1089422" y="26789"/>
                </a:lnTo>
                <a:lnTo>
                  <a:pt x="1000125" y="26789"/>
                </a:lnTo>
                <a:lnTo>
                  <a:pt x="100012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6" name="Freeform 20555"/>
          <p:cNvSpPr/>
          <p:nvPr/>
        </p:nvSpPr>
        <p:spPr bwMode="auto">
          <a:xfrm>
            <a:off x="6965156" y="1973461"/>
            <a:ext cx="1598415" cy="553642"/>
          </a:xfrm>
          <a:custGeom>
            <a:avLst/>
            <a:gdLst/>
            <a:ahLst/>
            <a:cxnLst/>
            <a:rect l="0" t="0" r="0" b="0"/>
            <a:pathLst>
              <a:path w="1598415" h="553642">
                <a:moveTo>
                  <a:pt x="1375171" y="80367"/>
                </a:moveTo>
                <a:lnTo>
                  <a:pt x="1366242" y="80367"/>
                </a:lnTo>
                <a:lnTo>
                  <a:pt x="1348382" y="71437"/>
                </a:lnTo>
                <a:lnTo>
                  <a:pt x="1330523" y="62508"/>
                </a:lnTo>
                <a:lnTo>
                  <a:pt x="1303734" y="62508"/>
                </a:lnTo>
                <a:lnTo>
                  <a:pt x="1259085" y="44648"/>
                </a:lnTo>
                <a:lnTo>
                  <a:pt x="1214438" y="35718"/>
                </a:lnTo>
                <a:lnTo>
                  <a:pt x="1160860" y="26789"/>
                </a:lnTo>
                <a:lnTo>
                  <a:pt x="1089422" y="17859"/>
                </a:lnTo>
                <a:lnTo>
                  <a:pt x="1026914" y="8929"/>
                </a:lnTo>
                <a:lnTo>
                  <a:pt x="955477" y="8929"/>
                </a:lnTo>
                <a:lnTo>
                  <a:pt x="884039" y="0"/>
                </a:lnTo>
                <a:lnTo>
                  <a:pt x="803672" y="0"/>
                </a:lnTo>
                <a:lnTo>
                  <a:pt x="732235" y="0"/>
                </a:lnTo>
                <a:lnTo>
                  <a:pt x="651867" y="0"/>
                </a:lnTo>
                <a:lnTo>
                  <a:pt x="571500" y="17859"/>
                </a:lnTo>
                <a:lnTo>
                  <a:pt x="491133" y="35718"/>
                </a:lnTo>
                <a:lnTo>
                  <a:pt x="410766" y="53578"/>
                </a:lnTo>
                <a:lnTo>
                  <a:pt x="330399" y="80367"/>
                </a:lnTo>
                <a:lnTo>
                  <a:pt x="258961" y="116086"/>
                </a:lnTo>
                <a:lnTo>
                  <a:pt x="187524" y="160734"/>
                </a:lnTo>
                <a:lnTo>
                  <a:pt x="133946" y="205383"/>
                </a:lnTo>
                <a:lnTo>
                  <a:pt x="80367" y="258961"/>
                </a:lnTo>
                <a:lnTo>
                  <a:pt x="44649" y="312539"/>
                </a:lnTo>
                <a:lnTo>
                  <a:pt x="17860" y="366117"/>
                </a:lnTo>
                <a:lnTo>
                  <a:pt x="0" y="410765"/>
                </a:lnTo>
                <a:lnTo>
                  <a:pt x="0" y="455414"/>
                </a:lnTo>
                <a:lnTo>
                  <a:pt x="17860" y="491133"/>
                </a:lnTo>
                <a:lnTo>
                  <a:pt x="53578" y="517922"/>
                </a:lnTo>
                <a:lnTo>
                  <a:pt x="107157" y="535781"/>
                </a:lnTo>
                <a:lnTo>
                  <a:pt x="187524" y="544711"/>
                </a:lnTo>
                <a:lnTo>
                  <a:pt x="267891" y="553641"/>
                </a:lnTo>
                <a:lnTo>
                  <a:pt x="366117" y="553641"/>
                </a:lnTo>
                <a:lnTo>
                  <a:pt x="473274" y="553641"/>
                </a:lnTo>
                <a:lnTo>
                  <a:pt x="598289" y="553641"/>
                </a:lnTo>
                <a:lnTo>
                  <a:pt x="723305" y="544711"/>
                </a:lnTo>
                <a:lnTo>
                  <a:pt x="857250" y="535781"/>
                </a:lnTo>
                <a:lnTo>
                  <a:pt x="991196" y="526852"/>
                </a:lnTo>
                <a:lnTo>
                  <a:pt x="1125141" y="508992"/>
                </a:lnTo>
                <a:lnTo>
                  <a:pt x="1250156" y="491133"/>
                </a:lnTo>
                <a:lnTo>
                  <a:pt x="1357312" y="464343"/>
                </a:lnTo>
                <a:lnTo>
                  <a:pt x="1437679" y="437554"/>
                </a:lnTo>
                <a:lnTo>
                  <a:pt x="1500187" y="392906"/>
                </a:lnTo>
                <a:lnTo>
                  <a:pt x="1553765" y="348258"/>
                </a:lnTo>
                <a:lnTo>
                  <a:pt x="1580554" y="303609"/>
                </a:lnTo>
                <a:lnTo>
                  <a:pt x="1598414" y="250031"/>
                </a:lnTo>
                <a:lnTo>
                  <a:pt x="1598414" y="196453"/>
                </a:lnTo>
                <a:lnTo>
                  <a:pt x="1580554" y="151804"/>
                </a:lnTo>
                <a:lnTo>
                  <a:pt x="1544835" y="116086"/>
                </a:lnTo>
                <a:lnTo>
                  <a:pt x="1482328" y="80367"/>
                </a:lnTo>
                <a:lnTo>
                  <a:pt x="1366242" y="62508"/>
                </a:lnTo>
                <a:lnTo>
                  <a:pt x="1223367" y="44648"/>
                </a:lnTo>
                <a:lnTo>
                  <a:pt x="122336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7" name="Freeform 20556"/>
          <p:cNvSpPr/>
          <p:nvPr/>
        </p:nvSpPr>
        <p:spPr bwMode="auto">
          <a:xfrm>
            <a:off x="1375172" y="2723555"/>
            <a:ext cx="35720" cy="8930"/>
          </a:xfrm>
          <a:custGeom>
            <a:avLst/>
            <a:gdLst/>
            <a:ahLst/>
            <a:cxnLst/>
            <a:rect l="0" t="0" r="0" b="0"/>
            <a:pathLst>
              <a:path w="35720" h="8930">
                <a:moveTo>
                  <a:pt x="17859" y="8929"/>
                </a:moveTo>
                <a:lnTo>
                  <a:pt x="17859" y="8929"/>
                </a:lnTo>
                <a:lnTo>
                  <a:pt x="8930" y="8929"/>
                </a:lnTo>
                <a:lnTo>
                  <a:pt x="8930" y="8929"/>
                </a:lnTo>
                <a:lnTo>
                  <a:pt x="8930" y="0"/>
                </a:lnTo>
                <a:lnTo>
                  <a:pt x="0" y="0"/>
                </a:lnTo>
                <a:lnTo>
                  <a:pt x="0" y="0"/>
                </a:lnTo>
                <a:lnTo>
                  <a:pt x="0" y="0"/>
                </a:lnTo>
                <a:lnTo>
                  <a:pt x="8930" y="0"/>
                </a:lnTo>
                <a:lnTo>
                  <a:pt x="17859" y="0"/>
                </a:lnTo>
                <a:lnTo>
                  <a:pt x="2678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8" name="Freeform 20557"/>
          <p:cNvSpPr/>
          <p:nvPr/>
        </p:nvSpPr>
        <p:spPr bwMode="auto">
          <a:xfrm>
            <a:off x="2446734" y="2768203"/>
            <a:ext cx="26790" cy="1"/>
          </a:xfrm>
          <a:custGeom>
            <a:avLst/>
            <a:gdLst/>
            <a:ahLst/>
            <a:cxnLst/>
            <a:rect l="0" t="0" r="0" b="0"/>
            <a:pathLst>
              <a:path w="26790" h="1">
                <a:moveTo>
                  <a:pt x="8930" y="0"/>
                </a:moveTo>
                <a:lnTo>
                  <a:pt x="8930" y="0"/>
                </a:lnTo>
                <a:lnTo>
                  <a:pt x="8930" y="0"/>
                </a:lnTo>
                <a:lnTo>
                  <a:pt x="8930" y="0"/>
                </a:lnTo>
                <a:lnTo>
                  <a:pt x="0" y="0"/>
                </a:lnTo>
                <a:lnTo>
                  <a:pt x="0" y="0"/>
                </a:lnTo>
                <a:lnTo>
                  <a:pt x="0" y="0"/>
                </a:lnTo>
                <a:lnTo>
                  <a:pt x="8930" y="0"/>
                </a:lnTo>
                <a:lnTo>
                  <a:pt x="17860" y="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9" name="Freeform 20558"/>
          <p:cNvSpPr/>
          <p:nvPr/>
        </p:nvSpPr>
        <p:spPr bwMode="auto">
          <a:xfrm>
            <a:off x="3277195" y="2723555"/>
            <a:ext cx="17861" cy="1"/>
          </a:xfrm>
          <a:custGeom>
            <a:avLst/>
            <a:gdLst/>
            <a:ahLst/>
            <a:cxnLst/>
            <a:rect l="0" t="0" r="0" b="0"/>
            <a:pathLst>
              <a:path w="17861" h="1">
                <a:moveTo>
                  <a:pt x="0" y="0"/>
                </a:moveTo>
                <a:lnTo>
                  <a:pt x="0" y="0"/>
                </a:lnTo>
                <a:lnTo>
                  <a:pt x="0" y="0"/>
                </a:lnTo>
                <a:lnTo>
                  <a:pt x="0" y="0"/>
                </a:lnTo>
                <a:lnTo>
                  <a:pt x="893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0" name="Freeform 20559"/>
          <p:cNvSpPr/>
          <p:nvPr/>
        </p:nvSpPr>
        <p:spPr bwMode="auto">
          <a:xfrm>
            <a:off x="2241352" y="3125390"/>
            <a:ext cx="8930" cy="8931"/>
          </a:xfrm>
          <a:custGeom>
            <a:avLst/>
            <a:gdLst/>
            <a:ahLst/>
            <a:cxnLst/>
            <a:rect l="0" t="0" r="0" b="0"/>
            <a:pathLst>
              <a:path w="8930" h="8931">
                <a:moveTo>
                  <a:pt x="0" y="0"/>
                </a:moveTo>
                <a:lnTo>
                  <a:pt x="0" y="0"/>
                </a:lnTo>
                <a:lnTo>
                  <a:pt x="0" y="8930"/>
                </a:lnTo>
                <a:lnTo>
                  <a:pt x="0" y="8930"/>
                </a:lnTo>
                <a:lnTo>
                  <a:pt x="0" y="8930"/>
                </a:lnTo>
                <a:lnTo>
                  <a:pt x="8929" y="8930"/>
                </a:lnTo>
                <a:lnTo>
                  <a:pt x="892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1" name="Freeform 20560"/>
          <p:cNvSpPr/>
          <p:nvPr/>
        </p:nvSpPr>
        <p:spPr bwMode="auto">
          <a:xfrm>
            <a:off x="3223617" y="3152179"/>
            <a:ext cx="26790" cy="8931"/>
          </a:xfrm>
          <a:custGeom>
            <a:avLst/>
            <a:gdLst/>
            <a:ahLst/>
            <a:cxnLst/>
            <a:rect l="0" t="0" r="0" b="0"/>
            <a:pathLst>
              <a:path w="26790" h="8931">
                <a:moveTo>
                  <a:pt x="26789" y="8930"/>
                </a:moveTo>
                <a:lnTo>
                  <a:pt x="26789" y="8930"/>
                </a:lnTo>
                <a:lnTo>
                  <a:pt x="26789" y="8930"/>
                </a:lnTo>
                <a:lnTo>
                  <a:pt x="26789" y="0"/>
                </a:lnTo>
                <a:lnTo>
                  <a:pt x="17860" y="0"/>
                </a:lnTo>
                <a:lnTo>
                  <a:pt x="17860" y="0"/>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2" name="Freeform 20561"/>
          <p:cNvSpPr/>
          <p:nvPr/>
        </p:nvSpPr>
        <p:spPr bwMode="auto">
          <a:xfrm>
            <a:off x="1598414" y="2839640"/>
            <a:ext cx="955478" cy="383978"/>
          </a:xfrm>
          <a:custGeom>
            <a:avLst/>
            <a:gdLst/>
            <a:ahLst/>
            <a:cxnLst/>
            <a:rect l="0" t="0" r="0" b="0"/>
            <a:pathLst>
              <a:path w="955478" h="383978">
                <a:moveTo>
                  <a:pt x="723305" y="98227"/>
                </a:moveTo>
                <a:lnTo>
                  <a:pt x="723305" y="89297"/>
                </a:lnTo>
                <a:lnTo>
                  <a:pt x="723305" y="89297"/>
                </a:lnTo>
                <a:lnTo>
                  <a:pt x="714375" y="89297"/>
                </a:lnTo>
                <a:lnTo>
                  <a:pt x="705445" y="80367"/>
                </a:lnTo>
                <a:lnTo>
                  <a:pt x="705445" y="80367"/>
                </a:lnTo>
                <a:lnTo>
                  <a:pt x="696516" y="71438"/>
                </a:lnTo>
                <a:lnTo>
                  <a:pt x="678656" y="71438"/>
                </a:lnTo>
                <a:lnTo>
                  <a:pt x="669727" y="62508"/>
                </a:lnTo>
                <a:lnTo>
                  <a:pt x="651867" y="62508"/>
                </a:lnTo>
                <a:lnTo>
                  <a:pt x="642938" y="62508"/>
                </a:lnTo>
                <a:lnTo>
                  <a:pt x="625078" y="62508"/>
                </a:lnTo>
                <a:lnTo>
                  <a:pt x="607219" y="53578"/>
                </a:lnTo>
                <a:lnTo>
                  <a:pt x="589359" y="53578"/>
                </a:lnTo>
                <a:lnTo>
                  <a:pt x="562570" y="44649"/>
                </a:lnTo>
                <a:lnTo>
                  <a:pt x="535781" y="44649"/>
                </a:lnTo>
                <a:lnTo>
                  <a:pt x="508992" y="35719"/>
                </a:lnTo>
                <a:lnTo>
                  <a:pt x="473274" y="26789"/>
                </a:lnTo>
                <a:lnTo>
                  <a:pt x="437555" y="26789"/>
                </a:lnTo>
                <a:lnTo>
                  <a:pt x="401836" y="26789"/>
                </a:lnTo>
                <a:lnTo>
                  <a:pt x="375047" y="17860"/>
                </a:lnTo>
                <a:lnTo>
                  <a:pt x="339328" y="17860"/>
                </a:lnTo>
                <a:lnTo>
                  <a:pt x="312539" y="17860"/>
                </a:lnTo>
                <a:lnTo>
                  <a:pt x="285750" y="17860"/>
                </a:lnTo>
                <a:lnTo>
                  <a:pt x="258961" y="17860"/>
                </a:lnTo>
                <a:lnTo>
                  <a:pt x="232172" y="17860"/>
                </a:lnTo>
                <a:lnTo>
                  <a:pt x="205383" y="17860"/>
                </a:lnTo>
                <a:lnTo>
                  <a:pt x="178594" y="26789"/>
                </a:lnTo>
                <a:lnTo>
                  <a:pt x="151805" y="26789"/>
                </a:lnTo>
                <a:lnTo>
                  <a:pt x="133945" y="26789"/>
                </a:lnTo>
                <a:lnTo>
                  <a:pt x="116086" y="26789"/>
                </a:lnTo>
                <a:lnTo>
                  <a:pt x="98227" y="35719"/>
                </a:lnTo>
                <a:lnTo>
                  <a:pt x="80367" y="35719"/>
                </a:lnTo>
                <a:lnTo>
                  <a:pt x="62508" y="44649"/>
                </a:lnTo>
                <a:lnTo>
                  <a:pt x="53578" y="53578"/>
                </a:lnTo>
                <a:lnTo>
                  <a:pt x="44649" y="62508"/>
                </a:lnTo>
                <a:lnTo>
                  <a:pt x="35719" y="71438"/>
                </a:lnTo>
                <a:lnTo>
                  <a:pt x="26789" y="80367"/>
                </a:lnTo>
                <a:lnTo>
                  <a:pt x="17859" y="89297"/>
                </a:lnTo>
                <a:lnTo>
                  <a:pt x="8930" y="98227"/>
                </a:lnTo>
                <a:lnTo>
                  <a:pt x="8930" y="107156"/>
                </a:lnTo>
                <a:lnTo>
                  <a:pt x="8930" y="116086"/>
                </a:lnTo>
                <a:lnTo>
                  <a:pt x="0" y="133946"/>
                </a:lnTo>
                <a:lnTo>
                  <a:pt x="0" y="142875"/>
                </a:lnTo>
                <a:lnTo>
                  <a:pt x="0" y="151805"/>
                </a:lnTo>
                <a:lnTo>
                  <a:pt x="0" y="160735"/>
                </a:lnTo>
                <a:lnTo>
                  <a:pt x="0" y="169664"/>
                </a:lnTo>
                <a:lnTo>
                  <a:pt x="0" y="178594"/>
                </a:lnTo>
                <a:lnTo>
                  <a:pt x="8930" y="187524"/>
                </a:lnTo>
                <a:lnTo>
                  <a:pt x="17859" y="205383"/>
                </a:lnTo>
                <a:lnTo>
                  <a:pt x="17859" y="214313"/>
                </a:lnTo>
                <a:lnTo>
                  <a:pt x="26789" y="223242"/>
                </a:lnTo>
                <a:lnTo>
                  <a:pt x="35719" y="241102"/>
                </a:lnTo>
                <a:lnTo>
                  <a:pt x="44649" y="250031"/>
                </a:lnTo>
                <a:lnTo>
                  <a:pt x="53578" y="258961"/>
                </a:lnTo>
                <a:lnTo>
                  <a:pt x="62508" y="267891"/>
                </a:lnTo>
                <a:lnTo>
                  <a:pt x="71438" y="285750"/>
                </a:lnTo>
                <a:lnTo>
                  <a:pt x="80367" y="294680"/>
                </a:lnTo>
                <a:lnTo>
                  <a:pt x="98227" y="303610"/>
                </a:lnTo>
                <a:lnTo>
                  <a:pt x="116086" y="312539"/>
                </a:lnTo>
                <a:lnTo>
                  <a:pt x="133945" y="321469"/>
                </a:lnTo>
                <a:lnTo>
                  <a:pt x="160734" y="330399"/>
                </a:lnTo>
                <a:lnTo>
                  <a:pt x="178594" y="348258"/>
                </a:lnTo>
                <a:lnTo>
                  <a:pt x="205383" y="357188"/>
                </a:lnTo>
                <a:lnTo>
                  <a:pt x="232172" y="366117"/>
                </a:lnTo>
                <a:lnTo>
                  <a:pt x="258961" y="375047"/>
                </a:lnTo>
                <a:lnTo>
                  <a:pt x="294680" y="383977"/>
                </a:lnTo>
                <a:lnTo>
                  <a:pt x="321469" y="383977"/>
                </a:lnTo>
                <a:lnTo>
                  <a:pt x="357188" y="383977"/>
                </a:lnTo>
                <a:lnTo>
                  <a:pt x="392906" y="383977"/>
                </a:lnTo>
                <a:lnTo>
                  <a:pt x="428625" y="383977"/>
                </a:lnTo>
                <a:lnTo>
                  <a:pt x="455414" y="375047"/>
                </a:lnTo>
                <a:lnTo>
                  <a:pt x="491133" y="375047"/>
                </a:lnTo>
                <a:lnTo>
                  <a:pt x="526852" y="366117"/>
                </a:lnTo>
                <a:lnTo>
                  <a:pt x="553641" y="366117"/>
                </a:lnTo>
                <a:lnTo>
                  <a:pt x="589359" y="357188"/>
                </a:lnTo>
                <a:lnTo>
                  <a:pt x="625078" y="348258"/>
                </a:lnTo>
                <a:lnTo>
                  <a:pt x="660797" y="339328"/>
                </a:lnTo>
                <a:lnTo>
                  <a:pt x="705445" y="330399"/>
                </a:lnTo>
                <a:lnTo>
                  <a:pt x="741164" y="312539"/>
                </a:lnTo>
                <a:lnTo>
                  <a:pt x="776883" y="303610"/>
                </a:lnTo>
                <a:lnTo>
                  <a:pt x="812602" y="285750"/>
                </a:lnTo>
                <a:lnTo>
                  <a:pt x="848320" y="267891"/>
                </a:lnTo>
                <a:lnTo>
                  <a:pt x="884039" y="250031"/>
                </a:lnTo>
                <a:lnTo>
                  <a:pt x="910828" y="232172"/>
                </a:lnTo>
                <a:lnTo>
                  <a:pt x="928688" y="214313"/>
                </a:lnTo>
                <a:lnTo>
                  <a:pt x="946547" y="187524"/>
                </a:lnTo>
                <a:lnTo>
                  <a:pt x="955477" y="169664"/>
                </a:lnTo>
                <a:lnTo>
                  <a:pt x="955477" y="151805"/>
                </a:lnTo>
                <a:lnTo>
                  <a:pt x="955477" y="125016"/>
                </a:lnTo>
                <a:lnTo>
                  <a:pt x="946547" y="98227"/>
                </a:lnTo>
                <a:lnTo>
                  <a:pt x="928688" y="80367"/>
                </a:lnTo>
                <a:lnTo>
                  <a:pt x="910828" y="62508"/>
                </a:lnTo>
                <a:lnTo>
                  <a:pt x="884039" y="44649"/>
                </a:lnTo>
                <a:lnTo>
                  <a:pt x="857250" y="26789"/>
                </a:lnTo>
                <a:lnTo>
                  <a:pt x="821531" y="17860"/>
                </a:lnTo>
                <a:lnTo>
                  <a:pt x="785813" y="8930"/>
                </a:lnTo>
                <a:lnTo>
                  <a:pt x="750094" y="8930"/>
                </a:lnTo>
                <a:lnTo>
                  <a:pt x="705445" y="8930"/>
                </a:lnTo>
                <a:lnTo>
                  <a:pt x="651867" y="0"/>
                </a:lnTo>
                <a:lnTo>
                  <a:pt x="6518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3" name="Freeform 20562"/>
          <p:cNvSpPr/>
          <p:nvPr/>
        </p:nvSpPr>
        <p:spPr bwMode="auto">
          <a:xfrm>
            <a:off x="1339453" y="3071812"/>
            <a:ext cx="8931" cy="8931"/>
          </a:xfrm>
          <a:custGeom>
            <a:avLst/>
            <a:gdLst/>
            <a:ahLst/>
            <a:cxnLst/>
            <a:rect l="0" t="0" r="0" b="0"/>
            <a:pathLst>
              <a:path w="8931" h="8931">
                <a:moveTo>
                  <a:pt x="0" y="8930"/>
                </a:moveTo>
                <a:lnTo>
                  <a:pt x="0" y="8930"/>
                </a:lnTo>
                <a:lnTo>
                  <a:pt x="0" y="8930"/>
                </a:lnTo>
                <a:lnTo>
                  <a:pt x="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4" name="Freeform 20563"/>
          <p:cNvSpPr/>
          <p:nvPr/>
        </p:nvSpPr>
        <p:spPr bwMode="auto">
          <a:xfrm>
            <a:off x="723305" y="2768203"/>
            <a:ext cx="116087" cy="1035844"/>
          </a:xfrm>
          <a:custGeom>
            <a:avLst/>
            <a:gdLst/>
            <a:ahLst/>
            <a:cxnLst/>
            <a:rect l="0" t="0" r="0" b="0"/>
            <a:pathLst>
              <a:path w="116087" h="1035844">
                <a:moveTo>
                  <a:pt x="80367" y="26789"/>
                </a:moveTo>
                <a:lnTo>
                  <a:pt x="80367" y="17860"/>
                </a:lnTo>
                <a:lnTo>
                  <a:pt x="89297" y="17860"/>
                </a:lnTo>
                <a:lnTo>
                  <a:pt x="89297" y="8930"/>
                </a:lnTo>
                <a:lnTo>
                  <a:pt x="98226" y="8930"/>
                </a:lnTo>
                <a:lnTo>
                  <a:pt x="98226" y="0"/>
                </a:lnTo>
                <a:lnTo>
                  <a:pt x="98226" y="0"/>
                </a:lnTo>
                <a:lnTo>
                  <a:pt x="98226" y="0"/>
                </a:lnTo>
                <a:lnTo>
                  <a:pt x="98226" y="0"/>
                </a:lnTo>
                <a:lnTo>
                  <a:pt x="107156" y="8930"/>
                </a:lnTo>
                <a:lnTo>
                  <a:pt x="107156" y="8930"/>
                </a:lnTo>
                <a:lnTo>
                  <a:pt x="116086" y="17860"/>
                </a:lnTo>
                <a:lnTo>
                  <a:pt x="116086" y="26789"/>
                </a:lnTo>
                <a:lnTo>
                  <a:pt x="116086" y="44648"/>
                </a:lnTo>
                <a:lnTo>
                  <a:pt x="116086" y="62508"/>
                </a:lnTo>
                <a:lnTo>
                  <a:pt x="107156" y="89297"/>
                </a:lnTo>
                <a:lnTo>
                  <a:pt x="107156" y="116086"/>
                </a:lnTo>
                <a:lnTo>
                  <a:pt x="98226" y="151804"/>
                </a:lnTo>
                <a:lnTo>
                  <a:pt x="89297" y="178593"/>
                </a:lnTo>
                <a:lnTo>
                  <a:pt x="80367" y="223242"/>
                </a:lnTo>
                <a:lnTo>
                  <a:pt x="71437" y="267890"/>
                </a:lnTo>
                <a:lnTo>
                  <a:pt x="53578" y="312539"/>
                </a:lnTo>
                <a:lnTo>
                  <a:pt x="44648" y="357187"/>
                </a:lnTo>
                <a:lnTo>
                  <a:pt x="44648" y="410765"/>
                </a:lnTo>
                <a:lnTo>
                  <a:pt x="35719" y="464343"/>
                </a:lnTo>
                <a:lnTo>
                  <a:pt x="35719" y="517922"/>
                </a:lnTo>
                <a:lnTo>
                  <a:pt x="26789" y="562570"/>
                </a:lnTo>
                <a:lnTo>
                  <a:pt x="26789" y="616148"/>
                </a:lnTo>
                <a:lnTo>
                  <a:pt x="26789" y="660797"/>
                </a:lnTo>
                <a:lnTo>
                  <a:pt x="26789" y="714375"/>
                </a:lnTo>
                <a:lnTo>
                  <a:pt x="17859" y="759023"/>
                </a:lnTo>
                <a:lnTo>
                  <a:pt x="17859" y="803672"/>
                </a:lnTo>
                <a:lnTo>
                  <a:pt x="17859" y="848320"/>
                </a:lnTo>
                <a:lnTo>
                  <a:pt x="8929" y="884039"/>
                </a:lnTo>
                <a:lnTo>
                  <a:pt x="8929" y="919758"/>
                </a:lnTo>
                <a:lnTo>
                  <a:pt x="0" y="946547"/>
                </a:lnTo>
                <a:lnTo>
                  <a:pt x="0" y="973336"/>
                </a:lnTo>
                <a:lnTo>
                  <a:pt x="0" y="1000125"/>
                </a:lnTo>
                <a:lnTo>
                  <a:pt x="0" y="1017984"/>
                </a:lnTo>
                <a:lnTo>
                  <a:pt x="0" y="1026914"/>
                </a:lnTo>
                <a:lnTo>
                  <a:pt x="0" y="1035843"/>
                </a:lnTo>
                <a:lnTo>
                  <a:pt x="0" y="1035843"/>
                </a:lnTo>
                <a:lnTo>
                  <a:pt x="8929" y="1035843"/>
                </a:lnTo>
                <a:lnTo>
                  <a:pt x="8929" y="1026914"/>
                </a:lnTo>
                <a:lnTo>
                  <a:pt x="8929" y="10269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5" name="Freeform 20564"/>
          <p:cNvSpPr/>
          <p:nvPr/>
        </p:nvSpPr>
        <p:spPr bwMode="auto">
          <a:xfrm>
            <a:off x="571500" y="3696890"/>
            <a:ext cx="348259" cy="223243"/>
          </a:xfrm>
          <a:custGeom>
            <a:avLst/>
            <a:gdLst/>
            <a:ahLst/>
            <a:cxnLst/>
            <a:rect l="0" t="0" r="0" b="0"/>
            <a:pathLst>
              <a:path w="348259" h="223243">
                <a:moveTo>
                  <a:pt x="0" y="0"/>
                </a:moveTo>
                <a:lnTo>
                  <a:pt x="0" y="0"/>
                </a:lnTo>
                <a:lnTo>
                  <a:pt x="8930" y="8930"/>
                </a:lnTo>
                <a:lnTo>
                  <a:pt x="8930" y="26789"/>
                </a:lnTo>
                <a:lnTo>
                  <a:pt x="17859" y="53578"/>
                </a:lnTo>
                <a:lnTo>
                  <a:pt x="17859" y="89297"/>
                </a:lnTo>
                <a:lnTo>
                  <a:pt x="17859" y="125016"/>
                </a:lnTo>
                <a:lnTo>
                  <a:pt x="17859" y="160735"/>
                </a:lnTo>
                <a:lnTo>
                  <a:pt x="26789" y="187524"/>
                </a:lnTo>
                <a:lnTo>
                  <a:pt x="35719" y="205383"/>
                </a:lnTo>
                <a:lnTo>
                  <a:pt x="44649" y="223242"/>
                </a:lnTo>
                <a:lnTo>
                  <a:pt x="53578" y="223242"/>
                </a:lnTo>
                <a:lnTo>
                  <a:pt x="89297" y="205383"/>
                </a:lnTo>
                <a:lnTo>
                  <a:pt x="133945" y="178594"/>
                </a:lnTo>
                <a:lnTo>
                  <a:pt x="196453" y="133946"/>
                </a:lnTo>
                <a:lnTo>
                  <a:pt x="258961" y="89297"/>
                </a:lnTo>
                <a:lnTo>
                  <a:pt x="312539" y="53578"/>
                </a:lnTo>
                <a:lnTo>
                  <a:pt x="348258" y="17860"/>
                </a:lnTo>
                <a:lnTo>
                  <a:pt x="348258"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6" name="Freeform 20565"/>
          <p:cNvSpPr/>
          <p:nvPr/>
        </p:nvSpPr>
        <p:spPr bwMode="auto">
          <a:xfrm>
            <a:off x="1250156" y="2964656"/>
            <a:ext cx="17861" cy="17860"/>
          </a:xfrm>
          <a:custGeom>
            <a:avLst/>
            <a:gdLst/>
            <a:ahLst/>
            <a:cxnLst/>
            <a:rect l="0" t="0" r="0" b="0"/>
            <a:pathLst>
              <a:path w="17861" h="17860">
                <a:moveTo>
                  <a:pt x="17860" y="17859"/>
                </a:moveTo>
                <a:lnTo>
                  <a:pt x="17860" y="17859"/>
                </a:lnTo>
                <a:lnTo>
                  <a:pt x="8930" y="17859"/>
                </a:lnTo>
                <a:lnTo>
                  <a:pt x="8930" y="8930"/>
                </a:lnTo>
                <a:lnTo>
                  <a:pt x="8930" y="8930"/>
                </a:lnTo>
                <a:lnTo>
                  <a:pt x="0" y="8930"/>
                </a:lnTo>
                <a:lnTo>
                  <a:pt x="0" y="8930"/>
                </a:ln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7" name="Freeform 20566"/>
          <p:cNvSpPr/>
          <p:nvPr/>
        </p:nvSpPr>
        <p:spPr bwMode="auto">
          <a:xfrm>
            <a:off x="3696891" y="2821781"/>
            <a:ext cx="616149" cy="375048"/>
          </a:xfrm>
          <a:custGeom>
            <a:avLst/>
            <a:gdLst/>
            <a:ahLst/>
            <a:cxnLst/>
            <a:rect l="0" t="0" r="0" b="0"/>
            <a:pathLst>
              <a:path w="616149" h="375048">
                <a:moveTo>
                  <a:pt x="616148" y="133945"/>
                </a:moveTo>
                <a:lnTo>
                  <a:pt x="616148" y="133945"/>
                </a:lnTo>
                <a:lnTo>
                  <a:pt x="616148" y="125015"/>
                </a:lnTo>
                <a:lnTo>
                  <a:pt x="616148" y="125015"/>
                </a:lnTo>
                <a:lnTo>
                  <a:pt x="616148" y="125015"/>
                </a:lnTo>
                <a:lnTo>
                  <a:pt x="607218" y="116086"/>
                </a:lnTo>
                <a:lnTo>
                  <a:pt x="607218" y="107156"/>
                </a:lnTo>
                <a:lnTo>
                  <a:pt x="598289" y="107156"/>
                </a:lnTo>
                <a:lnTo>
                  <a:pt x="598289" y="98226"/>
                </a:lnTo>
                <a:lnTo>
                  <a:pt x="589359" y="98226"/>
                </a:lnTo>
                <a:lnTo>
                  <a:pt x="580429" y="89297"/>
                </a:lnTo>
                <a:lnTo>
                  <a:pt x="571500" y="89297"/>
                </a:lnTo>
                <a:lnTo>
                  <a:pt x="562570" y="80367"/>
                </a:lnTo>
                <a:lnTo>
                  <a:pt x="553640" y="71437"/>
                </a:lnTo>
                <a:lnTo>
                  <a:pt x="535781" y="62508"/>
                </a:lnTo>
                <a:lnTo>
                  <a:pt x="526851" y="53578"/>
                </a:lnTo>
                <a:lnTo>
                  <a:pt x="508992" y="44648"/>
                </a:lnTo>
                <a:lnTo>
                  <a:pt x="491132" y="35719"/>
                </a:lnTo>
                <a:lnTo>
                  <a:pt x="464343" y="26789"/>
                </a:lnTo>
                <a:lnTo>
                  <a:pt x="446484" y="17859"/>
                </a:lnTo>
                <a:lnTo>
                  <a:pt x="419695" y="17859"/>
                </a:lnTo>
                <a:lnTo>
                  <a:pt x="392906" y="8930"/>
                </a:lnTo>
                <a:lnTo>
                  <a:pt x="366117" y="0"/>
                </a:lnTo>
                <a:lnTo>
                  <a:pt x="339328" y="0"/>
                </a:lnTo>
                <a:lnTo>
                  <a:pt x="312539" y="0"/>
                </a:lnTo>
                <a:lnTo>
                  <a:pt x="285750" y="0"/>
                </a:lnTo>
                <a:lnTo>
                  <a:pt x="258961" y="8930"/>
                </a:lnTo>
                <a:lnTo>
                  <a:pt x="232172" y="8930"/>
                </a:lnTo>
                <a:lnTo>
                  <a:pt x="205382" y="17859"/>
                </a:lnTo>
                <a:lnTo>
                  <a:pt x="178593" y="26789"/>
                </a:lnTo>
                <a:lnTo>
                  <a:pt x="151804" y="35719"/>
                </a:lnTo>
                <a:lnTo>
                  <a:pt x="125015" y="44648"/>
                </a:lnTo>
                <a:lnTo>
                  <a:pt x="98226" y="53578"/>
                </a:lnTo>
                <a:lnTo>
                  <a:pt x="80367" y="62508"/>
                </a:lnTo>
                <a:lnTo>
                  <a:pt x="62507" y="80367"/>
                </a:lnTo>
                <a:lnTo>
                  <a:pt x="44648" y="89297"/>
                </a:lnTo>
                <a:lnTo>
                  <a:pt x="35718" y="107156"/>
                </a:lnTo>
                <a:lnTo>
                  <a:pt x="26789" y="125015"/>
                </a:lnTo>
                <a:lnTo>
                  <a:pt x="17859" y="133945"/>
                </a:lnTo>
                <a:lnTo>
                  <a:pt x="8929" y="151805"/>
                </a:lnTo>
                <a:lnTo>
                  <a:pt x="0" y="178594"/>
                </a:lnTo>
                <a:lnTo>
                  <a:pt x="0" y="196453"/>
                </a:lnTo>
                <a:lnTo>
                  <a:pt x="0" y="214312"/>
                </a:lnTo>
                <a:lnTo>
                  <a:pt x="0" y="241101"/>
                </a:lnTo>
                <a:lnTo>
                  <a:pt x="8929" y="258961"/>
                </a:lnTo>
                <a:lnTo>
                  <a:pt x="17859" y="285750"/>
                </a:lnTo>
                <a:lnTo>
                  <a:pt x="26789" y="303609"/>
                </a:lnTo>
                <a:lnTo>
                  <a:pt x="44648" y="321469"/>
                </a:lnTo>
                <a:lnTo>
                  <a:pt x="62507" y="339328"/>
                </a:lnTo>
                <a:lnTo>
                  <a:pt x="80367" y="348258"/>
                </a:lnTo>
                <a:lnTo>
                  <a:pt x="107156" y="366117"/>
                </a:lnTo>
                <a:lnTo>
                  <a:pt x="142875" y="366117"/>
                </a:lnTo>
                <a:lnTo>
                  <a:pt x="178593" y="375047"/>
                </a:lnTo>
                <a:lnTo>
                  <a:pt x="205382" y="375047"/>
                </a:lnTo>
                <a:lnTo>
                  <a:pt x="241101" y="375047"/>
                </a:lnTo>
                <a:lnTo>
                  <a:pt x="285750" y="375047"/>
                </a:lnTo>
                <a:lnTo>
                  <a:pt x="330398" y="375047"/>
                </a:lnTo>
                <a:lnTo>
                  <a:pt x="366117" y="375047"/>
                </a:lnTo>
                <a:lnTo>
                  <a:pt x="410765" y="366117"/>
                </a:lnTo>
                <a:lnTo>
                  <a:pt x="446484" y="366117"/>
                </a:lnTo>
                <a:lnTo>
                  <a:pt x="491132" y="348258"/>
                </a:lnTo>
                <a:lnTo>
                  <a:pt x="526851" y="339328"/>
                </a:lnTo>
                <a:lnTo>
                  <a:pt x="526851"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8" name="Freeform 20567"/>
          <p:cNvSpPr/>
          <p:nvPr/>
        </p:nvSpPr>
        <p:spPr bwMode="auto">
          <a:xfrm>
            <a:off x="4286250" y="2848570"/>
            <a:ext cx="160735" cy="142876"/>
          </a:xfrm>
          <a:custGeom>
            <a:avLst/>
            <a:gdLst/>
            <a:ahLst/>
            <a:cxnLst/>
            <a:rect l="0" t="0" r="0" b="0"/>
            <a:pathLst>
              <a:path w="160735" h="142876">
                <a:moveTo>
                  <a:pt x="151805" y="142875"/>
                </a:moveTo>
                <a:lnTo>
                  <a:pt x="151805" y="133945"/>
                </a:lnTo>
                <a:lnTo>
                  <a:pt x="151805" y="125016"/>
                </a:lnTo>
                <a:lnTo>
                  <a:pt x="160734" y="107156"/>
                </a:lnTo>
                <a:lnTo>
                  <a:pt x="160734" y="89297"/>
                </a:lnTo>
                <a:lnTo>
                  <a:pt x="160734" y="71437"/>
                </a:lnTo>
                <a:lnTo>
                  <a:pt x="151805" y="53578"/>
                </a:lnTo>
                <a:lnTo>
                  <a:pt x="142875" y="44648"/>
                </a:lnTo>
                <a:lnTo>
                  <a:pt x="125016" y="26789"/>
                </a:lnTo>
                <a:lnTo>
                  <a:pt x="98227" y="17859"/>
                </a:lnTo>
                <a:lnTo>
                  <a:pt x="53578"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9" name="Freeform 20568"/>
          <p:cNvSpPr/>
          <p:nvPr/>
        </p:nvSpPr>
        <p:spPr bwMode="auto">
          <a:xfrm>
            <a:off x="1259086" y="2571750"/>
            <a:ext cx="2848571" cy="294680"/>
          </a:xfrm>
          <a:custGeom>
            <a:avLst/>
            <a:gdLst/>
            <a:ahLst/>
            <a:cxnLst/>
            <a:rect l="0" t="0" r="0" b="0"/>
            <a:pathLst>
              <a:path w="2848571" h="294680">
                <a:moveTo>
                  <a:pt x="26789" y="294679"/>
                </a:moveTo>
                <a:lnTo>
                  <a:pt x="26789" y="294679"/>
                </a:lnTo>
                <a:lnTo>
                  <a:pt x="26789" y="285750"/>
                </a:lnTo>
                <a:lnTo>
                  <a:pt x="17859" y="285750"/>
                </a:lnTo>
                <a:lnTo>
                  <a:pt x="17859" y="285750"/>
                </a:lnTo>
                <a:lnTo>
                  <a:pt x="8930" y="285750"/>
                </a:lnTo>
                <a:lnTo>
                  <a:pt x="8930" y="285750"/>
                </a:lnTo>
                <a:lnTo>
                  <a:pt x="8930" y="285750"/>
                </a:lnTo>
                <a:lnTo>
                  <a:pt x="0" y="276820"/>
                </a:lnTo>
                <a:lnTo>
                  <a:pt x="0" y="276820"/>
                </a:lnTo>
                <a:lnTo>
                  <a:pt x="0" y="276820"/>
                </a:lnTo>
                <a:lnTo>
                  <a:pt x="0" y="267890"/>
                </a:lnTo>
                <a:lnTo>
                  <a:pt x="0" y="258961"/>
                </a:lnTo>
                <a:lnTo>
                  <a:pt x="0" y="258961"/>
                </a:lnTo>
                <a:lnTo>
                  <a:pt x="8930" y="241101"/>
                </a:lnTo>
                <a:lnTo>
                  <a:pt x="8930" y="232171"/>
                </a:lnTo>
                <a:lnTo>
                  <a:pt x="8930" y="223242"/>
                </a:lnTo>
                <a:lnTo>
                  <a:pt x="17859" y="214313"/>
                </a:lnTo>
                <a:lnTo>
                  <a:pt x="26789" y="196453"/>
                </a:lnTo>
                <a:lnTo>
                  <a:pt x="35719" y="187523"/>
                </a:lnTo>
                <a:lnTo>
                  <a:pt x="44648" y="169664"/>
                </a:lnTo>
                <a:lnTo>
                  <a:pt x="62508" y="160734"/>
                </a:lnTo>
                <a:lnTo>
                  <a:pt x="80367" y="142875"/>
                </a:lnTo>
                <a:lnTo>
                  <a:pt x="107156" y="125016"/>
                </a:lnTo>
                <a:lnTo>
                  <a:pt x="133945" y="116086"/>
                </a:lnTo>
                <a:lnTo>
                  <a:pt x="160734" y="98227"/>
                </a:lnTo>
                <a:lnTo>
                  <a:pt x="196453" y="80367"/>
                </a:lnTo>
                <a:lnTo>
                  <a:pt x="232172" y="71438"/>
                </a:lnTo>
                <a:lnTo>
                  <a:pt x="276820" y="62508"/>
                </a:lnTo>
                <a:lnTo>
                  <a:pt x="312539" y="53578"/>
                </a:lnTo>
                <a:lnTo>
                  <a:pt x="357187" y="44648"/>
                </a:lnTo>
                <a:lnTo>
                  <a:pt x="401836" y="35719"/>
                </a:lnTo>
                <a:lnTo>
                  <a:pt x="446484" y="35719"/>
                </a:lnTo>
                <a:lnTo>
                  <a:pt x="491133" y="26789"/>
                </a:lnTo>
                <a:lnTo>
                  <a:pt x="544711" y="26789"/>
                </a:lnTo>
                <a:lnTo>
                  <a:pt x="598289" y="26789"/>
                </a:lnTo>
                <a:lnTo>
                  <a:pt x="651867" y="26789"/>
                </a:lnTo>
                <a:lnTo>
                  <a:pt x="705445" y="17859"/>
                </a:lnTo>
                <a:lnTo>
                  <a:pt x="759023" y="17859"/>
                </a:lnTo>
                <a:lnTo>
                  <a:pt x="821531" y="17859"/>
                </a:lnTo>
                <a:lnTo>
                  <a:pt x="875109" y="8930"/>
                </a:lnTo>
                <a:lnTo>
                  <a:pt x="928687" y="8930"/>
                </a:lnTo>
                <a:lnTo>
                  <a:pt x="991195" y="8930"/>
                </a:lnTo>
                <a:lnTo>
                  <a:pt x="1053703" y="17859"/>
                </a:lnTo>
                <a:lnTo>
                  <a:pt x="1107281" y="17859"/>
                </a:lnTo>
                <a:lnTo>
                  <a:pt x="1178719" y="17859"/>
                </a:lnTo>
                <a:lnTo>
                  <a:pt x="1241227" y="17859"/>
                </a:lnTo>
                <a:lnTo>
                  <a:pt x="1303734" y="26789"/>
                </a:lnTo>
                <a:lnTo>
                  <a:pt x="1375172" y="26789"/>
                </a:lnTo>
                <a:lnTo>
                  <a:pt x="1437680" y="26789"/>
                </a:lnTo>
                <a:lnTo>
                  <a:pt x="1500187" y="26789"/>
                </a:lnTo>
                <a:lnTo>
                  <a:pt x="1562695" y="26789"/>
                </a:lnTo>
                <a:lnTo>
                  <a:pt x="1625203" y="26789"/>
                </a:lnTo>
                <a:lnTo>
                  <a:pt x="1687711" y="26789"/>
                </a:lnTo>
                <a:lnTo>
                  <a:pt x="1741289" y="35719"/>
                </a:lnTo>
                <a:lnTo>
                  <a:pt x="1803797" y="35719"/>
                </a:lnTo>
                <a:lnTo>
                  <a:pt x="1857375" y="35719"/>
                </a:lnTo>
                <a:lnTo>
                  <a:pt x="1919883" y="35719"/>
                </a:lnTo>
                <a:lnTo>
                  <a:pt x="1973461" y="35719"/>
                </a:lnTo>
                <a:lnTo>
                  <a:pt x="2035969" y="35719"/>
                </a:lnTo>
                <a:lnTo>
                  <a:pt x="2089547" y="35719"/>
                </a:lnTo>
                <a:lnTo>
                  <a:pt x="2143125" y="35719"/>
                </a:lnTo>
                <a:lnTo>
                  <a:pt x="2205633" y="26789"/>
                </a:lnTo>
                <a:lnTo>
                  <a:pt x="2259211" y="26789"/>
                </a:lnTo>
                <a:lnTo>
                  <a:pt x="2321719" y="26789"/>
                </a:lnTo>
                <a:lnTo>
                  <a:pt x="2375297" y="17859"/>
                </a:lnTo>
                <a:lnTo>
                  <a:pt x="2428875" y="17859"/>
                </a:lnTo>
                <a:lnTo>
                  <a:pt x="2482453" y="17859"/>
                </a:lnTo>
                <a:lnTo>
                  <a:pt x="2536031" y="8930"/>
                </a:lnTo>
                <a:lnTo>
                  <a:pt x="2580680" y="8930"/>
                </a:lnTo>
                <a:lnTo>
                  <a:pt x="2625328" y="8930"/>
                </a:lnTo>
                <a:lnTo>
                  <a:pt x="2661047" y="8930"/>
                </a:lnTo>
                <a:lnTo>
                  <a:pt x="2696766" y="0"/>
                </a:lnTo>
                <a:lnTo>
                  <a:pt x="2723555" y="0"/>
                </a:lnTo>
                <a:lnTo>
                  <a:pt x="2750344" y="0"/>
                </a:lnTo>
                <a:lnTo>
                  <a:pt x="2777133" y="0"/>
                </a:lnTo>
                <a:lnTo>
                  <a:pt x="2803922" y="0"/>
                </a:lnTo>
                <a:lnTo>
                  <a:pt x="2821781" y="0"/>
                </a:lnTo>
                <a:lnTo>
                  <a:pt x="2830711" y="0"/>
                </a:lnTo>
                <a:lnTo>
                  <a:pt x="2848570" y="0"/>
                </a:lnTo>
                <a:lnTo>
                  <a:pt x="2848570" y="8930"/>
                </a:lnTo>
                <a:lnTo>
                  <a:pt x="2848570" y="8930"/>
                </a:lnTo>
                <a:lnTo>
                  <a:pt x="2848570" y="17859"/>
                </a:lnTo>
                <a:lnTo>
                  <a:pt x="2848570" y="26789"/>
                </a:lnTo>
                <a:lnTo>
                  <a:pt x="2848570" y="44648"/>
                </a:lnTo>
                <a:lnTo>
                  <a:pt x="2839641" y="53578"/>
                </a:lnTo>
                <a:lnTo>
                  <a:pt x="2839641" y="71438"/>
                </a:lnTo>
                <a:lnTo>
                  <a:pt x="2839641" y="80367"/>
                </a:lnTo>
                <a:lnTo>
                  <a:pt x="2830711" y="98227"/>
                </a:lnTo>
                <a:lnTo>
                  <a:pt x="2830711" y="107156"/>
                </a:lnTo>
                <a:lnTo>
                  <a:pt x="2821781" y="125016"/>
                </a:lnTo>
                <a:lnTo>
                  <a:pt x="2821781" y="133945"/>
                </a:lnTo>
                <a:lnTo>
                  <a:pt x="2812852" y="142875"/>
                </a:lnTo>
                <a:lnTo>
                  <a:pt x="2812852" y="151805"/>
                </a:lnTo>
                <a:lnTo>
                  <a:pt x="2803922" y="160734"/>
                </a:lnTo>
                <a:lnTo>
                  <a:pt x="2803922" y="178594"/>
                </a:lnTo>
                <a:lnTo>
                  <a:pt x="2794992" y="187523"/>
                </a:lnTo>
                <a:lnTo>
                  <a:pt x="2794992" y="187523"/>
                </a:lnTo>
                <a:lnTo>
                  <a:pt x="2794992"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0" name="Freeform 20569"/>
          <p:cNvSpPr/>
          <p:nvPr/>
        </p:nvSpPr>
        <p:spPr bwMode="auto">
          <a:xfrm>
            <a:off x="3937992" y="3500437"/>
            <a:ext cx="8931" cy="1"/>
          </a:xfrm>
          <a:custGeom>
            <a:avLst/>
            <a:gdLst/>
            <a:ahLst/>
            <a:cxnLst/>
            <a:rect l="0" t="0" r="0" b="0"/>
            <a:pathLst>
              <a:path w="8931" h="1">
                <a:moveTo>
                  <a:pt x="0" y="0"/>
                </a:moveTo>
                <a:lnTo>
                  <a:pt x="0" y="0"/>
                </a:lnTo>
                <a:lnTo>
                  <a:pt x="0" y="0"/>
                </a:lnTo>
                <a:lnTo>
                  <a:pt x="893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1" name="Freeform 20570"/>
          <p:cNvSpPr/>
          <p:nvPr/>
        </p:nvSpPr>
        <p:spPr bwMode="auto">
          <a:xfrm>
            <a:off x="3518297" y="3170039"/>
            <a:ext cx="1902024" cy="339329"/>
          </a:xfrm>
          <a:custGeom>
            <a:avLst/>
            <a:gdLst/>
            <a:ahLst/>
            <a:cxnLst/>
            <a:rect l="0" t="0" r="0" b="0"/>
            <a:pathLst>
              <a:path w="1902024" h="339329">
                <a:moveTo>
                  <a:pt x="1643062" y="107156"/>
                </a:moveTo>
                <a:lnTo>
                  <a:pt x="1643062" y="107156"/>
                </a:lnTo>
                <a:lnTo>
                  <a:pt x="1643062" y="98226"/>
                </a:lnTo>
                <a:lnTo>
                  <a:pt x="1643062" y="98226"/>
                </a:lnTo>
                <a:lnTo>
                  <a:pt x="1643062" y="98226"/>
                </a:lnTo>
                <a:lnTo>
                  <a:pt x="1643062" y="89297"/>
                </a:lnTo>
                <a:lnTo>
                  <a:pt x="1634133" y="89297"/>
                </a:lnTo>
                <a:lnTo>
                  <a:pt x="1634133" y="80367"/>
                </a:lnTo>
                <a:lnTo>
                  <a:pt x="1625203" y="80367"/>
                </a:lnTo>
                <a:lnTo>
                  <a:pt x="1616273" y="80367"/>
                </a:lnTo>
                <a:lnTo>
                  <a:pt x="1616273" y="71437"/>
                </a:lnTo>
                <a:lnTo>
                  <a:pt x="1607344" y="71437"/>
                </a:lnTo>
                <a:lnTo>
                  <a:pt x="1598414" y="71437"/>
                </a:lnTo>
                <a:lnTo>
                  <a:pt x="1589484" y="80367"/>
                </a:lnTo>
                <a:lnTo>
                  <a:pt x="1580555" y="80367"/>
                </a:lnTo>
                <a:lnTo>
                  <a:pt x="1571625" y="71437"/>
                </a:lnTo>
                <a:lnTo>
                  <a:pt x="1571625" y="71437"/>
                </a:lnTo>
                <a:lnTo>
                  <a:pt x="1571625" y="71437"/>
                </a:lnTo>
                <a:lnTo>
                  <a:pt x="1562695" y="71437"/>
                </a:lnTo>
                <a:lnTo>
                  <a:pt x="1562695" y="71437"/>
                </a:lnTo>
                <a:lnTo>
                  <a:pt x="1562695" y="71437"/>
                </a:lnTo>
                <a:lnTo>
                  <a:pt x="1553766" y="62507"/>
                </a:lnTo>
                <a:lnTo>
                  <a:pt x="1553766" y="62507"/>
                </a:lnTo>
                <a:lnTo>
                  <a:pt x="1553766" y="62507"/>
                </a:lnTo>
                <a:lnTo>
                  <a:pt x="1544836" y="62507"/>
                </a:lnTo>
                <a:lnTo>
                  <a:pt x="1544836" y="62507"/>
                </a:lnTo>
                <a:lnTo>
                  <a:pt x="1544836" y="62507"/>
                </a:lnTo>
                <a:lnTo>
                  <a:pt x="1535906" y="53578"/>
                </a:lnTo>
                <a:lnTo>
                  <a:pt x="1535906" y="53578"/>
                </a:lnTo>
                <a:lnTo>
                  <a:pt x="1526976" y="53578"/>
                </a:lnTo>
                <a:lnTo>
                  <a:pt x="1526976" y="53578"/>
                </a:lnTo>
                <a:lnTo>
                  <a:pt x="1518047" y="53578"/>
                </a:lnTo>
                <a:lnTo>
                  <a:pt x="1509117" y="53578"/>
                </a:lnTo>
                <a:lnTo>
                  <a:pt x="1500187" y="53578"/>
                </a:lnTo>
                <a:lnTo>
                  <a:pt x="1491258" y="53578"/>
                </a:lnTo>
                <a:lnTo>
                  <a:pt x="1482328" y="53578"/>
                </a:lnTo>
                <a:lnTo>
                  <a:pt x="1473398" y="53578"/>
                </a:lnTo>
                <a:lnTo>
                  <a:pt x="1455539" y="44648"/>
                </a:lnTo>
                <a:lnTo>
                  <a:pt x="1446609" y="44648"/>
                </a:lnTo>
                <a:lnTo>
                  <a:pt x="1428750" y="44648"/>
                </a:lnTo>
                <a:lnTo>
                  <a:pt x="1410891" y="44648"/>
                </a:lnTo>
                <a:lnTo>
                  <a:pt x="1393031" y="44648"/>
                </a:lnTo>
                <a:lnTo>
                  <a:pt x="1375172" y="44648"/>
                </a:lnTo>
                <a:lnTo>
                  <a:pt x="1357312" y="44648"/>
                </a:lnTo>
                <a:lnTo>
                  <a:pt x="1339453" y="35718"/>
                </a:lnTo>
                <a:lnTo>
                  <a:pt x="1321594" y="35718"/>
                </a:lnTo>
                <a:lnTo>
                  <a:pt x="1303734" y="35718"/>
                </a:lnTo>
                <a:lnTo>
                  <a:pt x="1276945" y="35718"/>
                </a:lnTo>
                <a:lnTo>
                  <a:pt x="1250156" y="26789"/>
                </a:lnTo>
                <a:lnTo>
                  <a:pt x="1232297" y="26789"/>
                </a:lnTo>
                <a:lnTo>
                  <a:pt x="1205508" y="26789"/>
                </a:lnTo>
                <a:lnTo>
                  <a:pt x="1178719" y="26789"/>
                </a:lnTo>
                <a:lnTo>
                  <a:pt x="1143000" y="26789"/>
                </a:lnTo>
                <a:lnTo>
                  <a:pt x="1116211" y="26789"/>
                </a:lnTo>
                <a:lnTo>
                  <a:pt x="1080492" y="17859"/>
                </a:lnTo>
                <a:lnTo>
                  <a:pt x="1053703" y="26789"/>
                </a:lnTo>
                <a:lnTo>
                  <a:pt x="1017984" y="17859"/>
                </a:lnTo>
                <a:lnTo>
                  <a:pt x="991195" y="17859"/>
                </a:lnTo>
                <a:lnTo>
                  <a:pt x="955476" y="17859"/>
                </a:lnTo>
                <a:lnTo>
                  <a:pt x="928687" y="17859"/>
                </a:lnTo>
                <a:lnTo>
                  <a:pt x="901898" y="17859"/>
                </a:lnTo>
                <a:lnTo>
                  <a:pt x="866180" y="8929"/>
                </a:lnTo>
                <a:lnTo>
                  <a:pt x="839391" y="8929"/>
                </a:lnTo>
                <a:lnTo>
                  <a:pt x="803672" y="0"/>
                </a:lnTo>
                <a:lnTo>
                  <a:pt x="776883" y="0"/>
                </a:lnTo>
                <a:lnTo>
                  <a:pt x="741164" y="0"/>
                </a:lnTo>
                <a:lnTo>
                  <a:pt x="714375" y="0"/>
                </a:lnTo>
                <a:lnTo>
                  <a:pt x="678656" y="0"/>
                </a:lnTo>
                <a:lnTo>
                  <a:pt x="642937" y="8929"/>
                </a:lnTo>
                <a:lnTo>
                  <a:pt x="607219" y="8929"/>
                </a:lnTo>
                <a:lnTo>
                  <a:pt x="571500" y="8929"/>
                </a:lnTo>
                <a:lnTo>
                  <a:pt x="535781" y="17859"/>
                </a:lnTo>
                <a:lnTo>
                  <a:pt x="491133" y="17859"/>
                </a:lnTo>
                <a:lnTo>
                  <a:pt x="455414" y="26789"/>
                </a:lnTo>
                <a:lnTo>
                  <a:pt x="419695" y="26789"/>
                </a:lnTo>
                <a:lnTo>
                  <a:pt x="383976" y="35718"/>
                </a:lnTo>
                <a:lnTo>
                  <a:pt x="348258" y="44648"/>
                </a:lnTo>
                <a:lnTo>
                  <a:pt x="321469" y="44648"/>
                </a:lnTo>
                <a:lnTo>
                  <a:pt x="285750" y="53578"/>
                </a:lnTo>
                <a:lnTo>
                  <a:pt x="250031" y="62507"/>
                </a:lnTo>
                <a:lnTo>
                  <a:pt x="214312" y="71437"/>
                </a:lnTo>
                <a:lnTo>
                  <a:pt x="187523" y="71437"/>
                </a:lnTo>
                <a:lnTo>
                  <a:pt x="151805" y="80367"/>
                </a:lnTo>
                <a:lnTo>
                  <a:pt x="125016" y="89297"/>
                </a:lnTo>
                <a:lnTo>
                  <a:pt x="98226" y="98226"/>
                </a:lnTo>
                <a:lnTo>
                  <a:pt x="80367" y="107156"/>
                </a:lnTo>
                <a:lnTo>
                  <a:pt x="62508" y="116086"/>
                </a:lnTo>
                <a:lnTo>
                  <a:pt x="44648" y="125015"/>
                </a:lnTo>
                <a:lnTo>
                  <a:pt x="35719" y="133945"/>
                </a:lnTo>
                <a:lnTo>
                  <a:pt x="17859" y="142875"/>
                </a:lnTo>
                <a:lnTo>
                  <a:pt x="8930" y="151804"/>
                </a:lnTo>
                <a:lnTo>
                  <a:pt x="0" y="160734"/>
                </a:lnTo>
                <a:lnTo>
                  <a:pt x="0" y="178593"/>
                </a:lnTo>
                <a:lnTo>
                  <a:pt x="0" y="187523"/>
                </a:lnTo>
                <a:lnTo>
                  <a:pt x="0" y="205382"/>
                </a:lnTo>
                <a:lnTo>
                  <a:pt x="0" y="214312"/>
                </a:lnTo>
                <a:lnTo>
                  <a:pt x="0" y="232172"/>
                </a:lnTo>
                <a:lnTo>
                  <a:pt x="8930" y="241101"/>
                </a:lnTo>
                <a:lnTo>
                  <a:pt x="17859" y="250031"/>
                </a:lnTo>
                <a:lnTo>
                  <a:pt x="26789" y="258961"/>
                </a:lnTo>
                <a:lnTo>
                  <a:pt x="44648" y="267890"/>
                </a:lnTo>
                <a:lnTo>
                  <a:pt x="62508" y="267890"/>
                </a:lnTo>
                <a:lnTo>
                  <a:pt x="80367" y="285750"/>
                </a:lnTo>
                <a:lnTo>
                  <a:pt x="98226" y="285750"/>
                </a:lnTo>
                <a:lnTo>
                  <a:pt x="116086" y="294679"/>
                </a:lnTo>
                <a:lnTo>
                  <a:pt x="133945" y="303609"/>
                </a:lnTo>
                <a:lnTo>
                  <a:pt x="160734" y="312539"/>
                </a:lnTo>
                <a:lnTo>
                  <a:pt x="187523" y="321468"/>
                </a:lnTo>
                <a:lnTo>
                  <a:pt x="214312" y="321468"/>
                </a:lnTo>
                <a:lnTo>
                  <a:pt x="241101" y="330398"/>
                </a:lnTo>
                <a:lnTo>
                  <a:pt x="267891" y="330398"/>
                </a:lnTo>
                <a:lnTo>
                  <a:pt x="303609" y="339328"/>
                </a:lnTo>
                <a:lnTo>
                  <a:pt x="339328" y="339328"/>
                </a:lnTo>
                <a:lnTo>
                  <a:pt x="375047" y="339328"/>
                </a:lnTo>
                <a:lnTo>
                  <a:pt x="410766" y="339328"/>
                </a:lnTo>
                <a:lnTo>
                  <a:pt x="446484" y="339328"/>
                </a:lnTo>
                <a:lnTo>
                  <a:pt x="482203" y="339328"/>
                </a:lnTo>
                <a:lnTo>
                  <a:pt x="517922" y="339328"/>
                </a:lnTo>
                <a:lnTo>
                  <a:pt x="562570" y="339328"/>
                </a:lnTo>
                <a:lnTo>
                  <a:pt x="598289" y="339328"/>
                </a:lnTo>
                <a:lnTo>
                  <a:pt x="634008" y="339328"/>
                </a:lnTo>
                <a:lnTo>
                  <a:pt x="669726" y="339328"/>
                </a:lnTo>
                <a:lnTo>
                  <a:pt x="696516" y="339328"/>
                </a:lnTo>
                <a:lnTo>
                  <a:pt x="732234" y="339328"/>
                </a:lnTo>
                <a:lnTo>
                  <a:pt x="767953" y="339328"/>
                </a:lnTo>
                <a:lnTo>
                  <a:pt x="794742" y="339328"/>
                </a:lnTo>
                <a:lnTo>
                  <a:pt x="830461" y="339328"/>
                </a:lnTo>
                <a:lnTo>
                  <a:pt x="866180" y="330398"/>
                </a:lnTo>
                <a:lnTo>
                  <a:pt x="892969" y="330398"/>
                </a:lnTo>
                <a:lnTo>
                  <a:pt x="928687" y="330398"/>
                </a:lnTo>
                <a:lnTo>
                  <a:pt x="964406" y="321468"/>
                </a:lnTo>
                <a:lnTo>
                  <a:pt x="991195" y="321468"/>
                </a:lnTo>
                <a:lnTo>
                  <a:pt x="1026914" y="312539"/>
                </a:lnTo>
                <a:lnTo>
                  <a:pt x="1062633" y="312539"/>
                </a:lnTo>
                <a:lnTo>
                  <a:pt x="1098351" y="312539"/>
                </a:lnTo>
                <a:lnTo>
                  <a:pt x="1134070" y="303609"/>
                </a:lnTo>
                <a:lnTo>
                  <a:pt x="1169789" y="303609"/>
                </a:lnTo>
                <a:lnTo>
                  <a:pt x="1205508" y="303609"/>
                </a:lnTo>
                <a:lnTo>
                  <a:pt x="1241226" y="303609"/>
                </a:lnTo>
                <a:lnTo>
                  <a:pt x="1268016" y="294679"/>
                </a:lnTo>
                <a:lnTo>
                  <a:pt x="1303734" y="294679"/>
                </a:lnTo>
                <a:lnTo>
                  <a:pt x="1339453" y="285750"/>
                </a:lnTo>
                <a:lnTo>
                  <a:pt x="1375172" y="285750"/>
                </a:lnTo>
                <a:lnTo>
                  <a:pt x="1410891" y="276820"/>
                </a:lnTo>
                <a:lnTo>
                  <a:pt x="1446609" y="276820"/>
                </a:lnTo>
                <a:lnTo>
                  <a:pt x="1482328" y="267890"/>
                </a:lnTo>
                <a:lnTo>
                  <a:pt x="1518047" y="267890"/>
                </a:lnTo>
                <a:lnTo>
                  <a:pt x="1553766" y="267890"/>
                </a:lnTo>
                <a:lnTo>
                  <a:pt x="1589484" y="258961"/>
                </a:lnTo>
                <a:lnTo>
                  <a:pt x="1625203" y="258961"/>
                </a:lnTo>
                <a:lnTo>
                  <a:pt x="1660922" y="250031"/>
                </a:lnTo>
                <a:lnTo>
                  <a:pt x="1696641" y="250031"/>
                </a:lnTo>
                <a:lnTo>
                  <a:pt x="1723430" y="241101"/>
                </a:lnTo>
                <a:lnTo>
                  <a:pt x="1759148" y="232172"/>
                </a:lnTo>
                <a:lnTo>
                  <a:pt x="1785937" y="232172"/>
                </a:lnTo>
                <a:lnTo>
                  <a:pt x="1803797" y="223242"/>
                </a:lnTo>
                <a:lnTo>
                  <a:pt x="1830586" y="214312"/>
                </a:lnTo>
                <a:lnTo>
                  <a:pt x="1848445" y="205382"/>
                </a:lnTo>
                <a:lnTo>
                  <a:pt x="1866305" y="205382"/>
                </a:lnTo>
                <a:lnTo>
                  <a:pt x="1875234" y="196453"/>
                </a:lnTo>
                <a:lnTo>
                  <a:pt x="1884164" y="187523"/>
                </a:lnTo>
                <a:lnTo>
                  <a:pt x="1893094" y="187523"/>
                </a:lnTo>
                <a:lnTo>
                  <a:pt x="1902023" y="178593"/>
                </a:lnTo>
                <a:lnTo>
                  <a:pt x="1893094" y="169664"/>
                </a:lnTo>
                <a:lnTo>
                  <a:pt x="1893094" y="151804"/>
                </a:lnTo>
                <a:lnTo>
                  <a:pt x="1875234" y="142875"/>
                </a:lnTo>
                <a:lnTo>
                  <a:pt x="1866305" y="125015"/>
                </a:lnTo>
                <a:lnTo>
                  <a:pt x="1848445" y="116086"/>
                </a:lnTo>
                <a:lnTo>
                  <a:pt x="1821656" y="98226"/>
                </a:lnTo>
                <a:lnTo>
                  <a:pt x="1785937" y="80367"/>
                </a:lnTo>
                <a:lnTo>
                  <a:pt x="1750219" y="71437"/>
                </a:lnTo>
                <a:lnTo>
                  <a:pt x="1705570" y="62507"/>
                </a:lnTo>
                <a:lnTo>
                  <a:pt x="1660922" y="53578"/>
                </a:lnTo>
                <a:lnTo>
                  <a:pt x="1607344" y="44648"/>
                </a:lnTo>
                <a:lnTo>
                  <a:pt x="1607344"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2" name="Freeform 20571"/>
          <p:cNvSpPr/>
          <p:nvPr/>
        </p:nvSpPr>
        <p:spPr bwMode="auto">
          <a:xfrm>
            <a:off x="4000500" y="3732609"/>
            <a:ext cx="17860" cy="17860"/>
          </a:xfrm>
          <a:custGeom>
            <a:avLst/>
            <a:gdLst/>
            <a:ahLst/>
            <a:cxnLst/>
            <a:rect l="0" t="0" r="0" b="0"/>
            <a:pathLst>
              <a:path w="17860" h="17860">
                <a:moveTo>
                  <a:pt x="17859" y="17859"/>
                </a:moveTo>
                <a:lnTo>
                  <a:pt x="8930" y="17859"/>
                </a:lnTo>
                <a:lnTo>
                  <a:pt x="8930" y="8930"/>
                </a:lnTo>
                <a:lnTo>
                  <a:pt x="8930" y="8930"/>
                </a:lnTo>
                <a:lnTo>
                  <a:pt x="0" y="0"/>
                </a:lnTo>
                <a:lnTo>
                  <a:pt x="0" y="0"/>
                </a:lnTo>
                <a:lnTo>
                  <a:pt x="0" y="0"/>
                </a:ln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3" name="Freeform 20572"/>
          <p:cNvSpPr/>
          <p:nvPr/>
        </p:nvSpPr>
        <p:spPr bwMode="auto">
          <a:xfrm>
            <a:off x="4955977" y="3812976"/>
            <a:ext cx="8930" cy="17861"/>
          </a:xfrm>
          <a:custGeom>
            <a:avLst/>
            <a:gdLst/>
            <a:ahLst/>
            <a:cxnLst/>
            <a:rect l="0" t="0" r="0" b="0"/>
            <a:pathLst>
              <a:path w="8930" h="17861">
                <a:moveTo>
                  <a:pt x="8929" y="8930"/>
                </a:moveTo>
                <a:lnTo>
                  <a:pt x="8929" y="8930"/>
                </a:lnTo>
                <a:lnTo>
                  <a:pt x="8929" y="0"/>
                </a:lnTo>
                <a:lnTo>
                  <a:pt x="8929" y="8930"/>
                </a:lnTo>
                <a:lnTo>
                  <a:pt x="8929" y="1786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4" name="Freeform 20573"/>
          <p:cNvSpPr/>
          <p:nvPr/>
        </p:nvSpPr>
        <p:spPr bwMode="auto">
          <a:xfrm>
            <a:off x="6858000" y="3723679"/>
            <a:ext cx="44649" cy="26790"/>
          </a:xfrm>
          <a:custGeom>
            <a:avLst/>
            <a:gdLst/>
            <a:ahLst/>
            <a:cxnLst/>
            <a:rect l="0" t="0" r="0" b="0"/>
            <a:pathLst>
              <a:path w="44649" h="26790">
                <a:moveTo>
                  <a:pt x="0" y="26789"/>
                </a:moveTo>
                <a:lnTo>
                  <a:pt x="0" y="26789"/>
                </a:lnTo>
                <a:lnTo>
                  <a:pt x="0" y="17860"/>
                </a:lnTo>
                <a:lnTo>
                  <a:pt x="0" y="17860"/>
                </a:lnTo>
                <a:lnTo>
                  <a:pt x="0" y="8930"/>
                </a:lnTo>
                <a:lnTo>
                  <a:pt x="0" y="8930"/>
                </a:lnTo>
                <a:lnTo>
                  <a:pt x="0" y="17860"/>
                </a:lnTo>
                <a:lnTo>
                  <a:pt x="8930" y="17860"/>
                </a:lnTo>
                <a:lnTo>
                  <a:pt x="26789" y="1786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5" name="Freeform 20574"/>
          <p:cNvSpPr/>
          <p:nvPr/>
        </p:nvSpPr>
        <p:spPr bwMode="auto">
          <a:xfrm>
            <a:off x="7858125" y="3723679"/>
            <a:ext cx="62509" cy="80368"/>
          </a:xfrm>
          <a:custGeom>
            <a:avLst/>
            <a:gdLst/>
            <a:ahLst/>
            <a:cxnLst/>
            <a:rect l="0" t="0" r="0" b="0"/>
            <a:pathLst>
              <a:path w="62509" h="80368">
                <a:moveTo>
                  <a:pt x="0" y="80367"/>
                </a:moveTo>
                <a:lnTo>
                  <a:pt x="0" y="62508"/>
                </a:lnTo>
                <a:lnTo>
                  <a:pt x="17859" y="53578"/>
                </a:lnTo>
                <a:lnTo>
                  <a:pt x="26789" y="35719"/>
                </a:lnTo>
                <a:lnTo>
                  <a:pt x="44648" y="26789"/>
                </a:lnTo>
                <a:lnTo>
                  <a:pt x="53578" y="8930"/>
                </a:lnTo>
                <a:lnTo>
                  <a:pt x="62508" y="8930"/>
                </a:lnTo>
                <a:lnTo>
                  <a:pt x="53578" y="8930"/>
                </a:lnTo>
                <a:lnTo>
                  <a:pt x="44648" y="893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6" name="Freeform 20575"/>
          <p:cNvSpPr/>
          <p:nvPr/>
        </p:nvSpPr>
        <p:spPr bwMode="auto">
          <a:xfrm>
            <a:off x="3562945" y="3375421"/>
            <a:ext cx="2669978" cy="473275"/>
          </a:xfrm>
          <a:custGeom>
            <a:avLst/>
            <a:gdLst/>
            <a:ahLst/>
            <a:cxnLst/>
            <a:rect l="0" t="0" r="0" b="0"/>
            <a:pathLst>
              <a:path w="2669978" h="473275">
                <a:moveTo>
                  <a:pt x="2669977" y="98227"/>
                </a:moveTo>
                <a:lnTo>
                  <a:pt x="2669977" y="98227"/>
                </a:lnTo>
                <a:lnTo>
                  <a:pt x="2661047" y="89297"/>
                </a:lnTo>
                <a:lnTo>
                  <a:pt x="2652118" y="89297"/>
                </a:lnTo>
                <a:lnTo>
                  <a:pt x="2643188" y="80368"/>
                </a:lnTo>
                <a:lnTo>
                  <a:pt x="2625328" y="80368"/>
                </a:lnTo>
                <a:lnTo>
                  <a:pt x="2607469" y="80368"/>
                </a:lnTo>
                <a:lnTo>
                  <a:pt x="2580680" y="80368"/>
                </a:lnTo>
                <a:lnTo>
                  <a:pt x="2553891" y="80368"/>
                </a:lnTo>
                <a:lnTo>
                  <a:pt x="2527102" y="71438"/>
                </a:lnTo>
                <a:lnTo>
                  <a:pt x="2491383" y="71438"/>
                </a:lnTo>
                <a:lnTo>
                  <a:pt x="2464594" y="71438"/>
                </a:lnTo>
                <a:lnTo>
                  <a:pt x="2428875" y="62508"/>
                </a:lnTo>
                <a:lnTo>
                  <a:pt x="2393157" y="62508"/>
                </a:lnTo>
                <a:lnTo>
                  <a:pt x="2348508" y="53579"/>
                </a:lnTo>
                <a:lnTo>
                  <a:pt x="2303860" y="53579"/>
                </a:lnTo>
                <a:lnTo>
                  <a:pt x="2259211" y="44649"/>
                </a:lnTo>
                <a:lnTo>
                  <a:pt x="2214563" y="44649"/>
                </a:lnTo>
                <a:lnTo>
                  <a:pt x="2160985" y="44649"/>
                </a:lnTo>
                <a:lnTo>
                  <a:pt x="2107407" y="35719"/>
                </a:lnTo>
                <a:lnTo>
                  <a:pt x="2053828" y="35719"/>
                </a:lnTo>
                <a:lnTo>
                  <a:pt x="2000250" y="26790"/>
                </a:lnTo>
                <a:lnTo>
                  <a:pt x="1937743" y="26790"/>
                </a:lnTo>
                <a:lnTo>
                  <a:pt x="1884164" y="26790"/>
                </a:lnTo>
                <a:lnTo>
                  <a:pt x="1821657" y="17860"/>
                </a:lnTo>
                <a:lnTo>
                  <a:pt x="1768078" y="8930"/>
                </a:lnTo>
                <a:lnTo>
                  <a:pt x="1705571" y="8930"/>
                </a:lnTo>
                <a:lnTo>
                  <a:pt x="1651993" y="0"/>
                </a:lnTo>
                <a:lnTo>
                  <a:pt x="1589485" y="0"/>
                </a:lnTo>
                <a:lnTo>
                  <a:pt x="1518047" y="0"/>
                </a:lnTo>
                <a:lnTo>
                  <a:pt x="1455539" y="0"/>
                </a:lnTo>
                <a:lnTo>
                  <a:pt x="1375172" y="0"/>
                </a:lnTo>
                <a:lnTo>
                  <a:pt x="1303735" y="0"/>
                </a:lnTo>
                <a:lnTo>
                  <a:pt x="1232297" y="0"/>
                </a:lnTo>
                <a:lnTo>
                  <a:pt x="1160860" y="0"/>
                </a:lnTo>
                <a:lnTo>
                  <a:pt x="1080493" y="8930"/>
                </a:lnTo>
                <a:lnTo>
                  <a:pt x="1017985" y="8930"/>
                </a:lnTo>
                <a:lnTo>
                  <a:pt x="946547" y="17860"/>
                </a:lnTo>
                <a:lnTo>
                  <a:pt x="875110" y="17860"/>
                </a:lnTo>
                <a:lnTo>
                  <a:pt x="803672" y="26790"/>
                </a:lnTo>
                <a:lnTo>
                  <a:pt x="732235" y="26790"/>
                </a:lnTo>
                <a:lnTo>
                  <a:pt x="669727" y="35719"/>
                </a:lnTo>
                <a:lnTo>
                  <a:pt x="598289" y="44649"/>
                </a:lnTo>
                <a:lnTo>
                  <a:pt x="535782" y="53579"/>
                </a:lnTo>
                <a:lnTo>
                  <a:pt x="473274" y="62508"/>
                </a:lnTo>
                <a:lnTo>
                  <a:pt x="410766" y="71438"/>
                </a:lnTo>
                <a:lnTo>
                  <a:pt x="348258" y="89297"/>
                </a:lnTo>
                <a:lnTo>
                  <a:pt x="294680" y="98227"/>
                </a:lnTo>
                <a:lnTo>
                  <a:pt x="241102" y="116086"/>
                </a:lnTo>
                <a:lnTo>
                  <a:pt x="196453" y="125016"/>
                </a:lnTo>
                <a:lnTo>
                  <a:pt x="151805" y="142875"/>
                </a:lnTo>
                <a:lnTo>
                  <a:pt x="116086" y="151805"/>
                </a:lnTo>
                <a:lnTo>
                  <a:pt x="89297" y="169665"/>
                </a:lnTo>
                <a:lnTo>
                  <a:pt x="62508" y="187524"/>
                </a:lnTo>
                <a:lnTo>
                  <a:pt x="35719" y="205383"/>
                </a:lnTo>
                <a:lnTo>
                  <a:pt x="17860" y="223243"/>
                </a:lnTo>
                <a:lnTo>
                  <a:pt x="8930" y="250032"/>
                </a:lnTo>
                <a:lnTo>
                  <a:pt x="0" y="267891"/>
                </a:lnTo>
                <a:lnTo>
                  <a:pt x="0" y="294680"/>
                </a:lnTo>
                <a:lnTo>
                  <a:pt x="0" y="312540"/>
                </a:lnTo>
                <a:lnTo>
                  <a:pt x="8930" y="330399"/>
                </a:lnTo>
                <a:lnTo>
                  <a:pt x="17860" y="348258"/>
                </a:lnTo>
                <a:lnTo>
                  <a:pt x="26789" y="366118"/>
                </a:lnTo>
                <a:lnTo>
                  <a:pt x="44649" y="383977"/>
                </a:lnTo>
                <a:lnTo>
                  <a:pt x="71438" y="401836"/>
                </a:lnTo>
                <a:lnTo>
                  <a:pt x="98227" y="410766"/>
                </a:lnTo>
                <a:lnTo>
                  <a:pt x="133946" y="428625"/>
                </a:lnTo>
                <a:lnTo>
                  <a:pt x="169664" y="437555"/>
                </a:lnTo>
                <a:lnTo>
                  <a:pt x="223243" y="446485"/>
                </a:lnTo>
                <a:lnTo>
                  <a:pt x="276821" y="446485"/>
                </a:lnTo>
                <a:lnTo>
                  <a:pt x="339328" y="455415"/>
                </a:lnTo>
                <a:lnTo>
                  <a:pt x="410766" y="455415"/>
                </a:lnTo>
                <a:lnTo>
                  <a:pt x="482203" y="464344"/>
                </a:lnTo>
                <a:lnTo>
                  <a:pt x="553641" y="473274"/>
                </a:lnTo>
                <a:lnTo>
                  <a:pt x="625078" y="473274"/>
                </a:lnTo>
                <a:lnTo>
                  <a:pt x="705446" y="473274"/>
                </a:lnTo>
                <a:lnTo>
                  <a:pt x="785813" y="473274"/>
                </a:lnTo>
                <a:lnTo>
                  <a:pt x="875110" y="473274"/>
                </a:lnTo>
                <a:lnTo>
                  <a:pt x="964407" y="473274"/>
                </a:lnTo>
                <a:lnTo>
                  <a:pt x="1044774" y="473274"/>
                </a:lnTo>
                <a:lnTo>
                  <a:pt x="1134071" y="473274"/>
                </a:lnTo>
                <a:lnTo>
                  <a:pt x="1223368" y="464344"/>
                </a:lnTo>
                <a:lnTo>
                  <a:pt x="1312664" y="464344"/>
                </a:lnTo>
                <a:lnTo>
                  <a:pt x="1401961" y="455415"/>
                </a:lnTo>
                <a:lnTo>
                  <a:pt x="1491258" y="455415"/>
                </a:lnTo>
                <a:lnTo>
                  <a:pt x="1580555" y="446485"/>
                </a:lnTo>
                <a:lnTo>
                  <a:pt x="1669852" y="446485"/>
                </a:lnTo>
                <a:lnTo>
                  <a:pt x="1759149" y="437555"/>
                </a:lnTo>
                <a:lnTo>
                  <a:pt x="1839516" y="428625"/>
                </a:lnTo>
                <a:lnTo>
                  <a:pt x="1928813" y="428625"/>
                </a:lnTo>
                <a:lnTo>
                  <a:pt x="2000250" y="419696"/>
                </a:lnTo>
                <a:lnTo>
                  <a:pt x="2080618" y="410766"/>
                </a:lnTo>
                <a:lnTo>
                  <a:pt x="2160985" y="401836"/>
                </a:lnTo>
                <a:lnTo>
                  <a:pt x="2223493" y="392907"/>
                </a:lnTo>
                <a:lnTo>
                  <a:pt x="2286000" y="383977"/>
                </a:lnTo>
                <a:lnTo>
                  <a:pt x="2339578" y="375047"/>
                </a:lnTo>
                <a:lnTo>
                  <a:pt x="2393157" y="366118"/>
                </a:lnTo>
                <a:lnTo>
                  <a:pt x="2446735" y="357188"/>
                </a:lnTo>
                <a:lnTo>
                  <a:pt x="2491383" y="348258"/>
                </a:lnTo>
                <a:lnTo>
                  <a:pt x="2536032" y="339329"/>
                </a:lnTo>
                <a:lnTo>
                  <a:pt x="2562821" y="330399"/>
                </a:lnTo>
                <a:lnTo>
                  <a:pt x="2589610" y="321469"/>
                </a:lnTo>
                <a:lnTo>
                  <a:pt x="2607469" y="303610"/>
                </a:lnTo>
                <a:lnTo>
                  <a:pt x="2625328" y="294680"/>
                </a:lnTo>
                <a:lnTo>
                  <a:pt x="2634258" y="276821"/>
                </a:lnTo>
                <a:lnTo>
                  <a:pt x="2634258" y="267891"/>
                </a:lnTo>
                <a:lnTo>
                  <a:pt x="2643188" y="250032"/>
                </a:lnTo>
                <a:lnTo>
                  <a:pt x="2643188" y="232172"/>
                </a:lnTo>
                <a:lnTo>
                  <a:pt x="2634258" y="214313"/>
                </a:lnTo>
                <a:lnTo>
                  <a:pt x="2634258" y="196454"/>
                </a:lnTo>
                <a:lnTo>
                  <a:pt x="2616399" y="187524"/>
                </a:lnTo>
                <a:lnTo>
                  <a:pt x="2607469" y="169665"/>
                </a:lnTo>
                <a:lnTo>
                  <a:pt x="2589610" y="160735"/>
                </a:lnTo>
                <a:lnTo>
                  <a:pt x="2553891" y="142875"/>
                </a:lnTo>
                <a:lnTo>
                  <a:pt x="2518172" y="133946"/>
                </a:lnTo>
                <a:lnTo>
                  <a:pt x="2473524" y="116086"/>
                </a:lnTo>
                <a:lnTo>
                  <a:pt x="2419946" y="107157"/>
                </a:lnTo>
                <a:lnTo>
                  <a:pt x="2366368" y="98227"/>
                </a:lnTo>
                <a:lnTo>
                  <a:pt x="2294930" y="98227"/>
                </a:lnTo>
                <a:lnTo>
                  <a:pt x="2223493" y="89297"/>
                </a:lnTo>
                <a:lnTo>
                  <a:pt x="2223493"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7" name="Freeform 20576"/>
          <p:cNvSpPr/>
          <p:nvPr/>
        </p:nvSpPr>
        <p:spPr bwMode="auto">
          <a:xfrm>
            <a:off x="6277570" y="3393281"/>
            <a:ext cx="2437805" cy="357188"/>
          </a:xfrm>
          <a:custGeom>
            <a:avLst/>
            <a:gdLst/>
            <a:ahLst/>
            <a:cxnLst/>
            <a:rect l="0" t="0" r="0" b="0"/>
            <a:pathLst>
              <a:path w="2437805" h="357188">
                <a:moveTo>
                  <a:pt x="2437804" y="125015"/>
                </a:moveTo>
                <a:lnTo>
                  <a:pt x="2437804" y="116086"/>
                </a:lnTo>
                <a:lnTo>
                  <a:pt x="2437804" y="116086"/>
                </a:lnTo>
                <a:lnTo>
                  <a:pt x="2428875" y="107156"/>
                </a:lnTo>
                <a:lnTo>
                  <a:pt x="2419945" y="98226"/>
                </a:lnTo>
                <a:lnTo>
                  <a:pt x="2411015" y="89297"/>
                </a:lnTo>
                <a:lnTo>
                  <a:pt x="2393156" y="80367"/>
                </a:lnTo>
                <a:lnTo>
                  <a:pt x="2375296" y="71437"/>
                </a:lnTo>
                <a:lnTo>
                  <a:pt x="2348507" y="62508"/>
                </a:lnTo>
                <a:lnTo>
                  <a:pt x="2321718" y="62508"/>
                </a:lnTo>
                <a:lnTo>
                  <a:pt x="2303859" y="53578"/>
                </a:lnTo>
                <a:lnTo>
                  <a:pt x="2286000" y="44648"/>
                </a:lnTo>
                <a:lnTo>
                  <a:pt x="2268140" y="44648"/>
                </a:lnTo>
                <a:lnTo>
                  <a:pt x="2250281" y="35719"/>
                </a:lnTo>
                <a:lnTo>
                  <a:pt x="2232421" y="35719"/>
                </a:lnTo>
                <a:lnTo>
                  <a:pt x="2205632" y="35719"/>
                </a:lnTo>
                <a:lnTo>
                  <a:pt x="2178843" y="35719"/>
                </a:lnTo>
                <a:lnTo>
                  <a:pt x="2152054" y="35719"/>
                </a:lnTo>
                <a:lnTo>
                  <a:pt x="2107406" y="35719"/>
                </a:lnTo>
                <a:lnTo>
                  <a:pt x="2062757" y="35719"/>
                </a:lnTo>
                <a:lnTo>
                  <a:pt x="2000250" y="26789"/>
                </a:lnTo>
                <a:lnTo>
                  <a:pt x="1937742" y="26789"/>
                </a:lnTo>
                <a:lnTo>
                  <a:pt x="1866305" y="26789"/>
                </a:lnTo>
                <a:lnTo>
                  <a:pt x="1803797" y="26789"/>
                </a:lnTo>
                <a:lnTo>
                  <a:pt x="1741289" y="17859"/>
                </a:lnTo>
                <a:lnTo>
                  <a:pt x="1678782" y="17859"/>
                </a:lnTo>
                <a:lnTo>
                  <a:pt x="1616274" y="17859"/>
                </a:lnTo>
                <a:lnTo>
                  <a:pt x="1553766" y="8930"/>
                </a:lnTo>
                <a:lnTo>
                  <a:pt x="1500188" y="8930"/>
                </a:lnTo>
                <a:lnTo>
                  <a:pt x="1446610" y="8930"/>
                </a:lnTo>
                <a:lnTo>
                  <a:pt x="1384102" y="8930"/>
                </a:lnTo>
                <a:lnTo>
                  <a:pt x="1321594" y="8930"/>
                </a:lnTo>
                <a:lnTo>
                  <a:pt x="1259086" y="8930"/>
                </a:lnTo>
                <a:lnTo>
                  <a:pt x="1187649" y="8930"/>
                </a:lnTo>
                <a:lnTo>
                  <a:pt x="1125141" y="0"/>
                </a:lnTo>
                <a:lnTo>
                  <a:pt x="1062633" y="0"/>
                </a:lnTo>
                <a:lnTo>
                  <a:pt x="1000125" y="8930"/>
                </a:lnTo>
                <a:lnTo>
                  <a:pt x="937618" y="8930"/>
                </a:lnTo>
                <a:lnTo>
                  <a:pt x="875110" y="8930"/>
                </a:lnTo>
                <a:lnTo>
                  <a:pt x="812602" y="8930"/>
                </a:lnTo>
                <a:lnTo>
                  <a:pt x="759024" y="8930"/>
                </a:lnTo>
                <a:lnTo>
                  <a:pt x="696516" y="17859"/>
                </a:lnTo>
                <a:lnTo>
                  <a:pt x="642938" y="26789"/>
                </a:lnTo>
                <a:lnTo>
                  <a:pt x="589360" y="35719"/>
                </a:lnTo>
                <a:lnTo>
                  <a:pt x="535782" y="35719"/>
                </a:lnTo>
                <a:lnTo>
                  <a:pt x="482203" y="44648"/>
                </a:lnTo>
                <a:lnTo>
                  <a:pt x="428625" y="53578"/>
                </a:lnTo>
                <a:lnTo>
                  <a:pt x="375047" y="62508"/>
                </a:lnTo>
                <a:lnTo>
                  <a:pt x="321469" y="71437"/>
                </a:lnTo>
                <a:lnTo>
                  <a:pt x="276821" y="80367"/>
                </a:lnTo>
                <a:lnTo>
                  <a:pt x="232172" y="89297"/>
                </a:lnTo>
                <a:lnTo>
                  <a:pt x="196453" y="98226"/>
                </a:lnTo>
                <a:lnTo>
                  <a:pt x="160735" y="107156"/>
                </a:lnTo>
                <a:lnTo>
                  <a:pt x="133946" y="125015"/>
                </a:lnTo>
                <a:lnTo>
                  <a:pt x="107157" y="133945"/>
                </a:lnTo>
                <a:lnTo>
                  <a:pt x="80368" y="151805"/>
                </a:lnTo>
                <a:lnTo>
                  <a:pt x="62508" y="178594"/>
                </a:lnTo>
                <a:lnTo>
                  <a:pt x="35719" y="196453"/>
                </a:lnTo>
                <a:lnTo>
                  <a:pt x="26789" y="223242"/>
                </a:lnTo>
                <a:lnTo>
                  <a:pt x="17860" y="250031"/>
                </a:lnTo>
                <a:lnTo>
                  <a:pt x="8930" y="276820"/>
                </a:lnTo>
                <a:lnTo>
                  <a:pt x="0" y="303609"/>
                </a:lnTo>
                <a:lnTo>
                  <a:pt x="0" y="330398"/>
                </a:lnTo>
                <a:lnTo>
                  <a:pt x="8930" y="357187"/>
                </a:lnTo>
                <a:lnTo>
                  <a:pt x="8930"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8" name="Freeform 20577"/>
          <p:cNvSpPr/>
          <p:nvPr/>
        </p:nvSpPr>
        <p:spPr bwMode="auto">
          <a:xfrm>
            <a:off x="6607969" y="3429000"/>
            <a:ext cx="2527102" cy="553641"/>
          </a:xfrm>
          <a:custGeom>
            <a:avLst/>
            <a:gdLst/>
            <a:ahLst/>
            <a:cxnLst/>
            <a:rect l="0" t="0" r="0" b="0"/>
            <a:pathLst>
              <a:path w="2527102" h="553641">
                <a:moveTo>
                  <a:pt x="0" y="508992"/>
                </a:moveTo>
                <a:lnTo>
                  <a:pt x="26789" y="517921"/>
                </a:lnTo>
                <a:lnTo>
                  <a:pt x="62508" y="517921"/>
                </a:lnTo>
                <a:lnTo>
                  <a:pt x="116086" y="526851"/>
                </a:lnTo>
                <a:lnTo>
                  <a:pt x="178594" y="535781"/>
                </a:lnTo>
                <a:lnTo>
                  <a:pt x="258961" y="544711"/>
                </a:lnTo>
                <a:lnTo>
                  <a:pt x="330398" y="544711"/>
                </a:lnTo>
                <a:lnTo>
                  <a:pt x="419695" y="553640"/>
                </a:lnTo>
                <a:lnTo>
                  <a:pt x="517922" y="553640"/>
                </a:lnTo>
                <a:lnTo>
                  <a:pt x="607219" y="553640"/>
                </a:lnTo>
                <a:lnTo>
                  <a:pt x="705445" y="553640"/>
                </a:lnTo>
                <a:lnTo>
                  <a:pt x="812601" y="553640"/>
                </a:lnTo>
                <a:lnTo>
                  <a:pt x="910828" y="544711"/>
                </a:lnTo>
                <a:lnTo>
                  <a:pt x="1017984" y="544711"/>
                </a:lnTo>
                <a:lnTo>
                  <a:pt x="1116211" y="544711"/>
                </a:lnTo>
                <a:lnTo>
                  <a:pt x="1223367" y="535781"/>
                </a:lnTo>
                <a:lnTo>
                  <a:pt x="1339453" y="535781"/>
                </a:lnTo>
                <a:lnTo>
                  <a:pt x="1455539" y="535781"/>
                </a:lnTo>
                <a:lnTo>
                  <a:pt x="1562695" y="535781"/>
                </a:lnTo>
                <a:lnTo>
                  <a:pt x="1669851" y="526851"/>
                </a:lnTo>
                <a:lnTo>
                  <a:pt x="1750218" y="517921"/>
                </a:lnTo>
                <a:lnTo>
                  <a:pt x="1821655" y="517921"/>
                </a:lnTo>
                <a:lnTo>
                  <a:pt x="1884163" y="508992"/>
                </a:lnTo>
                <a:lnTo>
                  <a:pt x="1946671" y="500062"/>
                </a:lnTo>
                <a:lnTo>
                  <a:pt x="2009179" y="491132"/>
                </a:lnTo>
                <a:lnTo>
                  <a:pt x="2053827" y="482203"/>
                </a:lnTo>
                <a:lnTo>
                  <a:pt x="2098476" y="464343"/>
                </a:lnTo>
                <a:lnTo>
                  <a:pt x="2143124" y="455414"/>
                </a:lnTo>
                <a:lnTo>
                  <a:pt x="2214561" y="437554"/>
                </a:lnTo>
                <a:lnTo>
                  <a:pt x="2294929" y="428625"/>
                </a:lnTo>
                <a:lnTo>
                  <a:pt x="2357436" y="410765"/>
                </a:lnTo>
                <a:lnTo>
                  <a:pt x="2446733" y="401836"/>
                </a:lnTo>
                <a:lnTo>
                  <a:pt x="2527101" y="375046"/>
                </a:lnTo>
                <a:lnTo>
                  <a:pt x="2527101" y="357187"/>
                </a:lnTo>
                <a:lnTo>
                  <a:pt x="2527101" y="330398"/>
                </a:lnTo>
                <a:lnTo>
                  <a:pt x="2527101" y="303609"/>
                </a:lnTo>
                <a:lnTo>
                  <a:pt x="2527101" y="276820"/>
                </a:lnTo>
                <a:lnTo>
                  <a:pt x="2527101" y="241101"/>
                </a:lnTo>
                <a:lnTo>
                  <a:pt x="2464593" y="214312"/>
                </a:lnTo>
                <a:lnTo>
                  <a:pt x="2294929" y="169664"/>
                </a:lnTo>
                <a:lnTo>
                  <a:pt x="2169913" y="142875"/>
                </a:lnTo>
                <a:lnTo>
                  <a:pt x="2071686" y="107156"/>
                </a:lnTo>
                <a:lnTo>
                  <a:pt x="1973460" y="80367"/>
                </a:lnTo>
                <a:lnTo>
                  <a:pt x="1848444" y="53578"/>
                </a:lnTo>
                <a:lnTo>
                  <a:pt x="1696640" y="26789"/>
                </a:lnTo>
                <a:lnTo>
                  <a:pt x="1500187" y="0"/>
                </a:lnTo>
                <a:lnTo>
                  <a:pt x="150018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
            </a:r>
            <a:br>
              <a:rPr lang="en-US" altLang="en-US" smtClean="0"/>
            </a:br>
            <a:r>
              <a:rPr lang="en-US" altLang="en-US" smtClean="0"/>
              <a:t>Figure B. 5 Opteron data cache</a:t>
            </a:r>
            <a:br>
              <a:rPr lang="en-US" altLang="en-US" smtClean="0"/>
            </a:br>
            <a:endParaRPr lang="en-US" altLang="en-US" smtClean="0"/>
          </a:p>
        </p:txBody>
      </p:sp>
      <p:sp>
        <p:nvSpPr>
          <p:cNvPr id="3" name="Content Placeholder 2"/>
          <p:cNvSpPr>
            <a:spLocks noGrp="1"/>
          </p:cNvSpPr>
          <p:nvPr>
            <p:ph idx="1"/>
          </p:nvPr>
        </p:nvSpPr>
        <p:spPr/>
        <p:txBody>
          <a:bodyPr/>
          <a:lstStyle/>
          <a:p>
            <a:pPr>
              <a:defRPr/>
            </a:pPr>
            <a:r>
              <a:rPr lang="en-US" dirty="0" smtClean="0"/>
              <a:t>64KB cache</a:t>
            </a:r>
          </a:p>
          <a:p>
            <a:pPr>
              <a:defRPr/>
            </a:pPr>
            <a:r>
              <a:rPr lang="en-US" dirty="0" smtClean="0"/>
              <a:t>Two-way assoc.</a:t>
            </a:r>
          </a:p>
          <a:p>
            <a:pPr>
              <a:defRPr/>
            </a:pPr>
            <a:r>
              <a:rPr lang="en-US" dirty="0" smtClean="0"/>
              <a:t>64 byte blocks</a:t>
            </a:r>
          </a:p>
          <a:p>
            <a:pPr>
              <a:defRPr/>
            </a:pPr>
            <a:r>
              <a:rPr lang="en-US" dirty="0" smtClean="0"/>
              <a:t>#lines?</a:t>
            </a:r>
          </a:p>
          <a:p>
            <a:pPr>
              <a:defRPr/>
            </a:pPr>
            <a:endParaRPr lang="en-US" dirty="0" smtClean="0"/>
          </a:p>
          <a:p>
            <a:pPr>
              <a:defRPr/>
            </a:pPr>
            <a:r>
              <a:rPr lang="en-US" dirty="0"/>
              <a:t>#</a:t>
            </a:r>
            <a:r>
              <a:rPr lang="en-US" dirty="0" smtClean="0"/>
              <a:t>sets?</a:t>
            </a:r>
            <a:endParaRPr lang="en-US" dirty="0"/>
          </a:p>
        </p:txBody>
      </p:sp>
      <p:pic>
        <p:nvPicPr>
          <p:cNvPr id="21508" name="Picture 2" descr="Machine generated alternative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49911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286000" y="1214437"/>
            <a:ext cx="187524" cy="294681"/>
          </a:xfrm>
          <a:custGeom>
            <a:avLst/>
            <a:gdLst/>
            <a:ahLst/>
            <a:cxnLst/>
            <a:rect l="0" t="0" r="0" b="0"/>
            <a:pathLst>
              <a:path w="187524" h="294681">
                <a:moveTo>
                  <a:pt x="133945" y="80368"/>
                </a:moveTo>
                <a:lnTo>
                  <a:pt x="133945" y="71438"/>
                </a:lnTo>
                <a:lnTo>
                  <a:pt x="125016" y="62508"/>
                </a:lnTo>
                <a:lnTo>
                  <a:pt x="125016" y="44649"/>
                </a:lnTo>
                <a:lnTo>
                  <a:pt x="125016" y="35719"/>
                </a:lnTo>
                <a:lnTo>
                  <a:pt x="116086" y="17860"/>
                </a:lnTo>
                <a:lnTo>
                  <a:pt x="107156" y="8930"/>
                </a:lnTo>
                <a:lnTo>
                  <a:pt x="89297" y="0"/>
                </a:lnTo>
                <a:lnTo>
                  <a:pt x="71438" y="8930"/>
                </a:lnTo>
                <a:lnTo>
                  <a:pt x="53578" y="17860"/>
                </a:lnTo>
                <a:lnTo>
                  <a:pt x="35719" y="44649"/>
                </a:lnTo>
                <a:lnTo>
                  <a:pt x="17859" y="71438"/>
                </a:lnTo>
                <a:lnTo>
                  <a:pt x="8930" y="116086"/>
                </a:lnTo>
                <a:lnTo>
                  <a:pt x="0" y="160735"/>
                </a:lnTo>
                <a:lnTo>
                  <a:pt x="0" y="196453"/>
                </a:lnTo>
                <a:lnTo>
                  <a:pt x="8930" y="232172"/>
                </a:lnTo>
                <a:lnTo>
                  <a:pt x="35719" y="258961"/>
                </a:lnTo>
                <a:lnTo>
                  <a:pt x="62508" y="285750"/>
                </a:lnTo>
                <a:lnTo>
                  <a:pt x="98227" y="294680"/>
                </a:lnTo>
                <a:lnTo>
                  <a:pt x="125016" y="294680"/>
                </a:lnTo>
                <a:lnTo>
                  <a:pt x="160734" y="285750"/>
                </a:lnTo>
                <a:lnTo>
                  <a:pt x="187523" y="267891"/>
                </a:lnTo>
                <a:lnTo>
                  <a:pt x="187523"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491383" y="1285875"/>
            <a:ext cx="98227" cy="35720"/>
          </a:xfrm>
          <a:custGeom>
            <a:avLst/>
            <a:gdLst/>
            <a:ahLst/>
            <a:cxnLst/>
            <a:rect l="0" t="0" r="0" b="0"/>
            <a:pathLst>
              <a:path w="98227" h="35720">
                <a:moveTo>
                  <a:pt x="0" y="35719"/>
                </a:moveTo>
                <a:lnTo>
                  <a:pt x="0" y="35719"/>
                </a:lnTo>
                <a:lnTo>
                  <a:pt x="0" y="35719"/>
                </a:lnTo>
                <a:lnTo>
                  <a:pt x="0" y="35719"/>
                </a:lnTo>
                <a:lnTo>
                  <a:pt x="0" y="35719"/>
                </a:lnTo>
                <a:lnTo>
                  <a:pt x="8930" y="35719"/>
                </a:lnTo>
                <a:lnTo>
                  <a:pt x="17859" y="35719"/>
                </a:lnTo>
                <a:lnTo>
                  <a:pt x="35719" y="35719"/>
                </a:lnTo>
                <a:lnTo>
                  <a:pt x="53578" y="26789"/>
                </a:lnTo>
                <a:lnTo>
                  <a:pt x="71437" y="17859"/>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536031" y="1339453"/>
            <a:ext cx="107158" cy="35720"/>
          </a:xfrm>
          <a:custGeom>
            <a:avLst/>
            <a:gdLst/>
            <a:ahLst/>
            <a:cxnLst/>
            <a:rect l="0" t="0" r="0" b="0"/>
            <a:pathLst>
              <a:path w="107158" h="35720">
                <a:moveTo>
                  <a:pt x="8930" y="35719"/>
                </a:moveTo>
                <a:lnTo>
                  <a:pt x="0" y="35719"/>
                </a:lnTo>
                <a:lnTo>
                  <a:pt x="0" y="35719"/>
                </a:lnTo>
                <a:lnTo>
                  <a:pt x="0" y="35719"/>
                </a:lnTo>
                <a:lnTo>
                  <a:pt x="8930" y="26789"/>
                </a:lnTo>
                <a:lnTo>
                  <a:pt x="26789" y="26789"/>
                </a:lnTo>
                <a:lnTo>
                  <a:pt x="44649" y="17860"/>
                </a:lnTo>
                <a:lnTo>
                  <a:pt x="71438" y="8930"/>
                </a:lnTo>
                <a:lnTo>
                  <a:pt x="89297" y="893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794992" y="1151930"/>
            <a:ext cx="125017" cy="276821"/>
          </a:xfrm>
          <a:custGeom>
            <a:avLst/>
            <a:gdLst/>
            <a:ahLst/>
            <a:cxnLst/>
            <a:rect l="0" t="0" r="0" b="0"/>
            <a:pathLst>
              <a:path w="125017" h="276821">
                <a:moveTo>
                  <a:pt x="8930" y="0"/>
                </a:moveTo>
                <a:lnTo>
                  <a:pt x="8930" y="0"/>
                </a:lnTo>
                <a:lnTo>
                  <a:pt x="8930" y="0"/>
                </a:lnTo>
                <a:lnTo>
                  <a:pt x="8930" y="0"/>
                </a:lnTo>
                <a:lnTo>
                  <a:pt x="8930" y="0"/>
                </a:lnTo>
                <a:lnTo>
                  <a:pt x="8930" y="17859"/>
                </a:lnTo>
                <a:lnTo>
                  <a:pt x="8930" y="53578"/>
                </a:lnTo>
                <a:lnTo>
                  <a:pt x="0" y="89297"/>
                </a:lnTo>
                <a:lnTo>
                  <a:pt x="0" y="133945"/>
                </a:lnTo>
                <a:lnTo>
                  <a:pt x="0" y="178593"/>
                </a:lnTo>
                <a:lnTo>
                  <a:pt x="8930" y="214312"/>
                </a:lnTo>
                <a:lnTo>
                  <a:pt x="8930" y="241101"/>
                </a:lnTo>
                <a:lnTo>
                  <a:pt x="26789" y="267890"/>
                </a:lnTo>
                <a:lnTo>
                  <a:pt x="44649" y="276820"/>
                </a:lnTo>
                <a:lnTo>
                  <a:pt x="62508" y="276820"/>
                </a:lnTo>
                <a:lnTo>
                  <a:pt x="80367" y="267890"/>
                </a:lnTo>
                <a:lnTo>
                  <a:pt x="98227" y="258960"/>
                </a:lnTo>
                <a:lnTo>
                  <a:pt x="116086" y="241101"/>
                </a:lnTo>
                <a:lnTo>
                  <a:pt x="125016" y="214312"/>
                </a:lnTo>
                <a:lnTo>
                  <a:pt x="125016" y="187523"/>
                </a:lnTo>
                <a:lnTo>
                  <a:pt x="116086" y="169664"/>
                </a:lnTo>
                <a:lnTo>
                  <a:pt x="98227" y="169664"/>
                </a:lnTo>
                <a:lnTo>
                  <a:pt x="80367" y="178593"/>
                </a:lnTo>
                <a:lnTo>
                  <a:pt x="53578" y="196453"/>
                </a:lnTo>
                <a:lnTo>
                  <a:pt x="35719" y="232172"/>
                </a:lnTo>
                <a:lnTo>
                  <a:pt x="26789" y="250031"/>
                </a:lnTo>
                <a:lnTo>
                  <a:pt x="17860" y="267890"/>
                </a:lnTo>
                <a:lnTo>
                  <a:pt x="26789" y="276820"/>
                </a:lnTo>
                <a:lnTo>
                  <a:pt x="35719" y="276820"/>
                </a:lnTo>
                <a:lnTo>
                  <a:pt x="53578" y="258960"/>
                </a:lnTo>
                <a:lnTo>
                  <a:pt x="53578"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955727" y="1134070"/>
            <a:ext cx="205383" cy="160736"/>
          </a:xfrm>
          <a:custGeom>
            <a:avLst/>
            <a:gdLst/>
            <a:ahLst/>
            <a:cxnLst/>
            <a:rect l="0" t="0" r="0" b="0"/>
            <a:pathLst>
              <a:path w="205383" h="160736">
                <a:moveTo>
                  <a:pt x="8929" y="0"/>
                </a:moveTo>
                <a:lnTo>
                  <a:pt x="8929" y="0"/>
                </a:lnTo>
                <a:lnTo>
                  <a:pt x="8929" y="8930"/>
                </a:lnTo>
                <a:lnTo>
                  <a:pt x="8929" y="8930"/>
                </a:lnTo>
                <a:lnTo>
                  <a:pt x="0" y="26789"/>
                </a:lnTo>
                <a:lnTo>
                  <a:pt x="0" y="44649"/>
                </a:lnTo>
                <a:lnTo>
                  <a:pt x="0" y="71438"/>
                </a:lnTo>
                <a:lnTo>
                  <a:pt x="0" y="98227"/>
                </a:lnTo>
                <a:lnTo>
                  <a:pt x="8929" y="125016"/>
                </a:lnTo>
                <a:lnTo>
                  <a:pt x="26789" y="142875"/>
                </a:lnTo>
                <a:lnTo>
                  <a:pt x="44648" y="151805"/>
                </a:lnTo>
                <a:lnTo>
                  <a:pt x="71437" y="160735"/>
                </a:lnTo>
                <a:lnTo>
                  <a:pt x="98226" y="151805"/>
                </a:lnTo>
                <a:lnTo>
                  <a:pt x="125015" y="142875"/>
                </a:lnTo>
                <a:lnTo>
                  <a:pt x="151804" y="125016"/>
                </a:lnTo>
                <a:lnTo>
                  <a:pt x="178593" y="98227"/>
                </a:lnTo>
                <a:lnTo>
                  <a:pt x="187523" y="71438"/>
                </a:lnTo>
                <a:lnTo>
                  <a:pt x="205382" y="44649"/>
                </a:lnTo>
                <a:lnTo>
                  <a:pt x="205382"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062883" y="1035844"/>
            <a:ext cx="53579" cy="357188"/>
          </a:xfrm>
          <a:custGeom>
            <a:avLst/>
            <a:gdLst/>
            <a:ahLst/>
            <a:cxnLst/>
            <a:rect l="0" t="0" r="0" b="0"/>
            <a:pathLst>
              <a:path w="53579" h="357188">
                <a:moveTo>
                  <a:pt x="0" y="0"/>
                </a:moveTo>
                <a:lnTo>
                  <a:pt x="0" y="8929"/>
                </a:lnTo>
                <a:lnTo>
                  <a:pt x="0" y="35718"/>
                </a:lnTo>
                <a:lnTo>
                  <a:pt x="0" y="62507"/>
                </a:lnTo>
                <a:lnTo>
                  <a:pt x="0" y="107156"/>
                </a:lnTo>
                <a:lnTo>
                  <a:pt x="0" y="160734"/>
                </a:lnTo>
                <a:lnTo>
                  <a:pt x="8930" y="205383"/>
                </a:lnTo>
                <a:lnTo>
                  <a:pt x="17859" y="258961"/>
                </a:lnTo>
                <a:lnTo>
                  <a:pt x="26789" y="294679"/>
                </a:lnTo>
                <a:lnTo>
                  <a:pt x="26789" y="330398"/>
                </a:lnTo>
                <a:lnTo>
                  <a:pt x="35719" y="348258"/>
                </a:lnTo>
                <a:lnTo>
                  <a:pt x="44648" y="357187"/>
                </a:lnTo>
                <a:lnTo>
                  <a:pt x="53578" y="357187"/>
                </a:lnTo>
                <a:lnTo>
                  <a:pt x="53578" y="339328"/>
                </a:lnTo>
                <a:lnTo>
                  <a:pt x="53578"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152180" y="1026914"/>
            <a:ext cx="62509" cy="348259"/>
          </a:xfrm>
          <a:custGeom>
            <a:avLst/>
            <a:gdLst/>
            <a:ahLst/>
            <a:cxnLst/>
            <a:rect l="0" t="0" r="0" b="0"/>
            <a:pathLst>
              <a:path w="62509" h="348259">
                <a:moveTo>
                  <a:pt x="0" y="0"/>
                </a:moveTo>
                <a:lnTo>
                  <a:pt x="0" y="8930"/>
                </a:lnTo>
                <a:lnTo>
                  <a:pt x="0" y="17859"/>
                </a:lnTo>
                <a:lnTo>
                  <a:pt x="0" y="26789"/>
                </a:lnTo>
                <a:lnTo>
                  <a:pt x="0" y="53578"/>
                </a:lnTo>
                <a:lnTo>
                  <a:pt x="8929" y="80367"/>
                </a:lnTo>
                <a:lnTo>
                  <a:pt x="17859" y="125016"/>
                </a:lnTo>
                <a:lnTo>
                  <a:pt x="26789" y="169664"/>
                </a:lnTo>
                <a:lnTo>
                  <a:pt x="35718" y="214313"/>
                </a:lnTo>
                <a:lnTo>
                  <a:pt x="44648" y="258961"/>
                </a:lnTo>
                <a:lnTo>
                  <a:pt x="44648" y="294680"/>
                </a:lnTo>
                <a:lnTo>
                  <a:pt x="44648" y="330399"/>
                </a:lnTo>
                <a:lnTo>
                  <a:pt x="44648" y="339328"/>
                </a:lnTo>
                <a:lnTo>
                  <a:pt x="53578" y="348258"/>
                </a:lnTo>
                <a:lnTo>
                  <a:pt x="53578" y="339328"/>
                </a:lnTo>
                <a:lnTo>
                  <a:pt x="62508" y="312539"/>
                </a:lnTo>
                <a:lnTo>
                  <a:pt x="62508" y="258961"/>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214688" y="1044773"/>
            <a:ext cx="187524" cy="258962"/>
          </a:xfrm>
          <a:custGeom>
            <a:avLst/>
            <a:gdLst/>
            <a:ahLst/>
            <a:cxnLst/>
            <a:rect l="0" t="0" r="0" b="0"/>
            <a:pathLst>
              <a:path w="187524" h="258962">
                <a:moveTo>
                  <a:pt x="62507" y="0"/>
                </a:moveTo>
                <a:lnTo>
                  <a:pt x="62507" y="8930"/>
                </a:lnTo>
                <a:lnTo>
                  <a:pt x="53578" y="26789"/>
                </a:lnTo>
                <a:lnTo>
                  <a:pt x="35718" y="53578"/>
                </a:lnTo>
                <a:lnTo>
                  <a:pt x="26789" y="80368"/>
                </a:lnTo>
                <a:lnTo>
                  <a:pt x="8929" y="116086"/>
                </a:lnTo>
                <a:lnTo>
                  <a:pt x="8929" y="151805"/>
                </a:lnTo>
                <a:lnTo>
                  <a:pt x="0" y="187524"/>
                </a:lnTo>
                <a:lnTo>
                  <a:pt x="8929" y="214313"/>
                </a:lnTo>
                <a:lnTo>
                  <a:pt x="35718" y="241102"/>
                </a:lnTo>
                <a:lnTo>
                  <a:pt x="71437" y="250032"/>
                </a:lnTo>
                <a:lnTo>
                  <a:pt x="107156" y="258961"/>
                </a:lnTo>
                <a:lnTo>
                  <a:pt x="142875" y="258961"/>
                </a:lnTo>
                <a:lnTo>
                  <a:pt x="187523" y="258961"/>
                </a:lnTo>
                <a:lnTo>
                  <a:pt x="18752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473648" y="991195"/>
            <a:ext cx="53580" cy="294681"/>
          </a:xfrm>
          <a:custGeom>
            <a:avLst/>
            <a:gdLst/>
            <a:ahLst/>
            <a:cxnLst/>
            <a:rect l="0" t="0" r="0" b="0"/>
            <a:pathLst>
              <a:path w="53580" h="294681">
                <a:moveTo>
                  <a:pt x="17860" y="0"/>
                </a:moveTo>
                <a:lnTo>
                  <a:pt x="8930" y="0"/>
                </a:lnTo>
                <a:lnTo>
                  <a:pt x="8930" y="17860"/>
                </a:lnTo>
                <a:lnTo>
                  <a:pt x="0" y="35719"/>
                </a:lnTo>
                <a:lnTo>
                  <a:pt x="0" y="71438"/>
                </a:lnTo>
                <a:lnTo>
                  <a:pt x="0" y="107156"/>
                </a:lnTo>
                <a:lnTo>
                  <a:pt x="8930" y="151805"/>
                </a:lnTo>
                <a:lnTo>
                  <a:pt x="17860" y="196453"/>
                </a:lnTo>
                <a:lnTo>
                  <a:pt x="26790" y="232172"/>
                </a:lnTo>
                <a:lnTo>
                  <a:pt x="26790" y="258961"/>
                </a:lnTo>
                <a:lnTo>
                  <a:pt x="35719" y="276821"/>
                </a:lnTo>
                <a:lnTo>
                  <a:pt x="44649" y="294680"/>
                </a:lnTo>
                <a:lnTo>
                  <a:pt x="53579" y="294680"/>
                </a:lnTo>
                <a:lnTo>
                  <a:pt x="53579" y="285750"/>
                </a:lnTo>
                <a:lnTo>
                  <a:pt x="53579" y="267891"/>
                </a:lnTo>
                <a:lnTo>
                  <a:pt x="53579" y="241102"/>
                </a:lnTo>
                <a:lnTo>
                  <a:pt x="53579"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366492" y="1000125"/>
            <a:ext cx="330400" cy="267892"/>
          </a:xfrm>
          <a:custGeom>
            <a:avLst/>
            <a:gdLst/>
            <a:ahLst/>
            <a:cxnLst/>
            <a:rect l="0" t="0" r="0" b="0"/>
            <a:pathLst>
              <a:path w="330400" h="267892">
                <a:moveTo>
                  <a:pt x="0" y="35719"/>
                </a:moveTo>
                <a:lnTo>
                  <a:pt x="0" y="35719"/>
                </a:lnTo>
                <a:lnTo>
                  <a:pt x="0" y="44648"/>
                </a:lnTo>
                <a:lnTo>
                  <a:pt x="8930" y="44648"/>
                </a:lnTo>
                <a:lnTo>
                  <a:pt x="26789" y="44648"/>
                </a:lnTo>
                <a:lnTo>
                  <a:pt x="53578" y="35719"/>
                </a:lnTo>
                <a:lnTo>
                  <a:pt x="98227" y="26789"/>
                </a:lnTo>
                <a:lnTo>
                  <a:pt x="133946" y="17859"/>
                </a:lnTo>
                <a:lnTo>
                  <a:pt x="178594" y="8930"/>
                </a:lnTo>
                <a:lnTo>
                  <a:pt x="214313" y="0"/>
                </a:lnTo>
                <a:lnTo>
                  <a:pt x="232172" y="0"/>
                </a:lnTo>
                <a:lnTo>
                  <a:pt x="250031" y="8930"/>
                </a:lnTo>
                <a:lnTo>
                  <a:pt x="241102" y="17859"/>
                </a:lnTo>
                <a:lnTo>
                  <a:pt x="232172" y="35719"/>
                </a:lnTo>
                <a:lnTo>
                  <a:pt x="214313" y="53578"/>
                </a:lnTo>
                <a:lnTo>
                  <a:pt x="196453" y="71437"/>
                </a:lnTo>
                <a:lnTo>
                  <a:pt x="178594" y="98226"/>
                </a:lnTo>
                <a:lnTo>
                  <a:pt x="169664" y="116086"/>
                </a:lnTo>
                <a:lnTo>
                  <a:pt x="169664" y="125016"/>
                </a:lnTo>
                <a:lnTo>
                  <a:pt x="178594" y="125016"/>
                </a:lnTo>
                <a:lnTo>
                  <a:pt x="205383" y="133945"/>
                </a:lnTo>
                <a:lnTo>
                  <a:pt x="241102" y="133945"/>
                </a:lnTo>
                <a:lnTo>
                  <a:pt x="267891" y="142875"/>
                </a:lnTo>
                <a:lnTo>
                  <a:pt x="303610" y="142875"/>
                </a:lnTo>
                <a:lnTo>
                  <a:pt x="321469" y="151805"/>
                </a:lnTo>
                <a:lnTo>
                  <a:pt x="330399" y="160734"/>
                </a:lnTo>
                <a:lnTo>
                  <a:pt x="321469" y="169664"/>
                </a:lnTo>
                <a:lnTo>
                  <a:pt x="294680" y="187523"/>
                </a:lnTo>
                <a:lnTo>
                  <a:pt x="258961" y="205383"/>
                </a:lnTo>
                <a:lnTo>
                  <a:pt x="214313" y="232172"/>
                </a:lnTo>
                <a:lnTo>
                  <a:pt x="178594" y="250031"/>
                </a:lnTo>
                <a:lnTo>
                  <a:pt x="151805" y="267891"/>
                </a:lnTo>
                <a:lnTo>
                  <a:pt x="133946" y="267891"/>
                </a:lnTo>
                <a:lnTo>
                  <a:pt x="142875" y="267891"/>
                </a:lnTo>
                <a:lnTo>
                  <a:pt x="142875"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893344" y="1089422"/>
            <a:ext cx="116087" cy="8930"/>
          </a:xfrm>
          <a:custGeom>
            <a:avLst/>
            <a:gdLst/>
            <a:ahLst/>
            <a:cxnLst/>
            <a:rect l="0" t="0" r="0" b="0"/>
            <a:pathLst>
              <a:path w="116087" h="8930">
                <a:moveTo>
                  <a:pt x="17859" y="8929"/>
                </a:moveTo>
                <a:lnTo>
                  <a:pt x="17859" y="8929"/>
                </a:lnTo>
                <a:lnTo>
                  <a:pt x="8929" y="0"/>
                </a:lnTo>
                <a:lnTo>
                  <a:pt x="0" y="0"/>
                </a:lnTo>
                <a:lnTo>
                  <a:pt x="0" y="0"/>
                </a:lnTo>
                <a:lnTo>
                  <a:pt x="0" y="0"/>
                </a:lnTo>
                <a:lnTo>
                  <a:pt x="8929" y="8929"/>
                </a:lnTo>
                <a:lnTo>
                  <a:pt x="17859" y="8929"/>
                </a:lnTo>
                <a:lnTo>
                  <a:pt x="44648" y="0"/>
                </a:lnTo>
                <a:lnTo>
                  <a:pt x="71437" y="0"/>
                </a:lnTo>
                <a:lnTo>
                  <a:pt x="98226" y="0"/>
                </a:lnTo>
                <a:lnTo>
                  <a:pt x="116086" y="8929"/>
                </a:lnTo>
                <a:lnTo>
                  <a:pt x="11608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3893344" y="1125141"/>
            <a:ext cx="223243" cy="80368"/>
          </a:xfrm>
          <a:custGeom>
            <a:avLst/>
            <a:gdLst/>
            <a:ahLst/>
            <a:cxnLst/>
            <a:rect l="0" t="0" r="0" b="0"/>
            <a:pathLst>
              <a:path w="223243" h="80368">
                <a:moveTo>
                  <a:pt x="0" y="80367"/>
                </a:moveTo>
                <a:lnTo>
                  <a:pt x="0" y="71437"/>
                </a:lnTo>
                <a:lnTo>
                  <a:pt x="8929" y="71437"/>
                </a:lnTo>
                <a:lnTo>
                  <a:pt x="35719" y="62507"/>
                </a:lnTo>
                <a:lnTo>
                  <a:pt x="62508" y="53578"/>
                </a:lnTo>
                <a:lnTo>
                  <a:pt x="98226" y="35718"/>
                </a:lnTo>
                <a:lnTo>
                  <a:pt x="142875" y="26789"/>
                </a:lnTo>
                <a:lnTo>
                  <a:pt x="178594" y="17859"/>
                </a:lnTo>
                <a:lnTo>
                  <a:pt x="20538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61234" y="982266"/>
            <a:ext cx="258962" cy="250032"/>
          </a:xfrm>
          <a:custGeom>
            <a:avLst/>
            <a:gdLst/>
            <a:ahLst/>
            <a:cxnLst/>
            <a:rect l="0" t="0" r="0" b="0"/>
            <a:pathLst>
              <a:path w="258962" h="250032">
                <a:moveTo>
                  <a:pt x="8930" y="53578"/>
                </a:moveTo>
                <a:lnTo>
                  <a:pt x="0" y="44648"/>
                </a:lnTo>
                <a:lnTo>
                  <a:pt x="0" y="35718"/>
                </a:lnTo>
                <a:lnTo>
                  <a:pt x="8930" y="26789"/>
                </a:lnTo>
                <a:lnTo>
                  <a:pt x="17860" y="17859"/>
                </a:lnTo>
                <a:lnTo>
                  <a:pt x="35719" y="8929"/>
                </a:lnTo>
                <a:lnTo>
                  <a:pt x="53579" y="0"/>
                </a:lnTo>
                <a:lnTo>
                  <a:pt x="80368" y="0"/>
                </a:lnTo>
                <a:lnTo>
                  <a:pt x="116086" y="8929"/>
                </a:lnTo>
                <a:lnTo>
                  <a:pt x="142875" y="17859"/>
                </a:lnTo>
                <a:lnTo>
                  <a:pt x="160735" y="35718"/>
                </a:lnTo>
                <a:lnTo>
                  <a:pt x="169664" y="62507"/>
                </a:lnTo>
                <a:lnTo>
                  <a:pt x="160735" y="98226"/>
                </a:lnTo>
                <a:lnTo>
                  <a:pt x="151805" y="142875"/>
                </a:lnTo>
                <a:lnTo>
                  <a:pt x="125016" y="178593"/>
                </a:lnTo>
                <a:lnTo>
                  <a:pt x="98227" y="205382"/>
                </a:lnTo>
                <a:lnTo>
                  <a:pt x="71438" y="232171"/>
                </a:lnTo>
                <a:lnTo>
                  <a:pt x="53579" y="250031"/>
                </a:lnTo>
                <a:lnTo>
                  <a:pt x="44649" y="250031"/>
                </a:lnTo>
                <a:lnTo>
                  <a:pt x="44649" y="241101"/>
                </a:lnTo>
                <a:lnTo>
                  <a:pt x="53579" y="223242"/>
                </a:lnTo>
                <a:lnTo>
                  <a:pt x="80368" y="205382"/>
                </a:lnTo>
                <a:lnTo>
                  <a:pt x="107157" y="196453"/>
                </a:lnTo>
                <a:lnTo>
                  <a:pt x="142875" y="178593"/>
                </a:lnTo>
                <a:lnTo>
                  <a:pt x="187524" y="178593"/>
                </a:lnTo>
                <a:lnTo>
                  <a:pt x="223243" y="178593"/>
                </a:lnTo>
                <a:lnTo>
                  <a:pt x="241102" y="178593"/>
                </a:lnTo>
                <a:lnTo>
                  <a:pt x="258961" y="178593"/>
                </a:lnTo>
                <a:lnTo>
                  <a:pt x="258961"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357688" y="812601"/>
            <a:ext cx="17860" cy="178595"/>
          </a:xfrm>
          <a:custGeom>
            <a:avLst/>
            <a:gdLst/>
            <a:ahLst/>
            <a:cxnLst/>
            <a:rect l="0" t="0" r="0" b="0"/>
            <a:pathLst>
              <a:path w="17860" h="178595">
                <a:moveTo>
                  <a:pt x="17859" y="0"/>
                </a:moveTo>
                <a:lnTo>
                  <a:pt x="17859" y="0"/>
                </a:lnTo>
                <a:lnTo>
                  <a:pt x="8929" y="8930"/>
                </a:lnTo>
                <a:lnTo>
                  <a:pt x="8929" y="17860"/>
                </a:lnTo>
                <a:lnTo>
                  <a:pt x="8929" y="35719"/>
                </a:lnTo>
                <a:lnTo>
                  <a:pt x="8929" y="62508"/>
                </a:lnTo>
                <a:lnTo>
                  <a:pt x="8929" y="89297"/>
                </a:lnTo>
                <a:lnTo>
                  <a:pt x="0" y="116086"/>
                </a:lnTo>
                <a:lnTo>
                  <a:pt x="0" y="142875"/>
                </a:lnTo>
                <a:lnTo>
                  <a:pt x="0" y="160735"/>
                </a:lnTo>
                <a:lnTo>
                  <a:pt x="0" y="178594"/>
                </a:lnTo>
                <a:lnTo>
                  <a:pt x="0" y="178594"/>
                </a:lnTo>
                <a:lnTo>
                  <a:pt x="8929" y="169665"/>
                </a:lnTo>
                <a:lnTo>
                  <a:pt x="8929" y="151805"/>
                </a:lnTo>
                <a:lnTo>
                  <a:pt x="17859" y="133946"/>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46984" y="767953"/>
            <a:ext cx="116087" cy="196454"/>
          </a:xfrm>
          <a:custGeom>
            <a:avLst/>
            <a:gdLst/>
            <a:ahLst/>
            <a:cxnLst/>
            <a:rect l="0" t="0" r="0" b="0"/>
            <a:pathLst>
              <a:path w="116087" h="196454">
                <a:moveTo>
                  <a:pt x="17860" y="0"/>
                </a:moveTo>
                <a:lnTo>
                  <a:pt x="8930" y="0"/>
                </a:lnTo>
                <a:lnTo>
                  <a:pt x="8930" y="0"/>
                </a:lnTo>
                <a:lnTo>
                  <a:pt x="8930" y="0"/>
                </a:lnTo>
                <a:lnTo>
                  <a:pt x="0" y="8930"/>
                </a:lnTo>
                <a:lnTo>
                  <a:pt x="0" y="26789"/>
                </a:lnTo>
                <a:lnTo>
                  <a:pt x="0" y="53578"/>
                </a:lnTo>
                <a:lnTo>
                  <a:pt x="0" y="80367"/>
                </a:lnTo>
                <a:lnTo>
                  <a:pt x="0" y="107156"/>
                </a:lnTo>
                <a:lnTo>
                  <a:pt x="0" y="133945"/>
                </a:lnTo>
                <a:lnTo>
                  <a:pt x="8930" y="160734"/>
                </a:lnTo>
                <a:lnTo>
                  <a:pt x="17860" y="178594"/>
                </a:lnTo>
                <a:lnTo>
                  <a:pt x="35719" y="187523"/>
                </a:lnTo>
                <a:lnTo>
                  <a:pt x="53579" y="196453"/>
                </a:lnTo>
                <a:lnTo>
                  <a:pt x="71438" y="187523"/>
                </a:lnTo>
                <a:lnTo>
                  <a:pt x="89297" y="178594"/>
                </a:lnTo>
                <a:lnTo>
                  <a:pt x="107157" y="160734"/>
                </a:lnTo>
                <a:lnTo>
                  <a:pt x="116086" y="142875"/>
                </a:lnTo>
                <a:lnTo>
                  <a:pt x="116086" y="125016"/>
                </a:lnTo>
                <a:lnTo>
                  <a:pt x="116086" y="107156"/>
                </a:lnTo>
                <a:lnTo>
                  <a:pt x="98227" y="107156"/>
                </a:lnTo>
                <a:lnTo>
                  <a:pt x="89297" y="107156"/>
                </a:lnTo>
                <a:lnTo>
                  <a:pt x="71438" y="125016"/>
                </a:lnTo>
                <a:lnTo>
                  <a:pt x="62508" y="142875"/>
                </a:lnTo>
                <a:lnTo>
                  <a:pt x="53579" y="160734"/>
                </a:lnTo>
                <a:lnTo>
                  <a:pt x="53579" y="169664"/>
                </a:lnTo>
                <a:lnTo>
                  <a:pt x="5357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661047" y="1705570"/>
            <a:ext cx="160735" cy="312540"/>
          </a:xfrm>
          <a:custGeom>
            <a:avLst/>
            <a:gdLst/>
            <a:ahLst/>
            <a:cxnLst/>
            <a:rect l="0" t="0" r="0" b="0"/>
            <a:pathLst>
              <a:path w="160735" h="312540">
                <a:moveTo>
                  <a:pt x="8930" y="17859"/>
                </a:moveTo>
                <a:lnTo>
                  <a:pt x="8930" y="17859"/>
                </a:lnTo>
                <a:lnTo>
                  <a:pt x="0" y="8930"/>
                </a:lnTo>
                <a:lnTo>
                  <a:pt x="0" y="8930"/>
                </a:lnTo>
                <a:lnTo>
                  <a:pt x="0" y="8930"/>
                </a:lnTo>
                <a:lnTo>
                  <a:pt x="0" y="17859"/>
                </a:lnTo>
                <a:lnTo>
                  <a:pt x="0" y="35719"/>
                </a:lnTo>
                <a:lnTo>
                  <a:pt x="8930" y="62508"/>
                </a:lnTo>
                <a:lnTo>
                  <a:pt x="8930" y="107156"/>
                </a:lnTo>
                <a:lnTo>
                  <a:pt x="8930" y="151805"/>
                </a:lnTo>
                <a:lnTo>
                  <a:pt x="8930" y="196453"/>
                </a:lnTo>
                <a:lnTo>
                  <a:pt x="17859" y="241102"/>
                </a:lnTo>
                <a:lnTo>
                  <a:pt x="17859" y="276820"/>
                </a:lnTo>
                <a:lnTo>
                  <a:pt x="26789" y="303609"/>
                </a:lnTo>
                <a:lnTo>
                  <a:pt x="26789" y="312539"/>
                </a:lnTo>
                <a:lnTo>
                  <a:pt x="26789" y="312539"/>
                </a:lnTo>
                <a:lnTo>
                  <a:pt x="26789" y="303609"/>
                </a:lnTo>
                <a:lnTo>
                  <a:pt x="17859" y="276820"/>
                </a:lnTo>
                <a:lnTo>
                  <a:pt x="17859" y="241102"/>
                </a:lnTo>
                <a:lnTo>
                  <a:pt x="8930" y="196453"/>
                </a:lnTo>
                <a:lnTo>
                  <a:pt x="0" y="151805"/>
                </a:lnTo>
                <a:lnTo>
                  <a:pt x="0" y="107156"/>
                </a:lnTo>
                <a:lnTo>
                  <a:pt x="0" y="62508"/>
                </a:lnTo>
                <a:lnTo>
                  <a:pt x="0" y="26789"/>
                </a:lnTo>
                <a:lnTo>
                  <a:pt x="0" y="8930"/>
                </a:lnTo>
                <a:lnTo>
                  <a:pt x="0" y="0"/>
                </a:lnTo>
                <a:lnTo>
                  <a:pt x="8930" y="0"/>
                </a:lnTo>
                <a:lnTo>
                  <a:pt x="17859" y="8930"/>
                </a:lnTo>
                <a:lnTo>
                  <a:pt x="26789" y="35719"/>
                </a:lnTo>
                <a:lnTo>
                  <a:pt x="35719" y="71438"/>
                </a:lnTo>
                <a:lnTo>
                  <a:pt x="53578" y="107156"/>
                </a:lnTo>
                <a:lnTo>
                  <a:pt x="71437" y="142875"/>
                </a:lnTo>
                <a:lnTo>
                  <a:pt x="89297" y="178594"/>
                </a:lnTo>
                <a:lnTo>
                  <a:pt x="116086" y="214313"/>
                </a:lnTo>
                <a:lnTo>
                  <a:pt x="133945" y="232172"/>
                </a:lnTo>
                <a:lnTo>
                  <a:pt x="151805" y="250031"/>
                </a:lnTo>
                <a:lnTo>
                  <a:pt x="160734" y="258961"/>
                </a:lnTo>
                <a:lnTo>
                  <a:pt x="160734" y="258961"/>
                </a:lnTo>
                <a:lnTo>
                  <a:pt x="151805" y="258961"/>
                </a:lnTo>
                <a:lnTo>
                  <a:pt x="133945" y="250031"/>
                </a:lnTo>
                <a:lnTo>
                  <a:pt x="107156" y="232172"/>
                </a:lnTo>
                <a:lnTo>
                  <a:pt x="80367" y="214313"/>
                </a:lnTo>
                <a:lnTo>
                  <a:pt x="80367"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634258" y="1848445"/>
            <a:ext cx="169665" cy="107157"/>
          </a:xfrm>
          <a:custGeom>
            <a:avLst/>
            <a:gdLst/>
            <a:ahLst/>
            <a:cxnLst/>
            <a:rect l="0" t="0" r="0" b="0"/>
            <a:pathLst>
              <a:path w="169665" h="107157">
                <a:moveTo>
                  <a:pt x="0" y="107156"/>
                </a:moveTo>
                <a:lnTo>
                  <a:pt x="8930" y="107156"/>
                </a:lnTo>
                <a:lnTo>
                  <a:pt x="17859" y="107156"/>
                </a:lnTo>
                <a:lnTo>
                  <a:pt x="35719" y="107156"/>
                </a:lnTo>
                <a:lnTo>
                  <a:pt x="62508" y="98227"/>
                </a:lnTo>
                <a:lnTo>
                  <a:pt x="89297" y="80367"/>
                </a:lnTo>
                <a:lnTo>
                  <a:pt x="116086" y="62508"/>
                </a:lnTo>
                <a:lnTo>
                  <a:pt x="142875" y="44649"/>
                </a:lnTo>
                <a:lnTo>
                  <a:pt x="151805" y="2678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839641" y="1741289"/>
            <a:ext cx="80368" cy="35720"/>
          </a:xfrm>
          <a:custGeom>
            <a:avLst/>
            <a:gdLst/>
            <a:ahLst/>
            <a:cxnLst/>
            <a:rect l="0" t="0" r="0" b="0"/>
            <a:pathLst>
              <a:path w="80368" h="35720">
                <a:moveTo>
                  <a:pt x="0" y="26789"/>
                </a:moveTo>
                <a:lnTo>
                  <a:pt x="0" y="26789"/>
                </a:lnTo>
                <a:lnTo>
                  <a:pt x="0" y="26789"/>
                </a:lnTo>
                <a:lnTo>
                  <a:pt x="0" y="35719"/>
                </a:lnTo>
                <a:lnTo>
                  <a:pt x="0" y="35719"/>
                </a:lnTo>
                <a:lnTo>
                  <a:pt x="8929" y="35719"/>
                </a:lnTo>
                <a:lnTo>
                  <a:pt x="26789" y="26789"/>
                </a:lnTo>
                <a:lnTo>
                  <a:pt x="44648" y="26789"/>
                </a:lnTo>
                <a:lnTo>
                  <a:pt x="53578" y="17859"/>
                </a:lnTo>
                <a:lnTo>
                  <a:pt x="71437" y="17859"/>
                </a:lnTo>
                <a:lnTo>
                  <a:pt x="80367" y="893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2866430" y="1750219"/>
            <a:ext cx="107157" cy="98227"/>
          </a:xfrm>
          <a:custGeom>
            <a:avLst/>
            <a:gdLst/>
            <a:ahLst/>
            <a:cxnLst/>
            <a:rect l="0" t="0" r="0" b="0"/>
            <a:pathLst>
              <a:path w="107157" h="98227">
                <a:moveTo>
                  <a:pt x="0" y="98226"/>
                </a:moveTo>
                <a:lnTo>
                  <a:pt x="0" y="98226"/>
                </a:lnTo>
                <a:lnTo>
                  <a:pt x="0" y="98226"/>
                </a:lnTo>
                <a:lnTo>
                  <a:pt x="8929" y="98226"/>
                </a:lnTo>
                <a:lnTo>
                  <a:pt x="17859" y="89296"/>
                </a:lnTo>
                <a:lnTo>
                  <a:pt x="35718" y="71437"/>
                </a:lnTo>
                <a:lnTo>
                  <a:pt x="53578" y="62507"/>
                </a:lnTo>
                <a:lnTo>
                  <a:pt x="71437" y="44648"/>
                </a:lnTo>
                <a:lnTo>
                  <a:pt x="89297" y="26789"/>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2982516" y="1553765"/>
            <a:ext cx="312540" cy="241103"/>
          </a:xfrm>
          <a:custGeom>
            <a:avLst/>
            <a:gdLst/>
            <a:ahLst/>
            <a:cxnLst/>
            <a:rect l="0" t="0" r="0" b="0"/>
            <a:pathLst>
              <a:path w="312540" h="241103">
                <a:moveTo>
                  <a:pt x="0" y="44649"/>
                </a:moveTo>
                <a:lnTo>
                  <a:pt x="0" y="44649"/>
                </a:lnTo>
                <a:lnTo>
                  <a:pt x="8929" y="35719"/>
                </a:lnTo>
                <a:lnTo>
                  <a:pt x="17859" y="26789"/>
                </a:lnTo>
                <a:lnTo>
                  <a:pt x="35718" y="17860"/>
                </a:lnTo>
                <a:lnTo>
                  <a:pt x="62507" y="8930"/>
                </a:lnTo>
                <a:lnTo>
                  <a:pt x="80367" y="0"/>
                </a:lnTo>
                <a:lnTo>
                  <a:pt x="98226" y="0"/>
                </a:lnTo>
                <a:lnTo>
                  <a:pt x="116086" y="8930"/>
                </a:lnTo>
                <a:lnTo>
                  <a:pt x="125015" y="26789"/>
                </a:lnTo>
                <a:lnTo>
                  <a:pt x="116086" y="62508"/>
                </a:lnTo>
                <a:lnTo>
                  <a:pt x="107156" y="107157"/>
                </a:lnTo>
                <a:lnTo>
                  <a:pt x="98226" y="151805"/>
                </a:lnTo>
                <a:lnTo>
                  <a:pt x="80367" y="187524"/>
                </a:lnTo>
                <a:lnTo>
                  <a:pt x="80367" y="223243"/>
                </a:lnTo>
                <a:lnTo>
                  <a:pt x="89297" y="241102"/>
                </a:lnTo>
                <a:lnTo>
                  <a:pt x="107156" y="232172"/>
                </a:lnTo>
                <a:lnTo>
                  <a:pt x="142875" y="214313"/>
                </a:lnTo>
                <a:lnTo>
                  <a:pt x="187523" y="187524"/>
                </a:lnTo>
                <a:lnTo>
                  <a:pt x="232172" y="142875"/>
                </a:lnTo>
                <a:lnTo>
                  <a:pt x="276820" y="107157"/>
                </a:lnTo>
                <a:lnTo>
                  <a:pt x="312539" y="62508"/>
                </a:lnTo>
                <a:lnTo>
                  <a:pt x="31253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2527102" y="2303859"/>
            <a:ext cx="80368" cy="196455"/>
          </a:xfrm>
          <a:custGeom>
            <a:avLst/>
            <a:gdLst/>
            <a:ahLst/>
            <a:cxnLst/>
            <a:rect l="0" t="0" r="0" b="0"/>
            <a:pathLst>
              <a:path w="80368" h="196455">
                <a:moveTo>
                  <a:pt x="0" y="0"/>
                </a:moveTo>
                <a:lnTo>
                  <a:pt x="0" y="0"/>
                </a:lnTo>
                <a:lnTo>
                  <a:pt x="0" y="0"/>
                </a:lnTo>
                <a:lnTo>
                  <a:pt x="0" y="8930"/>
                </a:lnTo>
                <a:lnTo>
                  <a:pt x="8929" y="17860"/>
                </a:lnTo>
                <a:lnTo>
                  <a:pt x="17859" y="26789"/>
                </a:lnTo>
                <a:lnTo>
                  <a:pt x="26789" y="53578"/>
                </a:lnTo>
                <a:lnTo>
                  <a:pt x="35718" y="80367"/>
                </a:lnTo>
                <a:lnTo>
                  <a:pt x="44648" y="107156"/>
                </a:lnTo>
                <a:lnTo>
                  <a:pt x="53578" y="133945"/>
                </a:lnTo>
                <a:lnTo>
                  <a:pt x="62507" y="160735"/>
                </a:lnTo>
                <a:lnTo>
                  <a:pt x="71437" y="178594"/>
                </a:lnTo>
                <a:lnTo>
                  <a:pt x="80367" y="187524"/>
                </a:lnTo>
                <a:lnTo>
                  <a:pt x="80367" y="196454"/>
                </a:lnTo>
                <a:lnTo>
                  <a:pt x="80367" y="196454"/>
                </a:lnTo>
                <a:lnTo>
                  <a:pt x="80367" y="196454"/>
                </a:lnTo>
                <a:lnTo>
                  <a:pt x="71437" y="178594"/>
                </a:lnTo>
                <a:lnTo>
                  <a:pt x="62507" y="160735"/>
                </a:lnTo>
                <a:lnTo>
                  <a:pt x="6250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473523" y="2259211"/>
            <a:ext cx="241103" cy="267892"/>
          </a:xfrm>
          <a:custGeom>
            <a:avLst/>
            <a:gdLst/>
            <a:ahLst/>
            <a:cxnLst/>
            <a:rect l="0" t="0" r="0" b="0"/>
            <a:pathLst>
              <a:path w="241103" h="267892">
                <a:moveTo>
                  <a:pt x="0" y="89297"/>
                </a:moveTo>
                <a:lnTo>
                  <a:pt x="0" y="89297"/>
                </a:lnTo>
                <a:lnTo>
                  <a:pt x="0" y="89297"/>
                </a:lnTo>
                <a:lnTo>
                  <a:pt x="8930" y="80367"/>
                </a:lnTo>
                <a:lnTo>
                  <a:pt x="17860" y="71437"/>
                </a:lnTo>
                <a:lnTo>
                  <a:pt x="44649" y="62508"/>
                </a:lnTo>
                <a:lnTo>
                  <a:pt x="71438" y="44648"/>
                </a:lnTo>
                <a:lnTo>
                  <a:pt x="98227" y="26789"/>
                </a:lnTo>
                <a:lnTo>
                  <a:pt x="133946" y="8929"/>
                </a:lnTo>
                <a:lnTo>
                  <a:pt x="151805" y="0"/>
                </a:lnTo>
                <a:lnTo>
                  <a:pt x="169665" y="0"/>
                </a:lnTo>
                <a:lnTo>
                  <a:pt x="178594" y="0"/>
                </a:lnTo>
                <a:lnTo>
                  <a:pt x="178594" y="17859"/>
                </a:lnTo>
                <a:lnTo>
                  <a:pt x="169665" y="35718"/>
                </a:lnTo>
                <a:lnTo>
                  <a:pt x="151805" y="62508"/>
                </a:lnTo>
                <a:lnTo>
                  <a:pt x="125016" y="89297"/>
                </a:lnTo>
                <a:lnTo>
                  <a:pt x="107157" y="116086"/>
                </a:lnTo>
                <a:lnTo>
                  <a:pt x="80368" y="133945"/>
                </a:lnTo>
                <a:lnTo>
                  <a:pt x="71438" y="151804"/>
                </a:lnTo>
                <a:lnTo>
                  <a:pt x="62508" y="151804"/>
                </a:lnTo>
                <a:lnTo>
                  <a:pt x="62508" y="142875"/>
                </a:lnTo>
                <a:lnTo>
                  <a:pt x="80368" y="133945"/>
                </a:lnTo>
                <a:lnTo>
                  <a:pt x="98227" y="116086"/>
                </a:lnTo>
                <a:lnTo>
                  <a:pt x="133946" y="98226"/>
                </a:lnTo>
                <a:lnTo>
                  <a:pt x="160735" y="80367"/>
                </a:lnTo>
                <a:lnTo>
                  <a:pt x="187524" y="71437"/>
                </a:lnTo>
                <a:lnTo>
                  <a:pt x="214313" y="71437"/>
                </a:lnTo>
                <a:lnTo>
                  <a:pt x="241102" y="80367"/>
                </a:lnTo>
                <a:lnTo>
                  <a:pt x="241102" y="98226"/>
                </a:lnTo>
                <a:lnTo>
                  <a:pt x="241102" y="125015"/>
                </a:lnTo>
                <a:lnTo>
                  <a:pt x="232172" y="151804"/>
                </a:lnTo>
                <a:lnTo>
                  <a:pt x="205383" y="187523"/>
                </a:lnTo>
                <a:lnTo>
                  <a:pt x="178594" y="223242"/>
                </a:lnTo>
                <a:lnTo>
                  <a:pt x="142875" y="250031"/>
                </a:lnTo>
                <a:lnTo>
                  <a:pt x="125016" y="258961"/>
                </a:lnTo>
                <a:lnTo>
                  <a:pt x="107157" y="267891"/>
                </a:lnTo>
                <a:lnTo>
                  <a:pt x="107157" y="258961"/>
                </a:lnTo>
                <a:lnTo>
                  <a:pt x="107157" y="232172"/>
                </a:lnTo>
                <a:lnTo>
                  <a:pt x="107157"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741414" y="2205633"/>
            <a:ext cx="133946" cy="223243"/>
          </a:xfrm>
          <a:custGeom>
            <a:avLst/>
            <a:gdLst/>
            <a:ahLst/>
            <a:cxnLst/>
            <a:rect l="0" t="0" r="0" b="0"/>
            <a:pathLst>
              <a:path w="133946" h="223243">
                <a:moveTo>
                  <a:pt x="80367" y="17859"/>
                </a:moveTo>
                <a:lnTo>
                  <a:pt x="80367" y="17859"/>
                </a:lnTo>
                <a:lnTo>
                  <a:pt x="80367" y="17859"/>
                </a:lnTo>
                <a:lnTo>
                  <a:pt x="71438" y="17859"/>
                </a:lnTo>
                <a:lnTo>
                  <a:pt x="71438" y="17859"/>
                </a:lnTo>
                <a:lnTo>
                  <a:pt x="71438" y="8929"/>
                </a:lnTo>
                <a:lnTo>
                  <a:pt x="62508" y="8929"/>
                </a:lnTo>
                <a:lnTo>
                  <a:pt x="62508" y="8929"/>
                </a:lnTo>
                <a:lnTo>
                  <a:pt x="62508" y="8929"/>
                </a:lnTo>
                <a:lnTo>
                  <a:pt x="53578" y="0"/>
                </a:lnTo>
                <a:lnTo>
                  <a:pt x="44649" y="0"/>
                </a:lnTo>
                <a:lnTo>
                  <a:pt x="35719" y="0"/>
                </a:lnTo>
                <a:lnTo>
                  <a:pt x="26789" y="0"/>
                </a:lnTo>
                <a:lnTo>
                  <a:pt x="17859" y="8929"/>
                </a:lnTo>
                <a:lnTo>
                  <a:pt x="8930" y="17859"/>
                </a:lnTo>
                <a:lnTo>
                  <a:pt x="0" y="26789"/>
                </a:lnTo>
                <a:lnTo>
                  <a:pt x="0" y="44648"/>
                </a:lnTo>
                <a:lnTo>
                  <a:pt x="0" y="62507"/>
                </a:lnTo>
                <a:lnTo>
                  <a:pt x="17859" y="71437"/>
                </a:lnTo>
                <a:lnTo>
                  <a:pt x="26789" y="80367"/>
                </a:lnTo>
                <a:lnTo>
                  <a:pt x="44649" y="89296"/>
                </a:lnTo>
                <a:lnTo>
                  <a:pt x="71438" y="98226"/>
                </a:lnTo>
                <a:lnTo>
                  <a:pt x="89297" y="98226"/>
                </a:lnTo>
                <a:lnTo>
                  <a:pt x="107156" y="107156"/>
                </a:lnTo>
                <a:lnTo>
                  <a:pt x="125016" y="125015"/>
                </a:lnTo>
                <a:lnTo>
                  <a:pt x="133945" y="133945"/>
                </a:lnTo>
                <a:lnTo>
                  <a:pt x="133945" y="160734"/>
                </a:lnTo>
                <a:lnTo>
                  <a:pt x="125016" y="178593"/>
                </a:lnTo>
                <a:lnTo>
                  <a:pt x="116086" y="196453"/>
                </a:lnTo>
                <a:lnTo>
                  <a:pt x="89297" y="205382"/>
                </a:lnTo>
                <a:lnTo>
                  <a:pt x="71438" y="223242"/>
                </a:lnTo>
                <a:lnTo>
                  <a:pt x="53578" y="223242"/>
                </a:lnTo>
                <a:lnTo>
                  <a:pt x="35719" y="223242"/>
                </a:lnTo>
                <a:lnTo>
                  <a:pt x="26789" y="205382"/>
                </a:lnTo>
                <a:lnTo>
                  <a:pt x="26789" y="196453"/>
                </a:lnTo>
                <a:lnTo>
                  <a:pt x="35719" y="169664"/>
                </a:lnTo>
                <a:lnTo>
                  <a:pt x="3571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857500" y="2205633"/>
            <a:ext cx="98228" cy="62508"/>
          </a:xfrm>
          <a:custGeom>
            <a:avLst/>
            <a:gdLst/>
            <a:ahLst/>
            <a:cxnLst/>
            <a:rect l="0" t="0" r="0" b="0"/>
            <a:pathLst>
              <a:path w="98228" h="62508">
                <a:moveTo>
                  <a:pt x="0" y="62507"/>
                </a:moveTo>
                <a:lnTo>
                  <a:pt x="0" y="62507"/>
                </a:lnTo>
                <a:lnTo>
                  <a:pt x="8930" y="53578"/>
                </a:lnTo>
                <a:lnTo>
                  <a:pt x="17859" y="53578"/>
                </a:lnTo>
                <a:lnTo>
                  <a:pt x="26789" y="44648"/>
                </a:lnTo>
                <a:lnTo>
                  <a:pt x="53578" y="35718"/>
                </a:lnTo>
                <a:lnTo>
                  <a:pt x="71438" y="17859"/>
                </a:lnTo>
                <a:lnTo>
                  <a:pt x="89297" y="8929"/>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866430" y="2223492"/>
            <a:ext cx="107157" cy="89298"/>
          </a:xfrm>
          <a:custGeom>
            <a:avLst/>
            <a:gdLst/>
            <a:ahLst/>
            <a:cxnLst/>
            <a:rect l="0" t="0" r="0" b="0"/>
            <a:pathLst>
              <a:path w="107157" h="89298">
                <a:moveTo>
                  <a:pt x="0" y="89297"/>
                </a:moveTo>
                <a:lnTo>
                  <a:pt x="0" y="80367"/>
                </a:lnTo>
                <a:lnTo>
                  <a:pt x="8929" y="80367"/>
                </a:lnTo>
                <a:lnTo>
                  <a:pt x="17859" y="80367"/>
                </a:lnTo>
                <a:lnTo>
                  <a:pt x="35718" y="71437"/>
                </a:lnTo>
                <a:lnTo>
                  <a:pt x="53578" y="53578"/>
                </a:lnTo>
                <a:lnTo>
                  <a:pt x="71437" y="44648"/>
                </a:lnTo>
                <a:lnTo>
                  <a:pt x="89297" y="26789"/>
                </a:lnTo>
                <a:lnTo>
                  <a:pt x="98226" y="17859"/>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3009305" y="2044898"/>
            <a:ext cx="151805" cy="160736"/>
          </a:xfrm>
          <a:custGeom>
            <a:avLst/>
            <a:gdLst/>
            <a:ahLst/>
            <a:cxnLst/>
            <a:rect l="0" t="0" r="0" b="0"/>
            <a:pathLst>
              <a:path w="151805" h="160736">
                <a:moveTo>
                  <a:pt x="26789" y="8930"/>
                </a:moveTo>
                <a:lnTo>
                  <a:pt x="26789" y="8930"/>
                </a:lnTo>
                <a:lnTo>
                  <a:pt x="26789" y="0"/>
                </a:lnTo>
                <a:lnTo>
                  <a:pt x="26789" y="0"/>
                </a:lnTo>
                <a:lnTo>
                  <a:pt x="17859" y="8930"/>
                </a:lnTo>
                <a:lnTo>
                  <a:pt x="17859" y="8930"/>
                </a:lnTo>
                <a:lnTo>
                  <a:pt x="8929" y="17860"/>
                </a:lnTo>
                <a:lnTo>
                  <a:pt x="8929" y="35719"/>
                </a:lnTo>
                <a:lnTo>
                  <a:pt x="0" y="62508"/>
                </a:lnTo>
                <a:lnTo>
                  <a:pt x="0" y="89297"/>
                </a:lnTo>
                <a:lnTo>
                  <a:pt x="0" y="116086"/>
                </a:lnTo>
                <a:lnTo>
                  <a:pt x="8929" y="133946"/>
                </a:lnTo>
                <a:lnTo>
                  <a:pt x="17859" y="151805"/>
                </a:lnTo>
                <a:lnTo>
                  <a:pt x="35718" y="160735"/>
                </a:lnTo>
                <a:lnTo>
                  <a:pt x="53578" y="160735"/>
                </a:lnTo>
                <a:lnTo>
                  <a:pt x="80367" y="160735"/>
                </a:lnTo>
                <a:lnTo>
                  <a:pt x="98226" y="151805"/>
                </a:lnTo>
                <a:lnTo>
                  <a:pt x="125015" y="133946"/>
                </a:lnTo>
                <a:lnTo>
                  <a:pt x="142875" y="116086"/>
                </a:lnTo>
                <a:lnTo>
                  <a:pt x="151804" y="98227"/>
                </a:lnTo>
                <a:lnTo>
                  <a:pt x="151804" y="80367"/>
                </a:lnTo>
                <a:lnTo>
                  <a:pt x="151804" y="71438"/>
                </a:lnTo>
                <a:lnTo>
                  <a:pt x="133945" y="71438"/>
                </a:lnTo>
                <a:lnTo>
                  <a:pt x="116086" y="71438"/>
                </a:lnTo>
                <a:lnTo>
                  <a:pt x="89297" y="80367"/>
                </a:lnTo>
                <a:lnTo>
                  <a:pt x="62508" y="98227"/>
                </a:lnTo>
                <a:lnTo>
                  <a:pt x="44648" y="116086"/>
                </a:lnTo>
                <a:lnTo>
                  <a:pt x="35718" y="133946"/>
                </a:lnTo>
                <a:lnTo>
                  <a:pt x="35718" y="142875"/>
                </a:lnTo>
                <a:lnTo>
                  <a:pt x="44648" y="142875"/>
                </a:lnTo>
                <a:lnTo>
                  <a:pt x="62508" y="142875"/>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3134320" y="2000250"/>
            <a:ext cx="142876" cy="35720"/>
          </a:xfrm>
          <a:custGeom>
            <a:avLst/>
            <a:gdLst/>
            <a:ahLst/>
            <a:cxnLst/>
            <a:rect l="0" t="0" r="0" b="0"/>
            <a:pathLst>
              <a:path w="142876" h="35720">
                <a:moveTo>
                  <a:pt x="0" y="0"/>
                </a:moveTo>
                <a:lnTo>
                  <a:pt x="0" y="0"/>
                </a:lnTo>
                <a:lnTo>
                  <a:pt x="0" y="0"/>
                </a:lnTo>
                <a:lnTo>
                  <a:pt x="0" y="8929"/>
                </a:lnTo>
                <a:lnTo>
                  <a:pt x="8930" y="8929"/>
                </a:lnTo>
                <a:lnTo>
                  <a:pt x="17860" y="17859"/>
                </a:lnTo>
                <a:lnTo>
                  <a:pt x="26789" y="17859"/>
                </a:lnTo>
                <a:lnTo>
                  <a:pt x="44649" y="26789"/>
                </a:lnTo>
                <a:lnTo>
                  <a:pt x="62508" y="35719"/>
                </a:lnTo>
                <a:lnTo>
                  <a:pt x="89297" y="35719"/>
                </a:lnTo>
                <a:lnTo>
                  <a:pt x="107157" y="35719"/>
                </a:lnTo>
                <a:lnTo>
                  <a:pt x="116086" y="35719"/>
                </a:lnTo>
                <a:lnTo>
                  <a:pt x="133946" y="26789"/>
                </a:lnTo>
                <a:lnTo>
                  <a:pt x="142875" y="17859"/>
                </a:lnTo>
                <a:lnTo>
                  <a:pt x="14287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3232547" y="1902023"/>
            <a:ext cx="26790" cy="232173"/>
          </a:xfrm>
          <a:custGeom>
            <a:avLst/>
            <a:gdLst/>
            <a:ahLst/>
            <a:cxnLst/>
            <a:rect l="0" t="0" r="0" b="0"/>
            <a:pathLst>
              <a:path w="26790" h="232173">
                <a:moveTo>
                  <a:pt x="0" y="0"/>
                </a:moveTo>
                <a:lnTo>
                  <a:pt x="0" y="0"/>
                </a:lnTo>
                <a:lnTo>
                  <a:pt x="0" y="8930"/>
                </a:lnTo>
                <a:lnTo>
                  <a:pt x="0" y="17860"/>
                </a:lnTo>
                <a:lnTo>
                  <a:pt x="0" y="26789"/>
                </a:lnTo>
                <a:lnTo>
                  <a:pt x="0" y="53578"/>
                </a:lnTo>
                <a:lnTo>
                  <a:pt x="0" y="80367"/>
                </a:lnTo>
                <a:lnTo>
                  <a:pt x="0" y="107156"/>
                </a:lnTo>
                <a:lnTo>
                  <a:pt x="0" y="142875"/>
                </a:lnTo>
                <a:lnTo>
                  <a:pt x="0" y="169664"/>
                </a:lnTo>
                <a:lnTo>
                  <a:pt x="0" y="196453"/>
                </a:lnTo>
                <a:lnTo>
                  <a:pt x="8930" y="214313"/>
                </a:lnTo>
                <a:lnTo>
                  <a:pt x="8930" y="232172"/>
                </a:lnTo>
                <a:lnTo>
                  <a:pt x="17859" y="232172"/>
                </a:lnTo>
                <a:lnTo>
                  <a:pt x="17859" y="223242"/>
                </a:lnTo>
                <a:lnTo>
                  <a:pt x="26789" y="214313"/>
                </a:lnTo>
                <a:lnTo>
                  <a:pt x="2678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3295055" y="1893094"/>
            <a:ext cx="35719" cy="178594"/>
          </a:xfrm>
          <a:custGeom>
            <a:avLst/>
            <a:gdLst/>
            <a:ahLst/>
            <a:cxnLst/>
            <a:rect l="0" t="0" r="0" b="0"/>
            <a:pathLst>
              <a:path w="35719" h="178594">
                <a:moveTo>
                  <a:pt x="0" y="0"/>
                </a:moveTo>
                <a:lnTo>
                  <a:pt x="0" y="0"/>
                </a:lnTo>
                <a:lnTo>
                  <a:pt x="8929" y="8929"/>
                </a:lnTo>
                <a:lnTo>
                  <a:pt x="8929" y="26789"/>
                </a:lnTo>
                <a:lnTo>
                  <a:pt x="8929" y="44648"/>
                </a:lnTo>
                <a:lnTo>
                  <a:pt x="8929" y="71437"/>
                </a:lnTo>
                <a:lnTo>
                  <a:pt x="8929" y="98226"/>
                </a:lnTo>
                <a:lnTo>
                  <a:pt x="8929" y="116085"/>
                </a:lnTo>
                <a:lnTo>
                  <a:pt x="8929" y="142875"/>
                </a:lnTo>
                <a:lnTo>
                  <a:pt x="8929" y="160734"/>
                </a:lnTo>
                <a:lnTo>
                  <a:pt x="8929" y="169664"/>
                </a:lnTo>
                <a:lnTo>
                  <a:pt x="17859" y="178593"/>
                </a:lnTo>
                <a:lnTo>
                  <a:pt x="26789" y="178593"/>
                </a:lnTo>
                <a:lnTo>
                  <a:pt x="35718" y="169664"/>
                </a:lnTo>
                <a:lnTo>
                  <a:pt x="3571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4" name="Freeform 21503"/>
          <p:cNvSpPr/>
          <p:nvPr/>
        </p:nvSpPr>
        <p:spPr bwMode="auto">
          <a:xfrm>
            <a:off x="3232547" y="1866304"/>
            <a:ext cx="196454" cy="241103"/>
          </a:xfrm>
          <a:custGeom>
            <a:avLst/>
            <a:gdLst/>
            <a:ahLst/>
            <a:cxnLst/>
            <a:rect l="0" t="0" r="0" b="0"/>
            <a:pathLst>
              <a:path w="196454" h="241103">
                <a:moveTo>
                  <a:pt x="0" y="71438"/>
                </a:moveTo>
                <a:lnTo>
                  <a:pt x="0" y="71438"/>
                </a:lnTo>
                <a:lnTo>
                  <a:pt x="0" y="62508"/>
                </a:lnTo>
                <a:lnTo>
                  <a:pt x="17859" y="53579"/>
                </a:lnTo>
                <a:lnTo>
                  <a:pt x="35719" y="44649"/>
                </a:lnTo>
                <a:lnTo>
                  <a:pt x="62508" y="35719"/>
                </a:lnTo>
                <a:lnTo>
                  <a:pt x="89297" y="17860"/>
                </a:lnTo>
                <a:lnTo>
                  <a:pt x="125016" y="8930"/>
                </a:lnTo>
                <a:lnTo>
                  <a:pt x="151805" y="0"/>
                </a:lnTo>
                <a:lnTo>
                  <a:pt x="169664" y="8930"/>
                </a:lnTo>
                <a:lnTo>
                  <a:pt x="169664" y="17860"/>
                </a:lnTo>
                <a:lnTo>
                  <a:pt x="169664" y="35719"/>
                </a:lnTo>
                <a:lnTo>
                  <a:pt x="151805" y="53579"/>
                </a:lnTo>
                <a:lnTo>
                  <a:pt x="133945" y="80368"/>
                </a:lnTo>
                <a:lnTo>
                  <a:pt x="107156" y="98227"/>
                </a:lnTo>
                <a:lnTo>
                  <a:pt x="80367" y="116086"/>
                </a:lnTo>
                <a:lnTo>
                  <a:pt x="71437" y="133946"/>
                </a:lnTo>
                <a:lnTo>
                  <a:pt x="62508" y="133946"/>
                </a:lnTo>
                <a:lnTo>
                  <a:pt x="71437" y="133946"/>
                </a:lnTo>
                <a:lnTo>
                  <a:pt x="89297" y="125016"/>
                </a:lnTo>
                <a:lnTo>
                  <a:pt x="116086" y="116086"/>
                </a:lnTo>
                <a:lnTo>
                  <a:pt x="142875" y="107157"/>
                </a:lnTo>
                <a:lnTo>
                  <a:pt x="169664" y="98227"/>
                </a:lnTo>
                <a:lnTo>
                  <a:pt x="187523" y="98227"/>
                </a:lnTo>
                <a:lnTo>
                  <a:pt x="196453" y="107157"/>
                </a:lnTo>
                <a:lnTo>
                  <a:pt x="196453" y="116086"/>
                </a:lnTo>
                <a:lnTo>
                  <a:pt x="187523" y="133946"/>
                </a:lnTo>
                <a:lnTo>
                  <a:pt x="160734" y="151805"/>
                </a:lnTo>
                <a:lnTo>
                  <a:pt x="133945" y="178594"/>
                </a:lnTo>
                <a:lnTo>
                  <a:pt x="107156" y="196454"/>
                </a:lnTo>
                <a:lnTo>
                  <a:pt x="80367" y="214313"/>
                </a:lnTo>
                <a:lnTo>
                  <a:pt x="53578" y="232172"/>
                </a:lnTo>
                <a:lnTo>
                  <a:pt x="53578" y="241102"/>
                </a:lnTo>
                <a:lnTo>
                  <a:pt x="62508" y="232172"/>
                </a:lnTo>
                <a:lnTo>
                  <a:pt x="80367" y="223243"/>
                </a:lnTo>
                <a:lnTo>
                  <a:pt x="107156" y="196454"/>
                </a:lnTo>
                <a:lnTo>
                  <a:pt x="107156"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5" name="Freeform 21504"/>
          <p:cNvSpPr/>
          <p:nvPr/>
        </p:nvSpPr>
        <p:spPr bwMode="auto">
          <a:xfrm>
            <a:off x="3536156" y="1812726"/>
            <a:ext cx="62509" cy="35720"/>
          </a:xfrm>
          <a:custGeom>
            <a:avLst/>
            <a:gdLst/>
            <a:ahLst/>
            <a:cxnLst/>
            <a:rect l="0" t="0" r="0" b="0"/>
            <a:pathLst>
              <a:path w="62509" h="35720">
                <a:moveTo>
                  <a:pt x="0" y="35719"/>
                </a:moveTo>
                <a:lnTo>
                  <a:pt x="0" y="26789"/>
                </a:lnTo>
                <a:lnTo>
                  <a:pt x="8930" y="26789"/>
                </a:lnTo>
                <a:lnTo>
                  <a:pt x="8930" y="26789"/>
                </a:lnTo>
                <a:lnTo>
                  <a:pt x="26789" y="17860"/>
                </a:lnTo>
                <a:lnTo>
                  <a:pt x="35719" y="17860"/>
                </a:lnTo>
                <a:lnTo>
                  <a:pt x="35719" y="8930"/>
                </a:lnTo>
                <a:lnTo>
                  <a:pt x="44649" y="8930"/>
                </a:lnTo>
                <a:lnTo>
                  <a:pt x="53578"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7" name="Freeform 21506"/>
          <p:cNvSpPr/>
          <p:nvPr/>
        </p:nvSpPr>
        <p:spPr bwMode="auto">
          <a:xfrm>
            <a:off x="3518297" y="1830586"/>
            <a:ext cx="116087" cy="89298"/>
          </a:xfrm>
          <a:custGeom>
            <a:avLst/>
            <a:gdLst/>
            <a:ahLst/>
            <a:cxnLst/>
            <a:rect l="0" t="0" r="0" b="0"/>
            <a:pathLst>
              <a:path w="116087" h="89298">
                <a:moveTo>
                  <a:pt x="0" y="89297"/>
                </a:moveTo>
                <a:lnTo>
                  <a:pt x="0" y="89297"/>
                </a:lnTo>
                <a:lnTo>
                  <a:pt x="8930" y="80367"/>
                </a:lnTo>
                <a:lnTo>
                  <a:pt x="26789" y="71437"/>
                </a:lnTo>
                <a:lnTo>
                  <a:pt x="53578" y="53578"/>
                </a:lnTo>
                <a:lnTo>
                  <a:pt x="80367" y="35718"/>
                </a:lnTo>
                <a:lnTo>
                  <a:pt x="98226" y="1785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9" name="Freeform 21508"/>
          <p:cNvSpPr/>
          <p:nvPr/>
        </p:nvSpPr>
        <p:spPr bwMode="auto">
          <a:xfrm>
            <a:off x="3661172" y="1634133"/>
            <a:ext cx="196454" cy="160735"/>
          </a:xfrm>
          <a:custGeom>
            <a:avLst/>
            <a:gdLst/>
            <a:ahLst/>
            <a:cxnLst/>
            <a:rect l="0" t="0" r="0" b="0"/>
            <a:pathLst>
              <a:path w="196454" h="160735">
                <a:moveTo>
                  <a:pt x="8930" y="80367"/>
                </a:moveTo>
                <a:lnTo>
                  <a:pt x="8930" y="71437"/>
                </a:lnTo>
                <a:lnTo>
                  <a:pt x="0" y="71437"/>
                </a:lnTo>
                <a:lnTo>
                  <a:pt x="0" y="62507"/>
                </a:lnTo>
                <a:lnTo>
                  <a:pt x="8930" y="53578"/>
                </a:lnTo>
                <a:lnTo>
                  <a:pt x="17859" y="44648"/>
                </a:lnTo>
                <a:lnTo>
                  <a:pt x="35719" y="26789"/>
                </a:lnTo>
                <a:lnTo>
                  <a:pt x="53578" y="17859"/>
                </a:lnTo>
                <a:lnTo>
                  <a:pt x="80367" y="0"/>
                </a:lnTo>
                <a:lnTo>
                  <a:pt x="98226" y="0"/>
                </a:lnTo>
                <a:lnTo>
                  <a:pt x="116086" y="0"/>
                </a:lnTo>
                <a:lnTo>
                  <a:pt x="125016" y="8929"/>
                </a:lnTo>
                <a:lnTo>
                  <a:pt x="125016" y="26789"/>
                </a:lnTo>
                <a:lnTo>
                  <a:pt x="116086" y="44648"/>
                </a:lnTo>
                <a:lnTo>
                  <a:pt x="107156" y="80367"/>
                </a:lnTo>
                <a:lnTo>
                  <a:pt x="89297" y="107156"/>
                </a:lnTo>
                <a:lnTo>
                  <a:pt x="71437" y="133945"/>
                </a:lnTo>
                <a:lnTo>
                  <a:pt x="53578" y="151804"/>
                </a:lnTo>
                <a:lnTo>
                  <a:pt x="53578" y="160734"/>
                </a:lnTo>
                <a:lnTo>
                  <a:pt x="53578" y="160734"/>
                </a:lnTo>
                <a:lnTo>
                  <a:pt x="71437" y="151804"/>
                </a:lnTo>
                <a:lnTo>
                  <a:pt x="89297" y="142875"/>
                </a:lnTo>
                <a:lnTo>
                  <a:pt x="125016" y="125015"/>
                </a:lnTo>
                <a:lnTo>
                  <a:pt x="151805" y="98226"/>
                </a:lnTo>
                <a:lnTo>
                  <a:pt x="178594" y="80367"/>
                </a:lnTo>
                <a:lnTo>
                  <a:pt x="196453" y="62507"/>
                </a:lnTo>
                <a:lnTo>
                  <a:pt x="196453"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0" name="Freeform 21509"/>
          <p:cNvSpPr/>
          <p:nvPr/>
        </p:nvSpPr>
        <p:spPr bwMode="auto">
          <a:xfrm>
            <a:off x="3821906" y="1419820"/>
            <a:ext cx="142876" cy="98228"/>
          </a:xfrm>
          <a:custGeom>
            <a:avLst/>
            <a:gdLst/>
            <a:ahLst/>
            <a:cxnLst/>
            <a:rect l="0" t="0" r="0" b="0"/>
            <a:pathLst>
              <a:path w="142876" h="98228">
                <a:moveTo>
                  <a:pt x="26789" y="35719"/>
                </a:moveTo>
                <a:lnTo>
                  <a:pt x="26789" y="35719"/>
                </a:lnTo>
                <a:lnTo>
                  <a:pt x="26789" y="26789"/>
                </a:lnTo>
                <a:lnTo>
                  <a:pt x="17860" y="17859"/>
                </a:lnTo>
                <a:lnTo>
                  <a:pt x="17860" y="17859"/>
                </a:lnTo>
                <a:lnTo>
                  <a:pt x="17860" y="8930"/>
                </a:lnTo>
                <a:lnTo>
                  <a:pt x="8930" y="0"/>
                </a:lnTo>
                <a:lnTo>
                  <a:pt x="8930" y="0"/>
                </a:lnTo>
                <a:lnTo>
                  <a:pt x="0" y="0"/>
                </a:lnTo>
                <a:lnTo>
                  <a:pt x="0" y="8930"/>
                </a:lnTo>
                <a:lnTo>
                  <a:pt x="0" y="17859"/>
                </a:lnTo>
                <a:lnTo>
                  <a:pt x="0" y="35719"/>
                </a:lnTo>
                <a:lnTo>
                  <a:pt x="8930" y="53578"/>
                </a:lnTo>
                <a:lnTo>
                  <a:pt x="17860" y="71438"/>
                </a:lnTo>
                <a:lnTo>
                  <a:pt x="26789" y="80367"/>
                </a:lnTo>
                <a:lnTo>
                  <a:pt x="44649" y="89297"/>
                </a:lnTo>
                <a:lnTo>
                  <a:pt x="71438" y="89297"/>
                </a:lnTo>
                <a:lnTo>
                  <a:pt x="89297" y="80367"/>
                </a:lnTo>
                <a:lnTo>
                  <a:pt x="116086" y="71438"/>
                </a:lnTo>
                <a:lnTo>
                  <a:pt x="125016" y="53578"/>
                </a:lnTo>
                <a:lnTo>
                  <a:pt x="133946" y="44649"/>
                </a:lnTo>
                <a:lnTo>
                  <a:pt x="142875" y="35719"/>
                </a:lnTo>
                <a:lnTo>
                  <a:pt x="133946" y="26789"/>
                </a:lnTo>
                <a:lnTo>
                  <a:pt x="125016" y="26789"/>
                </a:lnTo>
                <a:lnTo>
                  <a:pt x="107157" y="35719"/>
                </a:lnTo>
                <a:lnTo>
                  <a:pt x="89297" y="44649"/>
                </a:lnTo>
                <a:lnTo>
                  <a:pt x="71438" y="62508"/>
                </a:lnTo>
                <a:lnTo>
                  <a:pt x="62508" y="80367"/>
                </a:lnTo>
                <a:lnTo>
                  <a:pt x="62508" y="89297"/>
                </a:lnTo>
                <a:lnTo>
                  <a:pt x="80367" y="98227"/>
                </a:lnTo>
                <a:lnTo>
                  <a:pt x="8036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1" name="Freeform 21510"/>
          <p:cNvSpPr/>
          <p:nvPr/>
        </p:nvSpPr>
        <p:spPr bwMode="auto">
          <a:xfrm>
            <a:off x="4616648" y="2080617"/>
            <a:ext cx="53580" cy="80368"/>
          </a:xfrm>
          <a:custGeom>
            <a:avLst/>
            <a:gdLst/>
            <a:ahLst/>
            <a:cxnLst/>
            <a:rect l="0" t="0" r="0" b="0"/>
            <a:pathLst>
              <a:path w="53580" h="80368">
                <a:moveTo>
                  <a:pt x="0" y="80367"/>
                </a:moveTo>
                <a:lnTo>
                  <a:pt x="0" y="71437"/>
                </a:lnTo>
                <a:lnTo>
                  <a:pt x="0" y="71437"/>
                </a:lnTo>
                <a:lnTo>
                  <a:pt x="0" y="71437"/>
                </a:lnTo>
                <a:lnTo>
                  <a:pt x="0" y="71437"/>
                </a:lnTo>
                <a:lnTo>
                  <a:pt x="0" y="71437"/>
                </a:lnTo>
                <a:lnTo>
                  <a:pt x="0" y="71437"/>
                </a:lnTo>
                <a:lnTo>
                  <a:pt x="0" y="71437"/>
                </a:lnTo>
                <a:lnTo>
                  <a:pt x="0" y="71437"/>
                </a:lnTo>
                <a:lnTo>
                  <a:pt x="8930" y="71437"/>
                </a:lnTo>
                <a:lnTo>
                  <a:pt x="26790" y="62508"/>
                </a:lnTo>
                <a:lnTo>
                  <a:pt x="35719" y="44648"/>
                </a:lnTo>
                <a:lnTo>
                  <a:pt x="44649" y="26789"/>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2" name="Freeform 21511"/>
          <p:cNvSpPr/>
          <p:nvPr/>
        </p:nvSpPr>
        <p:spPr bwMode="auto">
          <a:xfrm>
            <a:off x="446484" y="3295054"/>
            <a:ext cx="160736" cy="241103"/>
          </a:xfrm>
          <a:custGeom>
            <a:avLst/>
            <a:gdLst/>
            <a:ahLst/>
            <a:cxnLst/>
            <a:rect l="0" t="0" r="0" b="0"/>
            <a:pathLst>
              <a:path w="160736" h="241103">
                <a:moveTo>
                  <a:pt x="0" y="8930"/>
                </a:moveTo>
                <a:lnTo>
                  <a:pt x="0" y="8930"/>
                </a:lnTo>
                <a:lnTo>
                  <a:pt x="0" y="8930"/>
                </a:lnTo>
                <a:lnTo>
                  <a:pt x="0" y="8930"/>
                </a:lnTo>
                <a:lnTo>
                  <a:pt x="0" y="0"/>
                </a:lnTo>
                <a:lnTo>
                  <a:pt x="0" y="0"/>
                </a:lnTo>
                <a:lnTo>
                  <a:pt x="0" y="0"/>
                </a:lnTo>
                <a:lnTo>
                  <a:pt x="0" y="0"/>
                </a:lnTo>
                <a:lnTo>
                  <a:pt x="8930" y="0"/>
                </a:lnTo>
                <a:lnTo>
                  <a:pt x="8930" y="8930"/>
                </a:lnTo>
                <a:lnTo>
                  <a:pt x="8930" y="26789"/>
                </a:lnTo>
                <a:lnTo>
                  <a:pt x="17860" y="53578"/>
                </a:lnTo>
                <a:lnTo>
                  <a:pt x="8930" y="80367"/>
                </a:lnTo>
                <a:lnTo>
                  <a:pt x="8930" y="125016"/>
                </a:lnTo>
                <a:lnTo>
                  <a:pt x="8930" y="160735"/>
                </a:lnTo>
                <a:lnTo>
                  <a:pt x="0" y="196453"/>
                </a:lnTo>
                <a:lnTo>
                  <a:pt x="0" y="223242"/>
                </a:lnTo>
                <a:lnTo>
                  <a:pt x="0" y="241102"/>
                </a:lnTo>
                <a:lnTo>
                  <a:pt x="8930" y="241102"/>
                </a:lnTo>
                <a:lnTo>
                  <a:pt x="17860" y="241102"/>
                </a:lnTo>
                <a:lnTo>
                  <a:pt x="35719" y="223242"/>
                </a:lnTo>
                <a:lnTo>
                  <a:pt x="62508" y="214313"/>
                </a:lnTo>
                <a:lnTo>
                  <a:pt x="89297" y="196453"/>
                </a:lnTo>
                <a:lnTo>
                  <a:pt x="116086" y="196453"/>
                </a:lnTo>
                <a:lnTo>
                  <a:pt x="133946" y="196453"/>
                </a:lnTo>
                <a:lnTo>
                  <a:pt x="160735" y="205383"/>
                </a:lnTo>
                <a:lnTo>
                  <a:pt x="160735"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3" name="Freeform 21512"/>
          <p:cNvSpPr/>
          <p:nvPr/>
        </p:nvSpPr>
        <p:spPr bwMode="auto">
          <a:xfrm>
            <a:off x="669727" y="3339703"/>
            <a:ext cx="160735" cy="17860"/>
          </a:xfrm>
          <a:custGeom>
            <a:avLst/>
            <a:gdLst/>
            <a:ahLst/>
            <a:cxnLst/>
            <a:rect l="0" t="0" r="0" b="0"/>
            <a:pathLst>
              <a:path w="160735" h="17860">
                <a:moveTo>
                  <a:pt x="0" y="8929"/>
                </a:moveTo>
                <a:lnTo>
                  <a:pt x="0" y="8929"/>
                </a:lnTo>
                <a:lnTo>
                  <a:pt x="0" y="8929"/>
                </a:lnTo>
                <a:lnTo>
                  <a:pt x="0" y="8929"/>
                </a:lnTo>
                <a:lnTo>
                  <a:pt x="8929" y="8929"/>
                </a:lnTo>
                <a:lnTo>
                  <a:pt x="26789" y="8929"/>
                </a:lnTo>
                <a:lnTo>
                  <a:pt x="44648" y="8929"/>
                </a:lnTo>
                <a:lnTo>
                  <a:pt x="71437" y="8929"/>
                </a:lnTo>
                <a:lnTo>
                  <a:pt x="98226" y="0"/>
                </a:lnTo>
                <a:lnTo>
                  <a:pt x="125015" y="0"/>
                </a:lnTo>
                <a:lnTo>
                  <a:pt x="142875" y="0"/>
                </a:lnTo>
                <a:lnTo>
                  <a:pt x="160734" y="0"/>
                </a:lnTo>
                <a:lnTo>
                  <a:pt x="160734" y="8929"/>
                </a:lnTo>
                <a:lnTo>
                  <a:pt x="160734" y="17859"/>
                </a:lnTo>
                <a:lnTo>
                  <a:pt x="16073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4" name="Freeform 21513"/>
          <p:cNvSpPr/>
          <p:nvPr/>
        </p:nvSpPr>
        <p:spPr bwMode="auto">
          <a:xfrm>
            <a:off x="723305" y="3402211"/>
            <a:ext cx="133946" cy="17860"/>
          </a:xfrm>
          <a:custGeom>
            <a:avLst/>
            <a:gdLst/>
            <a:ahLst/>
            <a:cxnLst/>
            <a:rect l="0" t="0" r="0" b="0"/>
            <a:pathLst>
              <a:path w="133946" h="17860">
                <a:moveTo>
                  <a:pt x="0" y="8929"/>
                </a:moveTo>
                <a:lnTo>
                  <a:pt x="0" y="8929"/>
                </a:lnTo>
                <a:lnTo>
                  <a:pt x="0" y="17859"/>
                </a:lnTo>
                <a:lnTo>
                  <a:pt x="8929" y="17859"/>
                </a:lnTo>
                <a:lnTo>
                  <a:pt x="26789" y="8929"/>
                </a:lnTo>
                <a:lnTo>
                  <a:pt x="44648" y="8929"/>
                </a:lnTo>
                <a:lnTo>
                  <a:pt x="71437" y="8929"/>
                </a:lnTo>
                <a:lnTo>
                  <a:pt x="98226" y="8929"/>
                </a:lnTo>
                <a:lnTo>
                  <a:pt x="12501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5" name="Freeform 21514"/>
          <p:cNvSpPr/>
          <p:nvPr/>
        </p:nvSpPr>
        <p:spPr bwMode="auto">
          <a:xfrm>
            <a:off x="1098352" y="3196828"/>
            <a:ext cx="125016" cy="178594"/>
          </a:xfrm>
          <a:custGeom>
            <a:avLst/>
            <a:gdLst/>
            <a:ahLst/>
            <a:cxnLst/>
            <a:rect l="0" t="0" r="0" b="0"/>
            <a:pathLst>
              <a:path w="125016" h="178594">
                <a:moveTo>
                  <a:pt x="98226" y="35718"/>
                </a:moveTo>
                <a:lnTo>
                  <a:pt x="98226" y="26789"/>
                </a:lnTo>
                <a:lnTo>
                  <a:pt x="98226" y="26789"/>
                </a:lnTo>
                <a:lnTo>
                  <a:pt x="98226" y="26789"/>
                </a:lnTo>
                <a:lnTo>
                  <a:pt x="89297" y="26789"/>
                </a:lnTo>
                <a:lnTo>
                  <a:pt x="89297" y="17859"/>
                </a:lnTo>
                <a:lnTo>
                  <a:pt x="80367" y="17859"/>
                </a:lnTo>
                <a:lnTo>
                  <a:pt x="80367" y="8929"/>
                </a:lnTo>
                <a:lnTo>
                  <a:pt x="71437" y="8929"/>
                </a:lnTo>
                <a:lnTo>
                  <a:pt x="62507" y="0"/>
                </a:lnTo>
                <a:lnTo>
                  <a:pt x="53578" y="0"/>
                </a:lnTo>
                <a:lnTo>
                  <a:pt x="44648" y="0"/>
                </a:lnTo>
                <a:lnTo>
                  <a:pt x="35718" y="8929"/>
                </a:lnTo>
                <a:lnTo>
                  <a:pt x="26789" y="26789"/>
                </a:lnTo>
                <a:lnTo>
                  <a:pt x="8929" y="44648"/>
                </a:lnTo>
                <a:lnTo>
                  <a:pt x="0" y="71437"/>
                </a:lnTo>
                <a:lnTo>
                  <a:pt x="0" y="98226"/>
                </a:lnTo>
                <a:lnTo>
                  <a:pt x="0" y="133945"/>
                </a:lnTo>
                <a:lnTo>
                  <a:pt x="8929" y="151804"/>
                </a:lnTo>
                <a:lnTo>
                  <a:pt x="26789" y="169664"/>
                </a:lnTo>
                <a:lnTo>
                  <a:pt x="44648" y="178593"/>
                </a:lnTo>
                <a:lnTo>
                  <a:pt x="71437" y="178593"/>
                </a:lnTo>
                <a:lnTo>
                  <a:pt x="98226" y="169664"/>
                </a:lnTo>
                <a:lnTo>
                  <a:pt x="125015" y="160734"/>
                </a:lnTo>
                <a:lnTo>
                  <a:pt x="125015"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6" name="Freeform 21515"/>
          <p:cNvSpPr/>
          <p:nvPr/>
        </p:nvSpPr>
        <p:spPr bwMode="auto">
          <a:xfrm>
            <a:off x="1009055" y="3348632"/>
            <a:ext cx="392907" cy="160736"/>
          </a:xfrm>
          <a:custGeom>
            <a:avLst/>
            <a:gdLst/>
            <a:ahLst/>
            <a:cxnLst/>
            <a:rect l="0" t="0" r="0" b="0"/>
            <a:pathLst>
              <a:path w="392907" h="160736">
                <a:moveTo>
                  <a:pt x="0" y="151805"/>
                </a:moveTo>
                <a:lnTo>
                  <a:pt x="0" y="151805"/>
                </a:lnTo>
                <a:lnTo>
                  <a:pt x="0" y="160735"/>
                </a:lnTo>
                <a:lnTo>
                  <a:pt x="17859" y="160735"/>
                </a:lnTo>
                <a:lnTo>
                  <a:pt x="35719" y="160735"/>
                </a:lnTo>
                <a:lnTo>
                  <a:pt x="71437" y="151805"/>
                </a:lnTo>
                <a:lnTo>
                  <a:pt x="125015" y="133946"/>
                </a:lnTo>
                <a:lnTo>
                  <a:pt x="178594" y="107157"/>
                </a:lnTo>
                <a:lnTo>
                  <a:pt x="232172" y="80368"/>
                </a:lnTo>
                <a:lnTo>
                  <a:pt x="294679" y="44649"/>
                </a:lnTo>
                <a:lnTo>
                  <a:pt x="330398" y="26789"/>
                </a:lnTo>
                <a:lnTo>
                  <a:pt x="366117" y="8930"/>
                </a:lnTo>
                <a:lnTo>
                  <a:pt x="383976" y="0"/>
                </a:lnTo>
                <a:lnTo>
                  <a:pt x="392906" y="0"/>
                </a:lnTo>
                <a:lnTo>
                  <a:pt x="39290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7" name="Freeform 21516"/>
          <p:cNvSpPr/>
          <p:nvPr/>
        </p:nvSpPr>
        <p:spPr bwMode="auto">
          <a:xfrm>
            <a:off x="1178719" y="3518296"/>
            <a:ext cx="17860" cy="169666"/>
          </a:xfrm>
          <a:custGeom>
            <a:avLst/>
            <a:gdLst/>
            <a:ahLst/>
            <a:cxnLst/>
            <a:rect l="0" t="0" r="0" b="0"/>
            <a:pathLst>
              <a:path w="17860" h="169666">
                <a:moveTo>
                  <a:pt x="0" y="8930"/>
                </a:moveTo>
                <a:lnTo>
                  <a:pt x="0" y="8930"/>
                </a:lnTo>
                <a:lnTo>
                  <a:pt x="0" y="8930"/>
                </a:lnTo>
                <a:lnTo>
                  <a:pt x="0" y="0"/>
                </a:lnTo>
                <a:lnTo>
                  <a:pt x="0" y="0"/>
                </a:lnTo>
                <a:lnTo>
                  <a:pt x="0" y="0"/>
                </a:lnTo>
                <a:lnTo>
                  <a:pt x="0" y="8930"/>
                </a:lnTo>
                <a:lnTo>
                  <a:pt x="0" y="17860"/>
                </a:lnTo>
                <a:lnTo>
                  <a:pt x="0" y="26790"/>
                </a:lnTo>
                <a:lnTo>
                  <a:pt x="0" y="53579"/>
                </a:lnTo>
                <a:lnTo>
                  <a:pt x="8930" y="80368"/>
                </a:lnTo>
                <a:lnTo>
                  <a:pt x="8930" y="116086"/>
                </a:lnTo>
                <a:lnTo>
                  <a:pt x="8930" y="142875"/>
                </a:lnTo>
                <a:lnTo>
                  <a:pt x="8930" y="160735"/>
                </a:lnTo>
                <a:lnTo>
                  <a:pt x="8930" y="169665"/>
                </a:lnTo>
                <a:lnTo>
                  <a:pt x="17859" y="169665"/>
                </a:lnTo>
                <a:lnTo>
                  <a:pt x="17859" y="160735"/>
                </a:lnTo>
                <a:lnTo>
                  <a:pt x="17859" y="151805"/>
                </a:lnTo>
                <a:lnTo>
                  <a:pt x="17859" y="125016"/>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8" name="Freeform 21517"/>
          <p:cNvSpPr/>
          <p:nvPr/>
        </p:nvSpPr>
        <p:spPr bwMode="auto">
          <a:xfrm>
            <a:off x="1107281" y="3482578"/>
            <a:ext cx="196454" cy="241102"/>
          </a:xfrm>
          <a:custGeom>
            <a:avLst/>
            <a:gdLst/>
            <a:ahLst/>
            <a:cxnLst/>
            <a:rect l="0" t="0" r="0" b="0"/>
            <a:pathLst>
              <a:path w="196454" h="241102">
                <a:moveTo>
                  <a:pt x="0" y="62508"/>
                </a:moveTo>
                <a:lnTo>
                  <a:pt x="0" y="53578"/>
                </a:lnTo>
                <a:lnTo>
                  <a:pt x="8930" y="53578"/>
                </a:lnTo>
                <a:lnTo>
                  <a:pt x="17860" y="44648"/>
                </a:lnTo>
                <a:lnTo>
                  <a:pt x="26789" y="35718"/>
                </a:lnTo>
                <a:lnTo>
                  <a:pt x="44649" y="26789"/>
                </a:lnTo>
                <a:lnTo>
                  <a:pt x="71438" y="17859"/>
                </a:lnTo>
                <a:lnTo>
                  <a:pt x="89297" y="0"/>
                </a:lnTo>
                <a:lnTo>
                  <a:pt x="107157" y="0"/>
                </a:lnTo>
                <a:lnTo>
                  <a:pt x="133946" y="0"/>
                </a:lnTo>
                <a:lnTo>
                  <a:pt x="142875" y="8929"/>
                </a:lnTo>
                <a:lnTo>
                  <a:pt x="151805" y="26789"/>
                </a:lnTo>
                <a:lnTo>
                  <a:pt x="151805" y="44648"/>
                </a:lnTo>
                <a:lnTo>
                  <a:pt x="142875" y="71437"/>
                </a:lnTo>
                <a:lnTo>
                  <a:pt x="133946" y="98226"/>
                </a:lnTo>
                <a:lnTo>
                  <a:pt x="125016" y="116086"/>
                </a:lnTo>
                <a:lnTo>
                  <a:pt x="116086" y="133945"/>
                </a:lnTo>
                <a:lnTo>
                  <a:pt x="107157" y="142875"/>
                </a:lnTo>
                <a:lnTo>
                  <a:pt x="98227" y="133945"/>
                </a:lnTo>
                <a:lnTo>
                  <a:pt x="107157" y="125015"/>
                </a:lnTo>
                <a:lnTo>
                  <a:pt x="116086" y="107156"/>
                </a:lnTo>
                <a:lnTo>
                  <a:pt x="125016" y="98226"/>
                </a:lnTo>
                <a:lnTo>
                  <a:pt x="142875" y="80367"/>
                </a:lnTo>
                <a:lnTo>
                  <a:pt x="160735" y="71437"/>
                </a:lnTo>
                <a:lnTo>
                  <a:pt x="178594" y="62508"/>
                </a:lnTo>
                <a:lnTo>
                  <a:pt x="196453" y="71437"/>
                </a:lnTo>
                <a:lnTo>
                  <a:pt x="196453" y="89297"/>
                </a:lnTo>
                <a:lnTo>
                  <a:pt x="196453" y="116086"/>
                </a:lnTo>
                <a:lnTo>
                  <a:pt x="187524" y="142875"/>
                </a:lnTo>
                <a:lnTo>
                  <a:pt x="169664" y="178593"/>
                </a:lnTo>
                <a:lnTo>
                  <a:pt x="151805" y="205383"/>
                </a:lnTo>
                <a:lnTo>
                  <a:pt x="125016" y="223242"/>
                </a:lnTo>
                <a:lnTo>
                  <a:pt x="107157" y="241101"/>
                </a:lnTo>
                <a:lnTo>
                  <a:pt x="98227" y="241101"/>
                </a:lnTo>
                <a:lnTo>
                  <a:pt x="89297" y="223242"/>
                </a:lnTo>
                <a:lnTo>
                  <a:pt x="98227" y="196453"/>
                </a:lnTo>
                <a:lnTo>
                  <a:pt x="9822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9" name="Freeform 21518"/>
          <p:cNvSpPr/>
          <p:nvPr/>
        </p:nvSpPr>
        <p:spPr bwMode="auto">
          <a:xfrm>
            <a:off x="1491258" y="3277195"/>
            <a:ext cx="98227" cy="35720"/>
          </a:xfrm>
          <a:custGeom>
            <a:avLst/>
            <a:gdLst/>
            <a:ahLst/>
            <a:cxnLst/>
            <a:rect l="0" t="0" r="0" b="0"/>
            <a:pathLst>
              <a:path w="98227" h="35720">
                <a:moveTo>
                  <a:pt x="0" y="35719"/>
                </a:moveTo>
                <a:lnTo>
                  <a:pt x="0" y="35719"/>
                </a:lnTo>
                <a:lnTo>
                  <a:pt x="8930" y="35719"/>
                </a:lnTo>
                <a:lnTo>
                  <a:pt x="8930" y="26789"/>
                </a:lnTo>
                <a:lnTo>
                  <a:pt x="26789" y="26789"/>
                </a:lnTo>
                <a:lnTo>
                  <a:pt x="44648" y="17859"/>
                </a:lnTo>
                <a:lnTo>
                  <a:pt x="62508" y="17859"/>
                </a:lnTo>
                <a:lnTo>
                  <a:pt x="80367" y="8930"/>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0" name="Freeform 21519"/>
          <p:cNvSpPr/>
          <p:nvPr/>
        </p:nvSpPr>
        <p:spPr bwMode="auto">
          <a:xfrm>
            <a:off x="1544836" y="3330773"/>
            <a:ext cx="98228" cy="44649"/>
          </a:xfrm>
          <a:custGeom>
            <a:avLst/>
            <a:gdLst/>
            <a:ahLst/>
            <a:cxnLst/>
            <a:rect l="0" t="0" r="0" b="0"/>
            <a:pathLst>
              <a:path w="98228" h="44649">
                <a:moveTo>
                  <a:pt x="0" y="44648"/>
                </a:moveTo>
                <a:lnTo>
                  <a:pt x="0" y="35719"/>
                </a:lnTo>
                <a:lnTo>
                  <a:pt x="8930" y="35719"/>
                </a:lnTo>
                <a:lnTo>
                  <a:pt x="26789" y="26789"/>
                </a:lnTo>
                <a:lnTo>
                  <a:pt x="44648" y="26789"/>
                </a:lnTo>
                <a:lnTo>
                  <a:pt x="62508" y="17859"/>
                </a:lnTo>
                <a:lnTo>
                  <a:pt x="80367" y="8930"/>
                </a:lnTo>
                <a:lnTo>
                  <a:pt x="89297" y="8930"/>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1" name="Freeform 21520"/>
          <p:cNvSpPr/>
          <p:nvPr/>
        </p:nvSpPr>
        <p:spPr bwMode="auto">
          <a:xfrm>
            <a:off x="1785938" y="3009304"/>
            <a:ext cx="214313" cy="205384"/>
          </a:xfrm>
          <a:custGeom>
            <a:avLst/>
            <a:gdLst/>
            <a:ahLst/>
            <a:cxnLst/>
            <a:rect l="0" t="0" r="0" b="0"/>
            <a:pathLst>
              <a:path w="214313" h="205384">
                <a:moveTo>
                  <a:pt x="8929" y="89297"/>
                </a:moveTo>
                <a:lnTo>
                  <a:pt x="8929" y="89297"/>
                </a:lnTo>
                <a:lnTo>
                  <a:pt x="8929" y="89297"/>
                </a:lnTo>
                <a:lnTo>
                  <a:pt x="0" y="89297"/>
                </a:lnTo>
                <a:lnTo>
                  <a:pt x="0" y="89297"/>
                </a:lnTo>
                <a:lnTo>
                  <a:pt x="0" y="80367"/>
                </a:lnTo>
                <a:lnTo>
                  <a:pt x="8929" y="71438"/>
                </a:lnTo>
                <a:lnTo>
                  <a:pt x="17859" y="62508"/>
                </a:lnTo>
                <a:lnTo>
                  <a:pt x="26789" y="53578"/>
                </a:lnTo>
                <a:lnTo>
                  <a:pt x="44648" y="35719"/>
                </a:lnTo>
                <a:lnTo>
                  <a:pt x="62507" y="17860"/>
                </a:lnTo>
                <a:lnTo>
                  <a:pt x="80367" y="8930"/>
                </a:lnTo>
                <a:lnTo>
                  <a:pt x="107156" y="0"/>
                </a:lnTo>
                <a:lnTo>
                  <a:pt x="133945" y="0"/>
                </a:lnTo>
                <a:lnTo>
                  <a:pt x="151804" y="0"/>
                </a:lnTo>
                <a:lnTo>
                  <a:pt x="160734" y="8930"/>
                </a:lnTo>
                <a:lnTo>
                  <a:pt x="169664" y="26789"/>
                </a:lnTo>
                <a:lnTo>
                  <a:pt x="169664" y="44649"/>
                </a:lnTo>
                <a:lnTo>
                  <a:pt x="151804" y="80367"/>
                </a:lnTo>
                <a:lnTo>
                  <a:pt x="133945" y="107157"/>
                </a:lnTo>
                <a:lnTo>
                  <a:pt x="116085" y="142875"/>
                </a:lnTo>
                <a:lnTo>
                  <a:pt x="89296" y="169664"/>
                </a:lnTo>
                <a:lnTo>
                  <a:pt x="71437" y="187524"/>
                </a:lnTo>
                <a:lnTo>
                  <a:pt x="53578" y="205383"/>
                </a:lnTo>
                <a:lnTo>
                  <a:pt x="35718" y="205383"/>
                </a:lnTo>
                <a:lnTo>
                  <a:pt x="35718" y="196453"/>
                </a:lnTo>
                <a:lnTo>
                  <a:pt x="44648" y="178594"/>
                </a:lnTo>
                <a:lnTo>
                  <a:pt x="62507" y="169664"/>
                </a:lnTo>
                <a:lnTo>
                  <a:pt x="89296" y="151805"/>
                </a:lnTo>
                <a:lnTo>
                  <a:pt x="116085" y="151805"/>
                </a:lnTo>
                <a:lnTo>
                  <a:pt x="142875" y="151805"/>
                </a:lnTo>
                <a:lnTo>
                  <a:pt x="178593" y="151805"/>
                </a:lnTo>
                <a:lnTo>
                  <a:pt x="196453" y="151805"/>
                </a:lnTo>
                <a:lnTo>
                  <a:pt x="205382" y="151805"/>
                </a:lnTo>
                <a:lnTo>
                  <a:pt x="214312" y="160735"/>
                </a:lnTo>
                <a:lnTo>
                  <a:pt x="214312" y="160735"/>
                </a:lnTo>
                <a:lnTo>
                  <a:pt x="214312"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2" name="Freeform 21521"/>
          <p:cNvSpPr/>
          <p:nvPr/>
        </p:nvSpPr>
        <p:spPr bwMode="auto">
          <a:xfrm>
            <a:off x="1955602" y="2786063"/>
            <a:ext cx="26790" cy="160734"/>
          </a:xfrm>
          <a:custGeom>
            <a:avLst/>
            <a:gdLst/>
            <a:ahLst/>
            <a:cxnLst/>
            <a:rect l="0" t="0" r="0" b="0"/>
            <a:pathLst>
              <a:path w="26790" h="160734">
                <a:moveTo>
                  <a:pt x="8929" y="0"/>
                </a:moveTo>
                <a:lnTo>
                  <a:pt x="17859" y="0"/>
                </a:lnTo>
                <a:lnTo>
                  <a:pt x="17859" y="0"/>
                </a:lnTo>
                <a:lnTo>
                  <a:pt x="17859" y="8929"/>
                </a:lnTo>
                <a:lnTo>
                  <a:pt x="26789" y="26788"/>
                </a:lnTo>
                <a:lnTo>
                  <a:pt x="17859" y="44648"/>
                </a:lnTo>
                <a:lnTo>
                  <a:pt x="17859" y="71437"/>
                </a:lnTo>
                <a:lnTo>
                  <a:pt x="8929" y="107155"/>
                </a:lnTo>
                <a:lnTo>
                  <a:pt x="8929" y="133944"/>
                </a:lnTo>
                <a:lnTo>
                  <a:pt x="0" y="151804"/>
                </a:lnTo>
                <a:lnTo>
                  <a:pt x="0" y="160733"/>
                </a:lnTo>
                <a:lnTo>
                  <a:pt x="0" y="160733"/>
                </a:lnTo>
                <a:lnTo>
                  <a:pt x="8929" y="151804"/>
                </a:lnTo>
                <a:lnTo>
                  <a:pt x="17859" y="142874"/>
                </a:lnTo>
                <a:lnTo>
                  <a:pt x="17859"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3" name="Freeform 21522"/>
          <p:cNvSpPr/>
          <p:nvPr/>
        </p:nvSpPr>
        <p:spPr bwMode="auto">
          <a:xfrm>
            <a:off x="2035969" y="2768203"/>
            <a:ext cx="107157" cy="151805"/>
          </a:xfrm>
          <a:custGeom>
            <a:avLst/>
            <a:gdLst/>
            <a:ahLst/>
            <a:cxnLst/>
            <a:rect l="0" t="0" r="0" b="0"/>
            <a:pathLst>
              <a:path w="107157" h="151805">
                <a:moveTo>
                  <a:pt x="8929" y="0"/>
                </a:moveTo>
                <a:lnTo>
                  <a:pt x="8929" y="8930"/>
                </a:lnTo>
                <a:lnTo>
                  <a:pt x="8929" y="17860"/>
                </a:lnTo>
                <a:lnTo>
                  <a:pt x="0" y="26789"/>
                </a:lnTo>
                <a:lnTo>
                  <a:pt x="0" y="35718"/>
                </a:lnTo>
                <a:lnTo>
                  <a:pt x="0" y="53578"/>
                </a:lnTo>
                <a:lnTo>
                  <a:pt x="8929" y="71437"/>
                </a:lnTo>
                <a:lnTo>
                  <a:pt x="17859" y="89297"/>
                </a:lnTo>
                <a:lnTo>
                  <a:pt x="26789" y="107156"/>
                </a:lnTo>
                <a:lnTo>
                  <a:pt x="35719" y="125015"/>
                </a:lnTo>
                <a:lnTo>
                  <a:pt x="53578" y="125015"/>
                </a:lnTo>
                <a:lnTo>
                  <a:pt x="62508" y="125015"/>
                </a:lnTo>
                <a:lnTo>
                  <a:pt x="80367" y="125015"/>
                </a:lnTo>
                <a:lnTo>
                  <a:pt x="98226" y="116086"/>
                </a:lnTo>
                <a:lnTo>
                  <a:pt x="98226" y="107156"/>
                </a:lnTo>
                <a:lnTo>
                  <a:pt x="107156" y="98226"/>
                </a:lnTo>
                <a:lnTo>
                  <a:pt x="98226" y="98226"/>
                </a:lnTo>
                <a:lnTo>
                  <a:pt x="89297" y="89297"/>
                </a:lnTo>
                <a:lnTo>
                  <a:pt x="71437" y="98226"/>
                </a:lnTo>
                <a:lnTo>
                  <a:pt x="53578" y="98226"/>
                </a:lnTo>
                <a:lnTo>
                  <a:pt x="44648" y="116086"/>
                </a:lnTo>
                <a:lnTo>
                  <a:pt x="35719" y="125015"/>
                </a:lnTo>
                <a:lnTo>
                  <a:pt x="26789" y="142875"/>
                </a:lnTo>
                <a:lnTo>
                  <a:pt x="35719" y="151804"/>
                </a:lnTo>
                <a:lnTo>
                  <a:pt x="3571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4" name="Freeform 21523"/>
          <p:cNvSpPr/>
          <p:nvPr/>
        </p:nvSpPr>
        <p:spPr bwMode="auto">
          <a:xfrm>
            <a:off x="1884164" y="3143250"/>
            <a:ext cx="339329" cy="151805"/>
          </a:xfrm>
          <a:custGeom>
            <a:avLst/>
            <a:gdLst/>
            <a:ahLst/>
            <a:cxnLst/>
            <a:rect l="0" t="0" r="0" b="0"/>
            <a:pathLst>
              <a:path w="339329" h="151805">
                <a:moveTo>
                  <a:pt x="0" y="151804"/>
                </a:moveTo>
                <a:lnTo>
                  <a:pt x="0" y="151804"/>
                </a:lnTo>
                <a:lnTo>
                  <a:pt x="0" y="151804"/>
                </a:lnTo>
                <a:lnTo>
                  <a:pt x="0" y="151804"/>
                </a:lnTo>
                <a:lnTo>
                  <a:pt x="8930" y="151804"/>
                </a:lnTo>
                <a:lnTo>
                  <a:pt x="26789" y="142875"/>
                </a:lnTo>
                <a:lnTo>
                  <a:pt x="53578" y="125015"/>
                </a:lnTo>
                <a:lnTo>
                  <a:pt x="98227" y="107156"/>
                </a:lnTo>
                <a:lnTo>
                  <a:pt x="151805" y="80367"/>
                </a:lnTo>
                <a:lnTo>
                  <a:pt x="205383" y="62507"/>
                </a:lnTo>
                <a:lnTo>
                  <a:pt x="250031" y="35718"/>
                </a:lnTo>
                <a:lnTo>
                  <a:pt x="294680" y="26789"/>
                </a:lnTo>
                <a:lnTo>
                  <a:pt x="321469" y="8929"/>
                </a:lnTo>
                <a:lnTo>
                  <a:pt x="339328" y="0"/>
                </a:lnTo>
                <a:lnTo>
                  <a:pt x="339328" y="0"/>
                </a:lnTo>
                <a:lnTo>
                  <a:pt x="330399" y="8929"/>
                </a:lnTo>
                <a:lnTo>
                  <a:pt x="33039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5" name="Freeform 21524"/>
          <p:cNvSpPr/>
          <p:nvPr/>
        </p:nvSpPr>
        <p:spPr bwMode="auto">
          <a:xfrm>
            <a:off x="1973461" y="3348632"/>
            <a:ext cx="178595" cy="267892"/>
          </a:xfrm>
          <a:custGeom>
            <a:avLst/>
            <a:gdLst/>
            <a:ahLst/>
            <a:cxnLst/>
            <a:rect l="0" t="0" r="0" b="0"/>
            <a:pathLst>
              <a:path w="178595" h="267892">
                <a:moveTo>
                  <a:pt x="8930" y="71438"/>
                </a:moveTo>
                <a:lnTo>
                  <a:pt x="0" y="71438"/>
                </a:lnTo>
                <a:lnTo>
                  <a:pt x="0" y="71438"/>
                </a:lnTo>
                <a:lnTo>
                  <a:pt x="0" y="71438"/>
                </a:lnTo>
                <a:lnTo>
                  <a:pt x="0" y="71438"/>
                </a:lnTo>
                <a:lnTo>
                  <a:pt x="0" y="71438"/>
                </a:lnTo>
                <a:lnTo>
                  <a:pt x="0" y="71438"/>
                </a:lnTo>
                <a:lnTo>
                  <a:pt x="8930" y="62508"/>
                </a:lnTo>
                <a:lnTo>
                  <a:pt x="26789" y="53579"/>
                </a:lnTo>
                <a:lnTo>
                  <a:pt x="35719" y="44649"/>
                </a:lnTo>
                <a:lnTo>
                  <a:pt x="62508" y="26789"/>
                </a:lnTo>
                <a:lnTo>
                  <a:pt x="89297" y="8930"/>
                </a:lnTo>
                <a:lnTo>
                  <a:pt x="107156" y="0"/>
                </a:lnTo>
                <a:lnTo>
                  <a:pt x="125016" y="0"/>
                </a:lnTo>
                <a:lnTo>
                  <a:pt x="142875" y="8930"/>
                </a:lnTo>
                <a:lnTo>
                  <a:pt x="151805" y="26789"/>
                </a:lnTo>
                <a:lnTo>
                  <a:pt x="151805" y="53579"/>
                </a:lnTo>
                <a:lnTo>
                  <a:pt x="142875" y="89297"/>
                </a:lnTo>
                <a:lnTo>
                  <a:pt x="133945" y="116086"/>
                </a:lnTo>
                <a:lnTo>
                  <a:pt x="116086" y="151805"/>
                </a:lnTo>
                <a:lnTo>
                  <a:pt x="89297" y="187524"/>
                </a:lnTo>
                <a:lnTo>
                  <a:pt x="71437" y="223243"/>
                </a:lnTo>
                <a:lnTo>
                  <a:pt x="44648" y="250032"/>
                </a:lnTo>
                <a:lnTo>
                  <a:pt x="26789" y="258961"/>
                </a:lnTo>
                <a:lnTo>
                  <a:pt x="8930" y="267891"/>
                </a:lnTo>
                <a:lnTo>
                  <a:pt x="0" y="258961"/>
                </a:lnTo>
                <a:lnTo>
                  <a:pt x="0" y="241102"/>
                </a:lnTo>
                <a:lnTo>
                  <a:pt x="0" y="223243"/>
                </a:lnTo>
                <a:lnTo>
                  <a:pt x="26789" y="205383"/>
                </a:lnTo>
                <a:lnTo>
                  <a:pt x="44648" y="187524"/>
                </a:lnTo>
                <a:lnTo>
                  <a:pt x="80367" y="178594"/>
                </a:lnTo>
                <a:lnTo>
                  <a:pt x="116086" y="178594"/>
                </a:lnTo>
                <a:lnTo>
                  <a:pt x="142875" y="178594"/>
                </a:lnTo>
                <a:lnTo>
                  <a:pt x="160734" y="187524"/>
                </a:lnTo>
                <a:lnTo>
                  <a:pt x="178594" y="187524"/>
                </a:lnTo>
                <a:lnTo>
                  <a:pt x="178594" y="196454"/>
                </a:lnTo>
                <a:lnTo>
                  <a:pt x="178594" y="196454"/>
                </a:lnTo>
                <a:lnTo>
                  <a:pt x="178594" y="196454"/>
                </a:lnTo>
                <a:lnTo>
                  <a:pt x="178594"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6" name="Freeform 21525"/>
          <p:cNvSpPr/>
          <p:nvPr/>
        </p:nvSpPr>
        <p:spPr bwMode="auto">
          <a:xfrm>
            <a:off x="2160984" y="3214687"/>
            <a:ext cx="89298" cy="125017"/>
          </a:xfrm>
          <a:custGeom>
            <a:avLst/>
            <a:gdLst/>
            <a:ahLst/>
            <a:cxnLst/>
            <a:rect l="0" t="0" r="0" b="0"/>
            <a:pathLst>
              <a:path w="89298" h="125017">
                <a:moveTo>
                  <a:pt x="17860" y="0"/>
                </a:moveTo>
                <a:lnTo>
                  <a:pt x="17860" y="0"/>
                </a:lnTo>
                <a:lnTo>
                  <a:pt x="17860" y="0"/>
                </a:lnTo>
                <a:lnTo>
                  <a:pt x="8930" y="0"/>
                </a:lnTo>
                <a:lnTo>
                  <a:pt x="8930" y="0"/>
                </a:lnTo>
                <a:lnTo>
                  <a:pt x="8930" y="0"/>
                </a:lnTo>
                <a:lnTo>
                  <a:pt x="8930" y="17859"/>
                </a:lnTo>
                <a:lnTo>
                  <a:pt x="8930" y="26789"/>
                </a:lnTo>
                <a:lnTo>
                  <a:pt x="8930" y="53578"/>
                </a:lnTo>
                <a:lnTo>
                  <a:pt x="8930" y="71438"/>
                </a:lnTo>
                <a:lnTo>
                  <a:pt x="8930" y="89297"/>
                </a:lnTo>
                <a:lnTo>
                  <a:pt x="8930" y="107156"/>
                </a:lnTo>
                <a:lnTo>
                  <a:pt x="26789" y="116086"/>
                </a:lnTo>
                <a:lnTo>
                  <a:pt x="35719" y="125016"/>
                </a:lnTo>
                <a:lnTo>
                  <a:pt x="44649" y="125016"/>
                </a:lnTo>
                <a:lnTo>
                  <a:pt x="62508" y="116086"/>
                </a:lnTo>
                <a:lnTo>
                  <a:pt x="80368" y="107156"/>
                </a:lnTo>
                <a:lnTo>
                  <a:pt x="89297" y="98227"/>
                </a:lnTo>
                <a:lnTo>
                  <a:pt x="89297" y="89297"/>
                </a:lnTo>
                <a:lnTo>
                  <a:pt x="89297" y="80367"/>
                </a:lnTo>
                <a:lnTo>
                  <a:pt x="80368" y="71438"/>
                </a:lnTo>
                <a:lnTo>
                  <a:pt x="62508" y="80367"/>
                </a:lnTo>
                <a:lnTo>
                  <a:pt x="44649" y="80367"/>
                </a:lnTo>
                <a:lnTo>
                  <a:pt x="26789" y="89297"/>
                </a:lnTo>
                <a:lnTo>
                  <a:pt x="8930" y="107156"/>
                </a:lnTo>
                <a:lnTo>
                  <a:pt x="0" y="107156"/>
                </a:lnTo>
                <a:lnTo>
                  <a:pt x="0" y="116086"/>
                </a:lnTo>
                <a:lnTo>
                  <a:pt x="8930" y="107156"/>
                </a:lnTo>
                <a:lnTo>
                  <a:pt x="893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7" name="Freeform 21526"/>
          <p:cNvSpPr/>
          <p:nvPr/>
        </p:nvSpPr>
        <p:spPr bwMode="auto">
          <a:xfrm>
            <a:off x="2321719" y="3053953"/>
            <a:ext cx="133946" cy="53579"/>
          </a:xfrm>
          <a:custGeom>
            <a:avLst/>
            <a:gdLst/>
            <a:ahLst/>
            <a:cxnLst/>
            <a:rect l="0" t="0" r="0" b="0"/>
            <a:pathLst>
              <a:path w="133946" h="53579">
                <a:moveTo>
                  <a:pt x="0" y="53578"/>
                </a:moveTo>
                <a:lnTo>
                  <a:pt x="0" y="53578"/>
                </a:lnTo>
                <a:lnTo>
                  <a:pt x="8929" y="44648"/>
                </a:lnTo>
                <a:lnTo>
                  <a:pt x="17859" y="44648"/>
                </a:lnTo>
                <a:lnTo>
                  <a:pt x="35719" y="35718"/>
                </a:lnTo>
                <a:lnTo>
                  <a:pt x="62508" y="26789"/>
                </a:lnTo>
                <a:lnTo>
                  <a:pt x="80367" y="17859"/>
                </a:lnTo>
                <a:lnTo>
                  <a:pt x="107156" y="8929"/>
                </a:lnTo>
                <a:lnTo>
                  <a:pt x="125015"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8" name="Freeform 21527"/>
          <p:cNvSpPr/>
          <p:nvPr/>
        </p:nvSpPr>
        <p:spPr bwMode="auto">
          <a:xfrm>
            <a:off x="2366367" y="3125390"/>
            <a:ext cx="125017" cy="35720"/>
          </a:xfrm>
          <a:custGeom>
            <a:avLst/>
            <a:gdLst/>
            <a:ahLst/>
            <a:cxnLst/>
            <a:rect l="0" t="0" r="0" b="0"/>
            <a:pathLst>
              <a:path w="125017" h="35720">
                <a:moveTo>
                  <a:pt x="0" y="35719"/>
                </a:moveTo>
                <a:lnTo>
                  <a:pt x="0" y="35719"/>
                </a:lnTo>
                <a:lnTo>
                  <a:pt x="8930" y="35719"/>
                </a:lnTo>
                <a:lnTo>
                  <a:pt x="17860" y="35719"/>
                </a:lnTo>
                <a:lnTo>
                  <a:pt x="26789" y="35719"/>
                </a:lnTo>
                <a:lnTo>
                  <a:pt x="53578" y="35719"/>
                </a:lnTo>
                <a:lnTo>
                  <a:pt x="71438" y="26789"/>
                </a:lnTo>
                <a:lnTo>
                  <a:pt x="98227" y="17860"/>
                </a:lnTo>
                <a:lnTo>
                  <a:pt x="116086" y="893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9" name="Freeform 21528"/>
          <p:cNvSpPr/>
          <p:nvPr/>
        </p:nvSpPr>
        <p:spPr bwMode="auto">
          <a:xfrm>
            <a:off x="2544961" y="2991445"/>
            <a:ext cx="258962" cy="250032"/>
          </a:xfrm>
          <a:custGeom>
            <a:avLst/>
            <a:gdLst/>
            <a:ahLst/>
            <a:cxnLst/>
            <a:rect l="0" t="0" r="0" b="0"/>
            <a:pathLst>
              <a:path w="258962" h="250032">
                <a:moveTo>
                  <a:pt x="0" y="80367"/>
                </a:moveTo>
                <a:lnTo>
                  <a:pt x="0" y="89297"/>
                </a:lnTo>
                <a:lnTo>
                  <a:pt x="0" y="89297"/>
                </a:lnTo>
                <a:lnTo>
                  <a:pt x="0" y="80367"/>
                </a:lnTo>
                <a:lnTo>
                  <a:pt x="0" y="80367"/>
                </a:lnTo>
                <a:lnTo>
                  <a:pt x="8930" y="71437"/>
                </a:lnTo>
                <a:lnTo>
                  <a:pt x="26789" y="53578"/>
                </a:lnTo>
                <a:lnTo>
                  <a:pt x="44648" y="35719"/>
                </a:lnTo>
                <a:lnTo>
                  <a:pt x="71437" y="26789"/>
                </a:lnTo>
                <a:lnTo>
                  <a:pt x="98227" y="17859"/>
                </a:lnTo>
                <a:lnTo>
                  <a:pt x="125016" y="0"/>
                </a:lnTo>
                <a:lnTo>
                  <a:pt x="142875" y="0"/>
                </a:lnTo>
                <a:lnTo>
                  <a:pt x="151805" y="8930"/>
                </a:lnTo>
                <a:lnTo>
                  <a:pt x="151805" y="17859"/>
                </a:lnTo>
                <a:lnTo>
                  <a:pt x="151805" y="44648"/>
                </a:lnTo>
                <a:lnTo>
                  <a:pt x="133945" y="80367"/>
                </a:lnTo>
                <a:lnTo>
                  <a:pt x="116086" y="116086"/>
                </a:lnTo>
                <a:lnTo>
                  <a:pt x="98227" y="151805"/>
                </a:lnTo>
                <a:lnTo>
                  <a:pt x="80367" y="187523"/>
                </a:lnTo>
                <a:lnTo>
                  <a:pt x="62508" y="223242"/>
                </a:lnTo>
                <a:lnTo>
                  <a:pt x="53578" y="241101"/>
                </a:lnTo>
                <a:lnTo>
                  <a:pt x="53578" y="250031"/>
                </a:lnTo>
                <a:lnTo>
                  <a:pt x="71437" y="250031"/>
                </a:lnTo>
                <a:lnTo>
                  <a:pt x="89297" y="241101"/>
                </a:lnTo>
                <a:lnTo>
                  <a:pt x="125016" y="223242"/>
                </a:lnTo>
                <a:lnTo>
                  <a:pt x="151805" y="205383"/>
                </a:lnTo>
                <a:lnTo>
                  <a:pt x="187523" y="187523"/>
                </a:lnTo>
                <a:lnTo>
                  <a:pt x="214312" y="169664"/>
                </a:lnTo>
                <a:lnTo>
                  <a:pt x="241102" y="142875"/>
                </a:lnTo>
                <a:lnTo>
                  <a:pt x="258961" y="125016"/>
                </a:lnTo>
                <a:lnTo>
                  <a:pt x="258961"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0" name="Freeform 21529"/>
          <p:cNvSpPr/>
          <p:nvPr/>
        </p:nvSpPr>
        <p:spPr bwMode="auto">
          <a:xfrm>
            <a:off x="2714625" y="2714625"/>
            <a:ext cx="8931" cy="187524"/>
          </a:xfrm>
          <a:custGeom>
            <a:avLst/>
            <a:gdLst/>
            <a:ahLst/>
            <a:cxnLst/>
            <a:rect l="0" t="0" r="0" b="0"/>
            <a:pathLst>
              <a:path w="8931" h="187524">
                <a:moveTo>
                  <a:pt x="0" y="0"/>
                </a:moveTo>
                <a:lnTo>
                  <a:pt x="0" y="8930"/>
                </a:lnTo>
                <a:lnTo>
                  <a:pt x="0" y="8930"/>
                </a:lnTo>
                <a:lnTo>
                  <a:pt x="0" y="17859"/>
                </a:lnTo>
                <a:lnTo>
                  <a:pt x="0" y="44648"/>
                </a:lnTo>
                <a:lnTo>
                  <a:pt x="8930" y="71438"/>
                </a:lnTo>
                <a:lnTo>
                  <a:pt x="0" y="98226"/>
                </a:lnTo>
                <a:lnTo>
                  <a:pt x="8930" y="125015"/>
                </a:lnTo>
                <a:lnTo>
                  <a:pt x="8930" y="151804"/>
                </a:lnTo>
                <a:lnTo>
                  <a:pt x="8930" y="178593"/>
                </a:lnTo>
                <a:lnTo>
                  <a:pt x="8930" y="187523"/>
                </a:lnTo>
                <a:lnTo>
                  <a:pt x="8930" y="187523"/>
                </a:lnTo>
                <a:lnTo>
                  <a:pt x="893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1" name="Freeform 21530"/>
          <p:cNvSpPr/>
          <p:nvPr/>
        </p:nvSpPr>
        <p:spPr bwMode="auto">
          <a:xfrm>
            <a:off x="2768203" y="2723555"/>
            <a:ext cx="107157" cy="80367"/>
          </a:xfrm>
          <a:custGeom>
            <a:avLst/>
            <a:gdLst/>
            <a:ahLst/>
            <a:cxnLst/>
            <a:rect l="0" t="0" r="0" b="0"/>
            <a:pathLst>
              <a:path w="107157" h="80367">
                <a:moveTo>
                  <a:pt x="17860" y="8929"/>
                </a:moveTo>
                <a:lnTo>
                  <a:pt x="17860" y="8929"/>
                </a:lnTo>
                <a:lnTo>
                  <a:pt x="8930" y="17859"/>
                </a:lnTo>
                <a:lnTo>
                  <a:pt x="8930" y="26789"/>
                </a:lnTo>
                <a:lnTo>
                  <a:pt x="0" y="35718"/>
                </a:lnTo>
                <a:lnTo>
                  <a:pt x="0" y="53578"/>
                </a:lnTo>
                <a:lnTo>
                  <a:pt x="8930" y="62508"/>
                </a:lnTo>
                <a:lnTo>
                  <a:pt x="17860" y="71437"/>
                </a:lnTo>
                <a:lnTo>
                  <a:pt x="35719" y="80366"/>
                </a:lnTo>
                <a:lnTo>
                  <a:pt x="53578" y="71437"/>
                </a:lnTo>
                <a:lnTo>
                  <a:pt x="71438" y="62508"/>
                </a:lnTo>
                <a:lnTo>
                  <a:pt x="89297" y="53578"/>
                </a:lnTo>
                <a:lnTo>
                  <a:pt x="98227" y="35718"/>
                </a:lnTo>
                <a:lnTo>
                  <a:pt x="107156" y="26789"/>
                </a:lnTo>
                <a:lnTo>
                  <a:pt x="98227" y="8929"/>
                </a:lnTo>
                <a:lnTo>
                  <a:pt x="89297" y="0"/>
                </a:lnTo>
                <a:lnTo>
                  <a:pt x="80367" y="0"/>
                </a:lnTo>
                <a:lnTo>
                  <a:pt x="62508" y="0"/>
                </a:lnTo>
                <a:lnTo>
                  <a:pt x="44649" y="0"/>
                </a:lnTo>
                <a:lnTo>
                  <a:pt x="26789" y="8929"/>
                </a:lnTo>
                <a:lnTo>
                  <a:pt x="17860" y="26789"/>
                </a:lnTo>
                <a:lnTo>
                  <a:pt x="8930" y="35718"/>
                </a:lnTo>
                <a:lnTo>
                  <a:pt x="8930"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2" name="Freeform 21531"/>
          <p:cNvSpPr/>
          <p:nvPr/>
        </p:nvSpPr>
        <p:spPr bwMode="auto">
          <a:xfrm>
            <a:off x="2259211" y="3616523"/>
            <a:ext cx="44649" cy="160735"/>
          </a:xfrm>
          <a:custGeom>
            <a:avLst/>
            <a:gdLst/>
            <a:ahLst/>
            <a:cxnLst/>
            <a:rect l="0" t="0" r="0" b="0"/>
            <a:pathLst>
              <a:path w="44649" h="160735">
                <a:moveTo>
                  <a:pt x="8930" y="0"/>
                </a:moveTo>
                <a:lnTo>
                  <a:pt x="8930" y="0"/>
                </a:lnTo>
                <a:lnTo>
                  <a:pt x="8930" y="0"/>
                </a:lnTo>
                <a:lnTo>
                  <a:pt x="0" y="0"/>
                </a:lnTo>
                <a:lnTo>
                  <a:pt x="0" y="8930"/>
                </a:lnTo>
                <a:lnTo>
                  <a:pt x="8930" y="26789"/>
                </a:lnTo>
                <a:lnTo>
                  <a:pt x="8930" y="44648"/>
                </a:lnTo>
                <a:lnTo>
                  <a:pt x="8930" y="62508"/>
                </a:lnTo>
                <a:lnTo>
                  <a:pt x="17859" y="89297"/>
                </a:lnTo>
                <a:lnTo>
                  <a:pt x="26789" y="116086"/>
                </a:lnTo>
                <a:lnTo>
                  <a:pt x="26789" y="133945"/>
                </a:lnTo>
                <a:lnTo>
                  <a:pt x="35719" y="151805"/>
                </a:lnTo>
                <a:lnTo>
                  <a:pt x="35719" y="160734"/>
                </a:lnTo>
                <a:lnTo>
                  <a:pt x="35719" y="151805"/>
                </a:lnTo>
                <a:lnTo>
                  <a:pt x="44648" y="142875"/>
                </a:lnTo>
                <a:lnTo>
                  <a:pt x="44648" y="125016"/>
                </a:lnTo>
                <a:lnTo>
                  <a:pt x="4464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3" name="Freeform 21532"/>
          <p:cNvSpPr/>
          <p:nvPr/>
        </p:nvSpPr>
        <p:spPr bwMode="auto">
          <a:xfrm>
            <a:off x="2321719" y="3580804"/>
            <a:ext cx="125016" cy="178595"/>
          </a:xfrm>
          <a:custGeom>
            <a:avLst/>
            <a:gdLst/>
            <a:ahLst/>
            <a:cxnLst/>
            <a:rect l="0" t="0" r="0" b="0"/>
            <a:pathLst>
              <a:path w="125016" h="178595">
                <a:moveTo>
                  <a:pt x="44648" y="0"/>
                </a:moveTo>
                <a:lnTo>
                  <a:pt x="44648" y="8930"/>
                </a:lnTo>
                <a:lnTo>
                  <a:pt x="35719" y="35719"/>
                </a:lnTo>
                <a:lnTo>
                  <a:pt x="35719" y="62508"/>
                </a:lnTo>
                <a:lnTo>
                  <a:pt x="35719" y="98227"/>
                </a:lnTo>
                <a:lnTo>
                  <a:pt x="35719" y="133946"/>
                </a:lnTo>
                <a:lnTo>
                  <a:pt x="44648" y="160735"/>
                </a:lnTo>
                <a:lnTo>
                  <a:pt x="53578" y="169664"/>
                </a:lnTo>
                <a:lnTo>
                  <a:pt x="71437" y="178594"/>
                </a:lnTo>
                <a:lnTo>
                  <a:pt x="80367" y="169664"/>
                </a:lnTo>
                <a:lnTo>
                  <a:pt x="98226" y="160735"/>
                </a:lnTo>
                <a:lnTo>
                  <a:pt x="116086" y="142875"/>
                </a:lnTo>
                <a:lnTo>
                  <a:pt x="125015" y="116086"/>
                </a:lnTo>
                <a:lnTo>
                  <a:pt x="125015" y="80367"/>
                </a:lnTo>
                <a:lnTo>
                  <a:pt x="116086" y="44649"/>
                </a:lnTo>
                <a:lnTo>
                  <a:pt x="98226" y="17860"/>
                </a:lnTo>
                <a:lnTo>
                  <a:pt x="71437" y="0"/>
                </a:lnTo>
                <a:lnTo>
                  <a:pt x="44648" y="0"/>
                </a:lnTo>
                <a:lnTo>
                  <a:pt x="26789" y="8930"/>
                </a:lnTo>
                <a:lnTo>
                  <a:pt x="8929" y="35719"/>
                </a:lnTo>
                <a:lnTo>
                  <a:pt x="0" y="62508"/>
                </a:lnTo>
                <a:lnTo>
                  <a:pt x="8929" y="89297"/>
                </a:lnTo>
                <a:lnTo>
                  <a:pt x="17859" y="116086"/>
                </a:lnTo>
                <a:lnTo>
                  <a:pt x="35719" y="125016"/>
                </a:lnTo>
                <a:lnTo>
                  <a:pt x="62508" y="133946"/>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4" name="Freeform 21533"/>
          <p:cNvSpPr/>
          <p:nvPr/>
        </p:nvSpPr>
        <p:spPr bwMode="auto">
          <a:xfrm>
            <a:off x="2446734" y="3491507"/>
            <a:ext cx="232173" cy="178595"/>
          </a:xfrm>
          <a:custGeom>
            <a:avLst/>
            <a:gdLst/>
            <a:ahLst/>
            <a:cxnLst/>
            <a:rect l="0" t="0" r="0" b="0"/>
            <a:pathLst>
              <a:path w="232173" h="178595">
                <a:moveTo>
                  <a:pt x="0" y="62508"/>
                </a:moveTo>
                <a:lnTo>
                  <a:pt x="8930" y="62508"/>
                </a:lnTo>
                <a:lnTo>
                  <a:pt x="17860" y="53579"/>
                </a:lnTo>
                <a:lnTo>
                  <a:pt x="35719" y="44649"/>
                </a:lnTo>
                <a:lnTo>
                  <a:pt x="62508" y="26789"/>
                </a:lnTo>
                <a:lnTo>
                  <a:pt x="89297" y="17860"/>
                </a:lnTo>
                <a:lnTo>
                  <a:pt x="107157" y="0"/>
                </a:lnTo>
                <a:lnTo>
                  <a:pt x="133946" y="0"/>
                </a:lnTo>
                <a:lnTo>
                  <a:pt x="142875" y="0"/>
                </a:lnTo>
                <a:lnTo>
                  <a:pt x="142875" y="17860"/>
                </a:lnTo>
                <a:lnTo>
                  <a:pt x="142875" y="44649"/>
                </a:lnTo>
                <a:lnTo>
                  <a:pt x="133946" y="80368"/>
                </a:lnTo>
                <a:lnTo>
                  <a:pt x="125016" y="116086"/>
                </a:lnTo>
                <a:lnTo>
                  <a:pt x="116086" y="142875"/>
                </a:lnTo>
                <a:lnTo>
                  <a:pt x="116086" y="169664"/>
                </a:lnTo>
                <a:lnTo>
                  <a:pt x="125016" y="178594"/>
                </a:lnTo>
                <a:lnTo>
                  <a:pt x="133946" y="178594"/>
                </a:lnTo>
                <a:lnTo>
                  <a:pt x="151805" y="178594"/>
                </a:lnTo>
                <a:lnTo>
                  <a:pt x="169664" y="151805"/>
                </a:lnTo>
                <a:lnTo>
                  <a:pt x="196454" y="125016"/>
                </a:lnTo>
                <a:lnTo>
                  <a:pt x="214313" y="98227"/>
                </a:lnTo>
                <a:lnTo>
                  <a:pt x="232172" y="62508"/>
                </a:lnTo>
                <a:lnTo>
                  <a:pt x="23217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5" name="Freeform 21534"/>
          <p:cNvSpPr/>
          <p:nvPr/>
        </p:nvSpPr>
        <p:spPr bwMode="auto">
          <a:xfrm>
            <a:off x="2678906" y="3446859"/>
            <a:ext cx="151806" cy="107157"/>
          </a:xfrm>
          <a:custGeom>
            <a:avLst/>
            <a:gdLst/>
            <a:ahLst/>
            <a:cxnLst/>
            <a:rect l="0" t="0" r="0" b="0"/>
            <a:pathLst>
              <a:path w="151806" h="107157">
                <a:moveTo>
                  <a:pt x="0" y="0"/>
                </a:moveTo>
                <a:lnTo>
                  <a:pt x="0" y="0"/>
                </a:lnTo>
                <a:lnTo>
                  <a:pt x="0" y="0"/>
                </a:lnTo>
                <a:lnTo>
                  <a:pt x="0" y="8930"/>
                </a:lnTo>
                <a:lnTo>
                  <a:pt x="0" y="17859"/>
                </a:lnTo>
                <a:lnTo>
                  <a:pt x="0" y="35719"/>
                </a:lnTo>
                <a:lnTo>
                  <a:pt x="8930" y="53578"/>
                </a:lnTo>
                <a:lnTo>
                  <a:pt x="17860" y="80367"/>
                </a:lnTo>
                <a:lnTo>
                  <a:pt x="35719" y="89297"/>
                </a:lnTo>
                <a:lnTo>
                  <a:pt x="44649" y="98227"/>
                </a:lnTo>
                <a:lnTo>
                  <a:pt x="71438" y="107156"/>
                </a:lnTo>
                <a:lnTo>
                  <a:pt x="89297" y="98227"/>
                </a:lnTo>
                <a:lnTo>
                  <a:pt x="107157" y="89297"/>
                </a:lnTo>
                <a:lnTo>
                  <a:pt x="125016" y="80367"/>
                </a:lnTo>
                <a:lnTo>
                  <a:pt x="133946" y="62508"/>
                </a:lnTo>
                <a:lnTo>
                  <a:pt x="151805" y="35719"/>
                </a:lnTo>
                <a:lnTo>
                  <a:pt x="15180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6" name="Freeform 21535"/>
          <p:cNvSpPr/>
          <p:nvPr/>
        </p:nvSpPr>
        <p:spPr bwMode="auto">
          <a:xfrm>
            <a:off x="2768203" y="3375421"/>
            <a:ext cx="26790" cy="250033"/>
          </a:xfrm>
          <a:custGeom>
            <a:avLst/>
            <a:gdLst/>
            <a:ahLst/>
            <a:cxnLst/>
            <a:rect l="0" t="0" r="0" b="0"/>
            <a:pathLst>
              <a:path w="26790" h="250033">
                <a:moveTo>
                  <a:pt x="0" y="0"/>
                </a:moveTo>
                <a:lnTo>
                  <a:pt x="0" y="17860"/>
                </a:lnTo>
                <a:lnTo>
                  <a:pt x="8930" y="44649"/>
                </a:lnTo>
                <a:lnTo>
                  <a:pt x="8930" y="80368"/>
                </a:lnTo>
                <a:lnTo>
                  <a:pt x="17860" y="125016"/>
                </a:lnTo>
                <a:lnTo>
                  <a:pt x="17860" y="160735"/>
                </a:lnTo>
                <a:lnTo>
                  <a:pt x="26789" y="196454"/>
                </a:lnTo>
                <a:lnTo>
                  <a:pt x="26789" y="223243"/>
                </a:lnTo>
                <a:lnTo>
                  <a:pt x="26789" y="241102"/>
                </a:lnTo>
                <a:lnTo>
                  <a:pt x="26789" y="250032"/>
                </a:lnTo>
                <a:lnTo>
                  <a:pt x="26789"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7" name="Freeform 21536"/>
          <p:cNvSpPr/>
          <p:nvPr/>
        </p:nvSpPr>
        <p:spPr bwMode="auto">
          <a:xfrm>
            <a:off x="1991320" y="3705820"/>
            <a:ext cx="133947" cy="53579"/>
          </a:xfrm>
          <a:custGeom>
            <a:avLst/>
            <a:gdLst/>
            <a:ahLst/>
            <a:cxnLst/>
            <a:rect l="0" t="0" r="0" b="0"/>
            <a:pathLst>
              <a:path w="133947" h="53579">
                <a:moveTo>
                  <a:pt x="0" y="53578"/>
                </a:moveTo>
                <a:lnTo>
                  <a:pt x="8930" y="44648"/>
                </a:lnTo>
                <a:lnTo>
                  <a:pt x="26789" y="44648"/>
                </a:lnTo>
                <a:lnTo>
                  <a:pt x="44649" y="26789"/>
                </a:lnTo>
                <a:lnTo>
                  <a:pt x="71438" y="17859"/>
                </a:lnTo>
                <a:lnTo>
                  <a:pt x="98227" y="8930"/>
                </a:lnTo>
                <a:lnTo>
                  <a:pt x="107157" y="8930"/>
                </a:lnTo>
                <a:lnTo>
                  <a:pt x="125016" y="0"/>
                </a:lnTo>
                <a:lnTo>
                  <a:pt x="133946" y="8930"/>
                </a:lnTo>
                <a:lnTo>
                  <a:pt x="125016" y="8930"/>
                </a:lnTo>
                <a:lnTo>
                  <a:pt x="12501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8" name="Freeform 21537"/>
          <p:cNvSpPr/>
          <p:nvPr/>
        </p:nvSpPr>
        <p:spPr bwMode="auto">
          <a:xfrm>
            <a:off x="2062758" y="3750468"/>
            <a:ext cx="80368" cy="35720"/>
          </a:xfrm>
          <a:custGeom>
            <a:avLst/>
            <a:gdLst/>
            <a:ahLst/>
            <a:cxnLst/>
            <a:rect l="0" t="0" r="0" b="0"/>
            <a:pathLst>
              <a:path w="80368" h="35720">
                <a:moveTo>
                  <a:pt x="0" y="35719"/>
                </a:moveTo>
                <a:lnTo>
                  <a:pt x="8930" y="35719"/>
                </a:lnTo>
                <a:lnTo>
                  <a:pt x="17859" y="26789"/>
                </a:lnTo>
                <a:lnTo>
                  <a:pt x="26789" y="26789"/>
                </a:lnTo>
                <a:lnTo>
                  <a:pt x="35719" y="17860"/>
                </a:lnTo>
                <a:lnTo>
                  <a:pt x="53578" y="8930"/>
                </a:lnTo>
                <a:lnTo>
                  <a:pt x="62508" y="0"/>
                </a:lnTo>
                <a:lnTo>
                  <a:pt x="71437" y="0"/>
                </a:lnTo>
                <a:lnTo>
                  <a:pt x="8036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9" name="Freeform 21538"/>
          <p:cNvSpPr/>
          <p:nvPr/>
        </p:nvSpPr>
        <p:spPr bwMode="auto">
          <a:xfrm>
            <a:off x="812602" y="4455914"/>
            <a:ext cx="294680" cy="428626"/>
          </a:xfrm>
          <a:custGeom>
            <a:avLst/>
            <a:gdLst/>
            <a:ahLst/>
            <a:cxnLst/>
            <a:rect l="0" t="0" r="0" b="0"/>
            <a:pathLst>
              <a:path w="294680" h="428626">
                <a:moveTo>
                  <a:pt x="223242" y="35718"/>
                </a:moveTo>
                <a:lnTo>
                  <a:pt x="223242" y="35718"/>
                </a:lnTo>
                <a:lnTo>
                  <a:pt x="223242" y="35718"/>
                </a:lnTo>
                <a:lnTo>
                  <a:pt x="223242" y="35718"/>
                </a:lnTo>
                <a:lnTo>
                  <a:pt x="223242" y="35718"/>
                </a:lnTo>
                <a:lnTo>
                  <a:pt x="223242" y="35718"/>
                </a:lnTo>
                <a:lnTo>
                  <a:pt x="223242" y="26789"/>
                </a:lnTo>
                <a:lnTo>
                  <a:pt x="223242" y="26789"/>
                </a:lnTo>
                <a:lnTo>
                  <a:pt x="214312" y="17859"/>
                </a:lnTo>
                <a:lnTo>
                  <a:pt x="205382" y="8929"/>
                </a:lnTo>
                <a:lnTo>
                  <a:pt x="187523" y="8929"/>
                </a:lnTo>
                <a:lnTo>
                  <a:pt x="169664" y="0"/>
                </a:lnTo>
                <a:lnTo>
                  <a:pt x="151804" y="8929"/>
                </a:lnTo>
                <a:lnTo>
                  <a:pt x="125015" y="17859"/>
                </a:lnTo>
                <a:lnTo>
                  <a:pt x="107156" y="26789"/>
                </a:lnTo>
                <a:lnTo>
                  <a:pt x="89297" y="35718"/>
                </a:lnTo>
                <a:lnTo>
                  <a:pt x="71437" y="53578"/>
                </a:lnTo>
                <a:lnTo>
                  <a:pt x="71437" y="80367"/>
                </a:lnTo>
                <a:lnTo>
                  <a:pt x="62507" y="98226"/>
                </a:lnTo>
                <a:lnTo>
                  <a:pt x="71437" y="125015"/>
                </a:lnTo>
                <a:lnTo>
                  <a:pt x="80367" y="133945"/>
                </a:lnTo>
                <a:lnTo>
                  <a:pt x="89297" y="151804"/>
                </a:lnTo>
                <a:lnTo>
                  <a:pt x="116086" y="160734"/>
                </a:lnTo>
                <a:lnTo>
                  <a:pt x="142875" y="160734"/>
                </a:lnTo>
                <a:lnTo>
                  <a:pt x="169664" y="169664"/>
                </a:lnTo>
                <a:lnTo>
                  <a:pt x="205382" y="178593"/>
                </a:lnTo>
                <a:lnTo>
                  <a:pt x="232172" y="187523"/>
                </a:lnTo>
                <a:lnTo>
                  <a:pt x="258961" y="214312"/>
                </a:lnTo>
                <a:lnTo>
                  <a:pt x="276820" y="232172"/>
                </a:lnTo>
                <a:lnTo>
                  <a:pt x="285750" y="258961"/>
                </a:lnTo>
                <a:lnTo>
                  <a:pt x="294679" y="294679"/>
                </a:lnTo>
                <a:lnTo>
                  <a:pt x="276820" y="330398"/>
                </a:lnTo>
                <a:lnTo>
                  <a:pt x="267890" y="366117"/>
                </a:lnTo>
                <a:lnTo>
                  <a:pt x="241101" y="392906"/>
                </a:lnTo>
                <a:lnTo>
                  <a:pt x="214312" y="410765"/>
                </a:lnTo>
                <a:lnTo>
                  <a:pt x="178593" y="419695"/>
                </a:lnTo>
                <a:lnTo>
                  <a:pt x="142875" y="428625"/>
                </a:lnTo>
                <a:lnTo>
                  <a:pt x="107156" y="419695"/>
                </a:lnTo>
                <a:lnTo>
                  <a:pt x="80367" y="410765"/>
                </a:lnTo>
                <a:lnTo>
                  <a:pt x="44648" y="401836"/>
                </a:lnTo>
                <a:lnTo>
                  <a:pt x="26789" y="392906"/>
                </a:lnTo>
                <a:lnTo>
                  <a:pt x="8929" y="383976"/>
                </a:lnTo>
                <a:lnTo>
                  <a:pt x="0" y="383976"/>
                </a:lnTo>
                <a:lnTo>
                  <a:pt x="0" y="375047"/>
                </a:lnTo>
                <a:lnTo>
                  <a:pt x="0" y="375047"/>
                </a:lnTo>
                <a:lnTo>
                  <a:pt x="17859" y="366117"/>
                </a:lnTo>
                <a:lnTo>
                  <a:pt x="35718" y="366117"/>
                </a:lnTo>
                <a:lnTo>
                  <a:pt x="62507" y="348257"/>
                </a:lnTo>
                <a:lnTo>
                  <a:pt x="98226" y="339328"/>
                </a:lnTo>
                <a:lnTo>
                  <a:pt x="125015" y="312539"/>
                </a:lnTo>
                <a:lnTo>
                  <a:pt x="125015"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0" name="Freeform 21539"/>
          <p:cNvSpPr/>
          <p:nvPr/>
        </p:nvSpPr>
        <p:spPr bwMode="auto">
          <a:xfrm>
            <a:off x="1151930" y="4572000"/>
            <a:ext cx="142876" cy="17860"/>
          </a:xfrm>
          <a:custGeom>
            <a:avLst/>
            <a:gdLst/>
            <a:ahLst/>
            <a:cxnLst/>
            <a:rect l="0" t="0" r="0" b="0"/>
            <a:pathLst>
              <a:path w="142876" h="17860">
                <a:moveTo>
                  <a:pt x="0" y="17859"/>
                </a:moveTo>
                <a:lnTo>
                  <a:pt x="0" y="17859"/>
                </a:lnTo>
                <a:lnTo>
                  <a:pt x="0" y="17859"/>
                </a:lnTo>
                <a:lnTo>
                  <a:pt x="8929" y="17859"/>
                </a:lnTo>
                <a:lnTo>
                  <a:pt x="17859" y="17859"/>
                </a:lnTo>
                <a:lnTo>
                  <a:pt x="26789" y="8929"/>
                </a:lnTo>
                <a:lnTo>
                  <a:pt x="44648" y="8929"/>
                </a:lnTo>
                <a:lnTo>
                  <a:pt x="71437" y="0"/>
                </a:lnTo>
                <a:lnTo>
                  <a:pt x="89297" y="0"/>
                </a:lnTo>
                <a:lnTo>
                  <a:pt x="107156" y="0"/>
                </a:lnTo>
                <a:lnTo>
                  <a:pt x="125015" y="0"/>
                </a:lnTo>
                <a:lnTo>
                  <a:pt x="133945" y="0"/>
                </a:lnTo>
                <a:lnTo>
                  <a:pt x="142875" y="0"/>
                </a:lnTo>
                <a:lnTo>
                  <a:pt x="142875" y="8929"/>
                </a:lnTo>
                <a:lnTo>
                  <a:pt x="14287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1" name="Freeform 21540"/>
          <p:cNvSpPr/>
          <p:nvPr/>
        </p:nvSpPr>
        <p:spPr bwMode="auto">
          <a:xfrm>
            <a:off x="1223367" y="4643437"/>
            <a:ext cx="107157" cy="8931"/>
          </a:xfrm>
          <a:custGeom>
            <a:avLst/>
            <a:gdLst/>
            <a:ahLst/>
            <a:cxnLst/>
            <a:rect l="0" t="0" r="0" b="0"/>
            <a:pathLst>
              <a:path w="107157" h="8931">
                <a:moveTo>
                  <a:pt x="0" y="0"/>
                </a:moveTo>
                <a:lnTo>
                  <a:pt x="0" y="0"/>
                </a:lnTo>
                <a:lnTo>
                  <a:pt x="8930" y="8930"/>
                </a:lnTo>
                <a:lnTo>
                  <a:pt x="17860" y="8930"/>
                </a:lnTo>
                <a:lnTo>
                  <a:pt x="35719" y="0"/>
                </a:lnTo>
                <a:lnTo>
                  <a:pt x="53578" y="0"/>
                </a:lnTo>
                <a:lnTo>
                  <a:pt x="71438" y="0"/>
                </a:lnTo>
                <a:lnTo>
                  <a:pt x="89297" y="0"/>
                </a:lnTo>
                <a:lnTo>
                  <a:pt x="98227" y="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2" name="Freeform 21541"/>
          <p:cNvSpPr/>
          <p:nvPr/>
        </p:nvSpPr>
        <p:spPr bwMode="auto">
          <a:xfrm>
            <a:off x="1526977" y="4241601"/>
            <a:ext cx="267891" cy="178595"/>
          </a:xfrm>
          <a:custGeom>
            <a:avLst/>
            <a:gdLst/>
            <a:ahLst/>
            <a:cxnLst/>
            <a:rect l="0" t="0" r="0" b="0"/>
            <a:pathLst>
              <a:path w="267891" h="178595">
                <a:moveTo>
                  <a:pt x="0" y="8930"/>
                </a:moveTo>
                <a:lnTo>
                  <a:pt x="0" y="8930"/>
                </a:lnTo>
                <a:lnTo>
                  <a:pt x="0" y="8930"/>
                </a:lnTo>
                <a:lnTo>
                  <a:pt x="0" y="8930"/>
                </a:ln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17860"/>
                </a:lnTo>
                <a:lnTo>
                  <a:pt x="0" y="26789"/>
                </a:lnTo>
                <a:lnTo>
                  <a:pt x="0" y="35719"/>
                </a:lnTo>
                <a:lnTo>
                  <a:pt x="8929" y="62508"/>
                </a:lnTo>
                <a:lnTo>
                  <a:pt x="8929" y="89297"/>
                </a:lnTo>
                <a:lnTo>
                  <a:pt x="8929" y="116086"/>
                </a:lnTo>
                <a:lnTo>
                  <a:pt x="8929" y="142875"/>
                </a:lnTo>
                <a:lnTo>
                  <a:pt x="8929" y="160735"/>
                </a:lnTo>
                <a:lnTo>
                  <a:pt x="8929" y="169664"/>
                </a:lnTo>
                <a:lnTo>
                  <a:pt x="0" y="178594"/>
                </a:lnTo>
                <a:lnTo>
                  <a:pt x="0" y="178594"/>
                </a:lnTo>
                <a:lnTo>
                  <a:pt x="8929" y="178594"/>
                </a:lnTo>
                <a:lnTo>
                  <a:pt x="8929" y="169664"/>
                </a:lnTo>
                <a:lnTo>
                  <a:pt x="17859" y="169664"/>
                </a:lnTo>
                <a:lnTo>
                  <a:pt x="17859" y="160735"/>
                </a:lnTo>
                <a:lnTo>
                  <a:pt x="17859" y="160735"/>
                </a:lnTo>
                <a:lnTo>
                  <a:pt x="17859" y="160735"/>
                </a:lnTo>
                <a:lnTo>
                  <a:pt x="26789" y="160735"/>
                </a:lnTo>
                <a:lnTo>
                  <a:pt x="26789" y="160735"/>
                </a:lnTo>
                <a:lnTo>
                  <a:pt x="26789" y="160735"/>
                </a:lnTo>
                <a:lnTo>
                  <a:pt x="26789" y="160735"/>
                </a:lnTo>
                <a:lnTo>
                  <a:pt x="35718" y="160735"/>
                </a:lnTo>
                <a:lnTo>
                  <a:pt x="44648" y="151805"/>
                </a:lnTo>
                <a:lnTo>
                  <a:pt x="62507" y="151805"/>
                </a:lnTo>
                <a:lnTo>
                  <a:pt x="89296" y="133945"/>
                </a:lnTo>
                <a:lnTo>
                  <a:pt x="125015" y="125016"/>
                </a:lnTo>
                <a:lnTo>
                  <a:pt x="151804" y="116086"/>
                </a:lnTo>
                <a:lnTo>
                  <a:pt x="187523" y="107156"/>
                </a:lnTo>
                <a:lnTo>
                  <a:pt x="214312" y="98227"/>
                </a:lnTo>
                <a:lnTo>
                  <a:pt x="241101" y="98227"/>
                </a:lnTo>
                <a:lnTo>
                  <a:pt x="250031" y="98227"/>
                </a:lnTo>
                <a:lnTo>
                  <a:pt x="267890" y="89297"/>
                </a:lnTo>
                <a:lnTo>
                  <a:pt x="267890" y="80367"/>
                </a:lnTo>
                <a:lnTo>
                  <a:pt x="258961" y="71438"/>
                </a:lnTo>
                <a:lnTo>
                  <a:pt x="258961"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3" name="Freeform 21542"/>
          <p:cNvSpPr/>
          <p:nvPr/>
        </p:nvSpPr>
        <p:spPr bwMode="auto">
          <a:xfrm>
            <a:off x="1455539" y="4393406"/>
            <a:ext cx="491134" cy="142876"/>
          </a:xfrm>
          <a:custGeom>
            <a:avLst/>
            <a:gdLst/>
            <a:ahLst/>
            <a:cxnLst/>
            <a:rect l="0" t="0" r="0" b="0"/>
            <a:pathLst>
              <a:path w="491134" h="142876">
                <a:moveTo>
                  <a:pt x="8930" y="125015"/>
                </a:moveTo>
                <a:lnTo>
                  <a:pt x="0" y="125015"/>
                </a:lnTo>
                <a:lnTo>
                  <a:pt x="0" y="133945"/>
                </a:lnTo>
                <a:lnTo>
                  <a:pt x="0" y="133945"/>
                </a:lnTo>
                <a:lnTo>
                  <a:pt x="8930" y="142875"/>
                </a:lnTo>
                <a:lnTo>
                  <a:pt x="17859" y="142875"/>
                </a:lnTo>
                <a:lnTo>
                  <a:pt x="53578" y="142875"/>
                </a:lnTo>
                <a:lnTo>
                  <a:pt x="107156" y="133945"/>
                </a:lnTo>
                <a:lnTo>
                  <a:pt x="169664" y="107156"/>
                </a:lnTo>
                <a:lnTo>
                  <a:pt x="241102" y="80367"/>
                </a:lnTo>
                <a:lnTo>
                  <a:pt x="312539" y="53578"/>
                </a:lnTo>
                <a:lnTo>
                  <a:pt x="375047" y="26789"/>
                </a:lnTo>
                <a:lnTo>
                  <a:pt x="419695" y="8930"/>
                </a:lnTo>
                <a:lnTo>
                  <a:pt x="455414" y="0"/>
                </a:lnTo>
                <a:lnTo>
                  <a:pt x="473274" y="8930"/>
                </a:lnTo>
                <a:lnTo>
                  <a:pt x="491133" y="17859"/>
                </a:lnTo>
                <a:lnTo>
                  <a:pt x="491133"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4" name="Freeform 21543"/>
          <p:cNvSpPr/>
          <p:nvPr/>
        </p:nvSpPr>
        <p:spPr bwMode="auto">
          <a:xfrm>
            <a:off x="1634133" y="4598789"/>
            <a:ext cx="169665" cy="267891"/>
          </a:xfrm>
          <a:custGeom>
            <a:avLst/>
            <a:gdLst/>
            <a:ahLst/>
            <a:cxnLst/>
            <a:rect l="0" t="0" r="0" b="0"/>
            <a:pathLst>
              <a:path w="169665" h="267891">
                <a:moveTo>
                  <a:pt x="0" y="8929"/>
                </a:moveTo>
                <a:lnTo>
                  <a:pt x="0" y="8929"/>
                </a:lnTo>
                <a:lnTo>
                  <a:pt x="0" y="8929"/>
                </a:lnTo>
                <a:lnTo>
                  <a:pt x="0" y="8929"/>
                </a:lnTo>
                <a:lnTo>
                  <a:pt x="0" y="8929"/>
                </a:lnTo>
                <a:lnTo>
                  <a:pt x="0" y="17859"/>
                </a:lnTo>
                <a:lnTo>
                  <a:pt x="0" y="35718"/>
                </a:lnTo>
                <a:lnTo>
                  <a:pt x="8930" y="53578"/>
                </a:lnTo>
                <a:lnTo>
                  <a:pt x="8930" y="89297"/>
                </a:lnTo>
                <a:lnTo>
                  <a:pt x="8930" y="125015"/>
                </a:lnTo>
                <a:lnTo>
                  <a:pt x="17859" y="160734"/>
                </a:lnTo>
                <a:lnTo>
                  <a:pt x="17859" y="196453"/>
                </a:lnTo>
                <a:lnTo>
                  <a:pt x="17859" y="223242"/>
                </a:lnTo>
                <a:lnTo>
                  <a:pt x="17859" y="250031"/>
                </a:lnTo>
                <a:lnTo>
                  <a:pt x="17859" y="267890"/>
                </a:lnTo>
                <a:lnTo>
                  <a:pt x="17859" y="267890"/>
                </a:lnTo>
                <a:lnTo>
                  <a:pt x="17859" y="267890"/>
                </a:lnTo>
                <a:lnTo>
                  <a:pt x="17859" y="250031"/>
                </a:lnTo>
                <a:lnTo>
                  <a:pt x="17859" y="223242"/>
                </a:lnTo>
                <a:lnTo>
                  <a:pt x="17859" y="178593"/>
                </a:lnTo>
                <a:lnTo>
                  <a:pt x="17859" y="133945"/>
                </a:lnTo>
                <a:lnTo>
                  <a:pt x="26789" y="89297"/>
                </a:lnTo>
                <a:lnTo>
                  <a:pt x="35719" y="53578"/>
                </a:lnTo>
                <a:lnTo>
                  <a:pt x="44648" y="26789"/>
                </a:lnTo>
                <a:lnTo>
                  <a:pt x="53578" y="8929"/>
                </a:lnTo>
                <a:lnTo>
                  <a:pt x="71437" y="0"/>
                </a:lnTo>
                <a:lnTo>
                  <a:pt x="89297" y="8929"/>
                </a:lnTo>
                <a:lnTo>
                  <a:pt x="107156" y="17859"/>
                </a:lnTo>
                <a:lnTo>
                  <a:pt x="125015" y="35718"/>
                </a:lnTo>
                <a:lnTo>
                  <a:pt x="142875" y="71437"/>
                </a:lnTo>
                <a:lnTo>
                  <a:pt x="151805" y="98226"/>
                </a:lnTo>
                <a:lnTo>
                  <a:pt x="160734" y="133945"/>
                </a:lnTo>
                <a:lnTo>
                  <a:pt x="169664" y="169664"/>
                </a:lnTo>
                <a:lnTo>
                  <a:pt x="169664" y="196453"/>
                </a:lnTo>
                <a:lnTo>
                  <a:pt x="169664" y="223242"/>
                </a:lnTo>
                <a:lnTo>
                  <a:pt x="169664" y="241101"/>
                </a:lnTo>
                <a:lnTo>
                  <a:pt x="169664" y="250031"/>
                </a:lnTo>
                <a:lnTo>
                  <a:pt x="160734" y="241101"/>
                </a:lnTo>
                <a:lnTo>
                  <a:pt x="151805" y="223242"/>
                </a:lnTo>
                <a:lnTo>
                  <a:pt x="133945" y="205382"/>
                </a:lnTo>
                <a:lnTo>
                  <a:pt x="133945"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5" name="Freeform 21544"/>
          <p:cNvSpPr/>
          <p:nvPr/>
        </p:nvSpPr>
        <p:spPr bwMode="auto">
          <a:xfrm>
            <a:off x="1660922" y="4697015"/>
            <a:ext cx="178595" cy="62509"/>
          </a:xfrm>
          <a:custGeom>
            <a:avLst/>
            <a:gdLst/>
            <a:ahLst/>
            <a:cxnLst/>
            <a:rect l="0" t="0" r="0" b="0"/>
            <a:pathLst>
              <a:path w="178595" h="62509">
                <a:moveTo>
                  <a:pt x="0" y="62508"/>
                </a:moveTo>
                <a:lnTo>
                  <a:pt x="0" y="62508"/>
                </a:lnTo>
                <a:lnTo>
                  <a:pt x="8930" y="62508"/>
                </a:lnTo>
                <a:lnTo>
                  <a:pt x="17859" y="53578"/>
                </a:lnTo>
                <a:lnTo>
                  <a:pt x="44648" y="44649"/>
                </a:lnTo>
                <a:lnTo>
                  <a:pt x="71437" y="26789"/>
                </a:lnTo>
                <a:lnTo>
                  <a:pt x="98226" y="17860"/>
                </a:lnTo>
                <a:lnTo>
                  <a:pt x="133945" y="8930"/>
                </a:lnTo>
                <a:lnTo>
                  <a:pt x="160734" y="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6" name="Freeform 21545"/>
          <p:cNvSpPr/>
          <p:nvPr/>
        </p:nvSpPr>
        <p:spPr bwMode="auto">
          <a:xfrm>
            <a:off x="2116336" y="4330898"/>
            <a:ext cx="80368" cy="8931"/>
          </a:xfrm>
          <a:custGeom>
            <a:avLst/>
            <a:gdLst/>
            <a:ahLst/>
            <a:cxnLst/>
            <a:rect l="0" t="0" r="0" b="0"/>
            <a:pathLst>
              <a:path w="80368" h="8931">
                <a:moveTo>
                  <a:pt x="0" y="8930"/>
                </a:moveTo>
                <a:lnTo>
                  <a:pt x="0" y="8930"/>
                </a:lnTo>
                <a:lnTo>
                  <a:pt x="8930" y="8930"/>
                </a:lnTo>
                <a:lnTo>
                  <a:pt x="8930" y="8930"/>
                </a:lnTo>
                <a:lnTo>
                  <a:pt x="17859" y="8930"/>
                </a:lnTo>
                <a:lnTo>
                  <a:pt x="26789" y="8930"/>
                </a:lnTo>
                <a:lnTo>
                  <a:pt x="35719" y="8930"/>
                </a:lnTo>
                <a:lnTo>
                  <a:pt x="44648" y="8930"/>
                </a:lnTo>
                <a:lnTo>
                  <a:pt x="53578" y="8930"/>
                </a:lnTo>
                <a:lnTo>
                  <a:pt x="71437" y="0"/>
                </a:lnTo>
                <a:lnTo>
                  <a:pt x="7143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7" name="Freeform 21546"/>
          <p:cNvSpPr/>
          <p:nvPr/>
        </p:nvSpPr>
        <p:spPr bwMode="auto">
          <a:xfrm>
            <a:off x="2160984" y="4402336"/>
            <a:ext cx="80369" cy="35719"/>
          </a:xfrm>
          <a:custGeom>
            <a:avLst/>
            <a:gdLst/>
            <a:ahLst/>
            <a:cxnLst/>
            <a:rect l="0" t="0" r="0" b="0"/>
            <a:pathLst>
              <a:path w="80369" h="35719">
                <a:moveTo>
                  <a:pt x="0" y="35718"/>
                </a:moveTo>
                <a:lnTo>
                  <a:pt x="0" y="26789"/>
                </a:lnTo>
                <a:lnTo>
                  <a:pt x="8930" y="26789"/>
                </a:lnTo>
                <a:lnTo>
                  <a:pt x="26789" y="17859"/>
                </a:lnTo>
                <a:lnTo>
                  <a:pt x="44649" y="8929"/>
                </a:lnTo>
                <a:lnTo>
                  <a:pt x="53579" y="0"/>
                </a:lnTo>
                <a:lnTo>
                  <a:pt x="71438" y="0"/>
                </a:lnTo>
                <a:lnTo>
                  <a:pt x="80368" y="0"/>
                </a:lnTo>
                <a:lnTo>
                  <a:pt x="8036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8" name="Freeform 21547"/>
          <p:cNvSpPr/>
          <p:nvPr/>
        </p:nvSpPr>
        <p:spPr bwMode="auto">
          <a:xfrm>
            <a:off x="2303859" y="3982640"/>
            <a:ext cx="178595" cy="205384"/>
          </a:xfrm>
          <a:custGeom>
            <a:avLst/>
            <a:gdLst/>
            <a:ahLst/>
            <a:cxnLst/>
            <a:rect l="0" t="0" r="0" b="0"/>
            <a:pathLst>
              <a:path w="178595" h="205384">
                <a:moveTo>
                  <a:pt x="0" y="44649"/>
                </a:moveTo>
                <a:lnTo>
                  <a:pt x="0" y="35719"/>
                </a:lnTo>
                <a:lnTo>
                  <a:pt x="8930" y="35719"/>
                </a:lnTo>
                <a:lnTo>
                  <a:pt x="8930" y="26789"/>
                </a:lnTo>
                <a:lnTo>
                  <a:pt x="17860" y="17860"/>
                </a:lnTo>
                <a:lnTo>
                  <a:pt x="26789" y="8930"/>
                </a:lnTo>
                <a:lnTo>
                  <a:pt x="44649" y="0"/>
                </a:lnTo>
                <a:lnTo>
                  <a:pt x="62508" y="0"/>
                </a:lnTo>
                <a:lnTo>
                  <a:pt x="80368" y="0"/>
                </a:lnTo>
                <a:lnTo>
                  <a:pt x="98227" y="8930"/>
                </a:lnTo>
                <a:lnTo>
                  <a:pt x="116086" y="17860"/>
                </a:lnTo>
                <a:lnTo>
                  <a:pt x="125016" y="35719"/>
                </a:lnTo>
                <a:lnTo>
                  <a:pt x="125016" y="62508"/>
                </a:lnTo>
                <a:lnTo>
                  <a:pt x="116086" y="89297"/>
                </a:lnTo>
                <a:lnTo>
                  <a:pt x="98227" y="116086"/>
                </a:lnTo>
                <a:lnTo>
                  <a:pt x="89297" y="142875"/>
                </a:lnTo>
                <a:lnTo>
                  <a:pt x="71438" y="169664"/>
                </a:lnTo>
                <a:lnTo>
                  <a:pt x="53579" y="196453"/>
                </a:lnTo>
                <a:lnTo>
                  <a:pt x="35719" y="205383"/>
                </a:lnTo>
                <a:lnTo>
                  <a:pt x="26789" y="205383"/>
                </a:lnTo>
                <a:lnTo>
                  <a:pt x="26789" y="205383"/>
                </a:lnTo>
                <a:lnTo>
                  <a:pt x="35719" y="196453"/>
                </a:lnTo>
                <a:lnTo>
                  <a:pt x="44649" y="178594"/>
                </a:lnTo>
                <a:lnTo>
                  <a:pt x="71438" y="169664"/>
                </a:lnTo>
                <a:lnTo>
                  <a:pt x="98227" y="160735"/>
                </a:lnTo>
                <a:lnTo>
                  <a:pt x="125016" y="151805"/>
                </a:lnTo>
                <a:lnTo>
                  <a:pt x="151805" y="142875"/>
                </a:lnTo>
                <a:lnTo>
                  <a:pt x="178594" y="142875"/>
                </a:lnTo>
                <a:lnTo>
                  <a:pt x="17859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9" name="Freeform 21548"/>
          <p:cNvSpPr/>
          <p:nvPr/>
        </p:nvSpPr>
        <p:spPr bwMode="auto">
          <a:xfrm>
            <a:off x="2482453" y="3839765"/>
            <a:ext cx="26790" cy="142876"/>
          </a:xfrm>
          <a:custGeom>
            <a:avLst/>
            <a:gdLst/>
            <a:ahLst/>
            <a:cxnLst/>
            <a:rect l="0" t="0" r="0" b="0"/>
            <a:pathLst>
              <a:path w="26790" h="142876">
                <a:moveTo>
                  <a:pt x="0" y="0"/>
                </a:moveTo>
                <a:lnTo>
                  <a:pt x="0" y="8930"/>
                </a:lnTo>
                <a:lnTo>
                  <a:pt x="0" y="17860"/>
                </a:lnTo>
                <a:lnTo>
                  <a:pt x="0" y="35719"/>
                </a:lnTo>
                <a:lnTo>
                  <a:pt x="0" y="62508"/>
                </a:lnTo>
                <a:lnTo>
                  <a:pt x="0" y="80367"/>
                </a:lnTo>
                <a:lnTo>
                  <a:pt x="0" y="107156"/>
                </a:lnTo>
                <a:lnTo>
                  <a:pt x="0" y="125016"/>
                </a:lnTo>
                <a:lnTo>
                  <a:pt x="0" y="142875"/>
                </a:lnTo>
                <a:lnTo>
                  <a:pt x="0" y="142875"/>
                </a:lnTo>
                <a:lnTo>
                  <a:pt x="0" y="142875"/>
                </a:lnTo>
                <a:lnTo>
                  <a:pt x="8930" y="133946"/>
                </a:lnTo>
                <a:lnTo>
                  <a:pt x="17860" y="116086"/>
                </a:lnTo>
                <a:lnTo>
                  <a:pt x="26789" y="98227"/>
                </a:lnTo>
                <a:lnTo>
                  <a:pt x="2678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0" name="Freeform 21549"/>
          <p:cNvSpPr/>
          <p:nvPr/>
        </p:nvSpPr>
        <p:spPr bwMode="auto">
          <a:xfrm>
            <a:off x="2536031" y="3830836"/>
            <a:ext cx="89298" cy="80368"/>
          </a:xfrm>
          <a:custGeom>
            <a:avLst/>
            <a:gdLst/>
            <a:ahLst/>
            <a:cxnLst/>
            <a:rect l="0" t="0" r="0" b="0"/>
            <a:pathLst>
              <a:path w="89298" h="80368">
                <a:moveTo>
                  <a:pt x="17860" y="26789"/>
                </a:moveTo>
                <a:lnTo>
                  <a:pt x="17860" y="35718"/>
                </a:lnTo>
                <a:lnTo>
                  <a:pt x="8930" y="44648"/>
                </a:lnTo>
                <a:lnTo>
                  <a:pt x="8930" y="53578"/>
                </a:lnTo>
                <a:lnTo>
                  <a:pt x="8930" y="62507"/>
                </a:lnTo>
                <a:lnTo>
                  <a:pt x="8930" y="71437"/>
                </a:lnTo>
                <a:lnTo>
                  <a:pt x="8930" y="80367"/>
                </a:lnTo>
                <a:lnTo>
                  <a:pt x="26789" y="80367"/>
                </a:lnTo>
                <a:lnTo>
                  <a:pt x="35719" y="80367"/>
                </a:lnTo>
                <a:lnTo>
                  <a:pt x="53578" y="71437"/>
                </a:lnTo>
                <a:lnTo>
                  <a:pt x="62508" y="62507"/>
                </a:lnTo>
                <a:lnTo>
                  <a:pt x="80367" y="44648"/>
                </a:lnTo>
                <a:lnTo>
                  <a:pt x="89297" y="26789"/>
                </a:lnTo>
                <a:lnTo>
                  <a:pt x="89297" y="17859"/>
                </a:lnTo>
                <a:lnTo>
                  <a:pt x="80367" y="8929"/>
                </a:lnTo>
                <a:lnTo>
                  <a:pt x="62508" y="0"/>
                </a:lnTo>
                <a:lnTo>
                  <a:pt x="44649" y="0"/>
                </a:lnTo>
                <a:lnTo>
                  <a:pt x="26789" y="8929"/>
                </a:lnTo>
                <a:lnTo>
                  <a:pt x="17860" y="17859"/>
                </a:lnTo>
                <a:lnTo>
                  <a:pt x="8930" y="35718"/>
                </a:lnTo>
                <a:lnTo>
                  <a:pt x="0" y="44648"/>
                </a:lnTo>
                <a:lnTo>
                  <a:pt x="8930" y="53578"/>
                </a:lnTo>
                <a:lnTo>
                  <a:pt x="893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1" name="Freeform 21550"/>
          <p:cNvSpPr/>
          <p:nvPr/>
        </p:nvSpPr>
        <p:spPr bwMode="auto">
          <a:xfrm>
            <a:off x="2366367" y="4188023"/>
            <a:ext cx="312540" cy="98228"/>
          </a:xfrm>
          <a:custGeom>
            <a:avLst/>
            <a:gdLst/>
            <a:ahLst/>
            <a:cxnLst/>
            <a:rect l="0" t="0" r="0" b="0"/>
            <a:pathLst>
              <a:path w="312540" h="98228">
                <a:moveTo>
                  <a:pt x="44649" y="89297"/>
                </a:moveTo>
                <a:lnTo>
                  <a:pt x="44649" y="89297"/>
                </a:lnTo>
                <a:lnTo>
                  <a:pt x="35719" y="89297"/>
                </a:lnTo>
                <a:lnTo>
                  <a:pt x="35719" y="80367"/>
                </a:lnTo>
                <a:lnTo>
                  <a:pt x="26789" y="80367"/>
                </a:lnTo>
                <a:lnTo>
                  <a:pt x="26789" y="89297"/>
                </a:lnTo>
                <a:lnTo>
                  <a:pt x="17860" y="89297"/>
                </a:lnTo>
                <a:lnTo>
                  <a:pt x="8930" y="89297"/>
                </a:lnTo>
                <a:lnTo>
                  <a:pt x="8930" y="98227"/>
                </a:lnTo>
                <a:lnTo>
                  <a:pt x="0" y="98227"/>
                </a:lnTo>
                <a:lnTo>
                  <a:pt x="8930" y="98227"/>
                </a:lnTo>
                <a:lnTo>
                  <a:pt x="17860" y="98227"/>
                </a:lnTo>
                <a:lnTo>
                  <a:pt x="35719" y="89297"/>
                </a:lnTo>
                <a:lnTo>
                  <a:pt x="71438" y="80367"/>
                </a:lnTo>
                <a:lnTo>
                  <a:pt x="116086" y="62508"/>
                </a:lnTo>
                <a:lnTo>
                  <a:pt x="160735" y="44648"/>
                </a:lnTo>
                <a:lnTo>
                  <a:pt x="205383" y="26789"/>
                </a:lnTo>
                <a:lnTo>
                  <a:pt x="250031" y="17859"/>
                </a:lnTo>
                <a:lnTo>
                  <a:pt x="276821" y="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2" name="Freeform 21551"/>
          <p:cNvSpPr/>
          <p:nvPr/>
        </p:nvSpPr>
        <p:spPr bwMode="auto">
          <a:xfrm>
            <a:off x="2509242" y="4375546"/>
            <a:ext cx="196454" cy="187525"/>
          </a:xfrm>
          <a:custGeom>
            <a:avLst/>
            <a:gdLst/>
            <a:ahLst/>
            <a:cxnLst/>
            <a:rect l="0" t="0" r="0" b="0"/>
            <a:pathLst>
              <a:path w="196454" h="187525">
                <a:moveTo>
                  <a:pt x="8930" y="35719"/>
                </a:moveTo>
                <a:lnTo>
                  <a:pt x="0" y="35719"/>
                </a:lnTo>
                <a:lnTo>
                  <a:pt x="0" y="35719"/>
                </a:lnTo>
                <a:lnTo>
                  <a:pt x="0" y="35719"/>
                </a:lnTo>
                <a:lnTo>
                  <a:pt x="0" y="26790"/>
                </a:lnTo>
                <a:lnTo>
                  <a:pt x="0" y="26790"/>
                </a:lnTo>
                <a:lnTo>
                  <a:pt x="8930" y="17860"/>
                </a:lnTo>
                <a:lnTo>
                  <a:pt x="26789" y="8930"/>
                </a:lnTo>
                <a:lnTo>
                  <a:pt x="44649" y="8930"/>
                </a:lnTo>
                <a:lnTo>
                  <a:pt x="71438" y="0"/>
                </a:lnTo>
                <a:lnTo>
                  <a:pt x="89297" y="8930"/>
                </a:lnTo>
                <a:lnTo>
                  <a:pt x="107156" y="17860"/>
                </a:lnTo>
                <a:lnTo>
                  <a:pt x="116086" y="35719"/>
                </a:lnTo>
                <a:lnTo>
                  <a:pt x="116086" y="62508"/>
                </a:lnTo>
                <a:lnTo>
                  <a:pt x="107156" y="98227"/>
                </a:lnTo>
                <a:lnTo>
                  <a:pt x="89297" y="125016"/>
                </a:lnTo>
                <a:lnTo>
                  <a:pt x="71438" y="151805"/>
                </a:lnTo>
                <a:lnTo>
                  <a:pt x="62508" y="178594"/>
                </a:lnTo>
                <a:lnTo>
                  <a:pt x="53578" y="187524"/>
                </a:lnTo>
                <a:lnTo>
                  <a:pt x="44649" y="178594"/>
                </a:lnTo>
                <a:lnTo>
                  <a:pt x="53578" y="169665"/>
                </a:lnTo>
                <a:lnTo>
                  <a:pt x="71438" y="151805"/>
                </a:lnTo>
                <a:lnTo>
                  <a:pt x="98227" y="142875"/>
                </a:lnTo>
                <a:lnTo>
                  <a:pt x="133946" y="125016"/>
                </a:lnTo>
                <a:lnTo>
                  <a:pt x="169664" y="116086"/>
                </a:lnTo>
                <a:lnTo>
                  <a:pt x="196453" y="107157"/>
                </a:lnTo>
                <a:lnTo>
                  <a:pt x="196453"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3" name="Freeform 21552"/>
          <p:cNvSpPr/>
          <p:nvPr/>
        </p:nvSpPr>
        <p:spPr bwMode="auto">
          <a:xfrm>
            <a:off x="1321594" y="5223867"/>
            <a:ext cx="339329" cy="258962"/>
          </a:xfrm>
          <a:custGeom>
            <a:avLst/>
            <a:gdLst/>
            <a:ahLst/>
            <a:cxnLst/>
            <a:rect l="0" t="0" r="0" b="0"/>
            <a:pathLst>
              <a:path w="339329" h="258962">
                <a:moveTo>
                  <a:pt x="26789" y="80367"/>
                </a:moveTo>
                <a:lnTo>
                  <a:pt x="26789" y="80367"/>
                </a:lnTo>
                <a:lnTo>
                  <a:pt x="17859" y="80367"/>
                </a:lnTo>
                <a:lnTo>
                  <a:pt x="17859" y="89297"/>
                </a:lnTo>
                <a:lnTo>
                  <a:pt x="8929" y="89297"/>
                </a:lnTo>
                <a:lnTo>
                  <a:pt x="0" y="89297"/>
                </a:lnTo>
                <a:lnTo>
                  <a:pt x="0" y="89297"/>
                </a:lnTo>
                <a:lnTo>
                  <a:pt x="0" y="89297"/>
                </a:lnTo>
                <a:lnTo>
                  <a:pt x="0" y="80367"/>
                </a:lnTo>
                <a:lnTo>
                  <a:pt x="8929" y="62508"/>
                </a:lnTo>
                <a:lnTo>
                  <a:pt x="35719" y="44649"/>
                </a:lnTo>
                <a:lnTo>
                  <a:pt x="62508" y="26789"/>
                </a:lnTo>
                <a:lnTo>
                  <a:pt x="89297" y="17860"/>
                </a:lnTo>
                <a:lnTo>
                  <a:pt x="125015" y="0"/>
                </a:lnTo>
                <a:lnTo>
                  <a:pt x="160734" y="0"/>
                </a:lnTo>
                <a:lnTo>
                  <a:pt x="178594" y="0"/>
                </a:lnTo>
                <a:lnTo>
                  <a:pt x="196453" y="26789"/>
                </a:lnTo>
                <a:lnTo>
                  <a:pt x="205383" y="53578"/>
                </a:lnTo>
                <a:lnTo>
                  <a:pt x="196453" y="80367"/>
                </a:lnTo>
                <a:lnTo>
                  <a:pt x="187523" y="125016"/>
                </a:lnTo>
                <a:lnTo>
                  <a:pt x="169664" y="160735"/>
                </a:lnTo>
                <a:lnTo>
                  <a:pt x="151804" y="196453"/>
                </a:lnTo>
                <a:lnTo>
                  <a:pt x="133945" y="223242"/>
                </a:lnTo>
                <a:lnTo>
                  <a:pt x="107156" y="250031"/>
                </a:lnTo>
                <a:lnTo>
                  <a:pt x="89297" y="258961"/>
                </a:lnTo>
                <a:lnTo>
                  <a:pt x="71437" y="258961"/>
                </a:lnTo>
                <a:lnTo>
                  <a:pt x="71437" y="250031"/>
                </a:lnTo>
                <a:lnTo>
                  <a:pt x="80367" y="241102"/>
                </a:lnTo>
                <a:lnTo>
                  <a:pt x="107156" y="223242"/>
                </a:lnTo>
                <a:lnTo>
                  <a:pt x="142875" y="205383"/>
                </a:lnTo>
                <a:lnTo>
                  <a:pt x="187523" y="187524"/>
                </a:lnTo>
                <a:lnTo>
                  <a:pt x="241101" y="169664"/>
                </a:lnTo>
                <a:lnTo>
                  <a:pt x="285750" y="160735"/>
                </a:lnTo>
                <a:lnTo>
                  <a:pt x="312539" y="151805"/>
                </a:lnTo>
                <a:lnTo>
                  <a:pt x="330398" y="142875"/>
                </a:lnTo>
                <a:lnTo>
                  <a:pt x="339328" y="133946"/>
                </a:lnTo>
                <a:lnTo>
                  <a:pt x="33932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4" name="Freeform 21553"/>
          <p:cNvSpPr/>
          <p:nvPr/>
        </p:nvSpPr>
        <p:spPr bwMode="auto">
          <a:xfrm>
            <a:off x="1651992" y="5009555"/>
            <a:ext cx="107157" cy="187524"/>
          </a:xfrm>
          <a:custGeom>
            <a:avLst/>
            <a:gdLst/>
            <a:ahLst/>
            <a:cxnLst/>
            <a:rect l="0" t="0" r="0" b="0"/>
            <a:pathLst>
              <a:path w="107157" h="187524">
                <a:moveTo>
                  <a:pt x="53578" y="53578"/>
                </a:moveTo>
                <a:lnTo>
                  <a:pt x="53578" y="53578"/>
                </a:lnTo>
                <a:lnTo>
                  <a:pt x="53578" y="53578"/>
                </a:lnTo>
                <a:lnTo>
                  <a:pt x="53578" y="53578"/>
                </a:lnTo>
                <a:lnTo>
                  <a:pt x="53578" y="53578"/>
                </a:lnTo>
                <a:lnTo>
                  <a:pt x="53578" y="44648"/>
                </a:lnTo>
                <a:lnTo>
                  <a:pt x="53578" y="44648"/>
                </a:lnTo>
                <a:lnTo>
                  <a:pt x="44649" y="35718"/>
                </a:lnTo>
                <a:lnTo>
                  <a:pt x="35719" y="26789"/>
                </a:lnTo>
                <a:lnTo>
                  <a:pt x="35719" y="17859"/>
                </a:lnTo>
                <a:lnTo>
                  <a:pt x="26789" y="8929"/>
                </a:lnTo>
                <a:lnTo>
                  <a:pt x="17860" y="0"/>
                </a:lnTo>
                <a:lnTo>
                  <a:pt x="8930" y="0"/>
                </a:lnTo>
                <a:lnTo>
                  <a:pt x="0" y="0"/>
                </a:lnTo>
                <a:lnTo>
                  <a:pt x="0" y="8929"/>
                </a:lnTo>
                <a:lnTo>
                  <a:pt x="0" y="26789"/>
                </a:lnTo>
                <a:lnTo>
                  <a:pt x="0" y="44648"/>
                </a:lnTo>
                <a:lnTo>
                  <a:pt x="8930" y="62508"/>
                </a:lnTo>
                <a:lnTo>
                  <a:pt x="8930" y="80367"/>
                </a:lnTo>
                <a:lnTo>
                  <a:pt x="17860" y="89297"/>
                </a:lnTo>
                <a:lnTo>
                  <a:pt x="35719" y="98226"/>
                </a:lnTo>
                <a:lnTo>
                  <a:pt x="35719" y="98226"/>
                </a:lnTo>
                <a:lnTo>
                  <a:pt x="44649" y="89297"/>
                </a:lnTo>
                <a:lnTo>
                  <a:pt x="53578" y="71437"/>
                </a:lnTo>
                <a:lnTo>
                  <a:pt x="62508" y="62508"/>
                </a:lnTo>
                <a:lnTo>
                  <a:pt x="62508" y="53578"/>
                </a:lnTo>
                <a:lnTo>
                  <a:pt x="71438" y="53578"/>
                </a:lnTo>
                <a:lnTo>
                  <a:pt x="71438" y="62508"/>
                </a:lnTo>
                <a:lnTo>
                  <a:pt x="80367" y="89297"/>
                </a:lnTo>
                <a:lnTo>
                  <a:pt x="80367" y="116086"/>
                </a:lnTo>
                <a:lnTo>
                  <a:pt x="89297" y="142875"/>
                </a:lnTo>
                <a:lnTo>
                  <a:pt x="98227" y="169664"/>
                </a:lnTo>
                <a:lnTo>
                  <a:pt x="98227" y="187523"/>
                </a:lnTo>
                <a:lnTo>
                  <a:pt x="107156" y="187523"/>
                </a:lnTo>
                <a:lnTo>
                  <a:pt x="107156"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5" name="Freeform 21554"/>
          <p:cNvSpPr/>
          <p:nvPr/>
        </p:nvSpPr>
        <p:spPr bwMode="auto">
          <a:xfrm>
            <a:off x="1017984" y="5375672"/>
            <a:ext cx="151806" cy="107157"/>
          </a:xfrm>
          <a:custGeom>
            <a:avLst/>
            <a:gdLst/>
            <a:ahLst/>
            <a:cxnLst/>
            <a:rect l="0" t="0" r="0" b="0"/>
            <a:pathLst>
              <a:path w="151806" h="107157">
                <a:moveTo>
                  <a:pt x="0" y="107156"/>
                </a:moveTo>
                <a:lnTo>
                  <a:pt x="0" y="107156"/>
                </a:lnTo>
                <a:lnTo>
                  <a:pt x="8930" y="98226"/>
                </a:lnTo>
                <a:lnTo>
                  <a:pt x="17860" y="89297"/>
                </a:lnTo>
                <a:lnTo>
                  <a:pt x="35719" y="71437"/>
                </a:lnTo>
                <a:lnTo>
                  <a:pt x="62508" y="53578"/>
                </a:lnTo>
                <a:lnTo>
                  <a:pt x="80368" y="35719"/>
                </a:lnTo>
                <a:lnTo>
                  <a:pt x="98227" y="17859"/>
                </a:lnTo>
                <a:lnTo>
                  <a:pt x="116086" y="8930"/>
                </a:lnTo>
                <a:lnTo>
                  <a:pt x="133946" y="0"/>
                </a:lnTo>
                <a:lnTo>
                  <a:pt x="142875" y="0"/>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6" name="Freeform 21555"/>
          <p:cNvSpPr/>
          <p:nvPr/>
        </p:nvSpPr>
        <p:spPr bwMode="auto">
          <a:xfrm>
            <a:off x="1134070" y="5473898"/>
            <a:ext cx="89298" cy="80369"/>
          </a:xfrm>
          <a:custGeom>
            <a:avLst/>
            <a:gdLst/>
            <a:ahLst/>
            <a:cxnLst/>
            <a:rect l="0" t="0" r="0" b="0"/>
            <a:pathLst>
              <a:path w="89298" h="80369">
                <a:moveTo>
                  <a:pt x="0" y="80368"/>
                </a:moveTo>
                <a:lnTo>
                  <a:pt x="0" y="71438"/>
                </a:lnTo>
                <a:lnTo>
                  <a:pt x="8930" y="62508"/>
                </a:lnTo>
                <a:lnTo>
                  <a:pt x="35719" y="53579"/>
                </a:lnTo>
                <a:lnTo>
                  <a:pt x="53579" y="35719"/>
                </a:lnTo>
                <a:lnTo>
                  <a:pt x="71438" y="17860"/>
                </a:lnTo>
                <a:lnTo>
                  <a:pt x="8929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7" name="Freeform 21556"/>
          <p:cNvSpPr/>
          <p:nvPr/>
        </p:nvSpPr>
        <p:spPr bwMode="auto">
          <a:xfrm>
            <a:off x="3143250" y="2973586"/>
            <a:ext cx="642939" cy="598290"/>
          </a:xfrm>
          <a:custGeom>
            <a:avLst/>
            <a:gdLst/>
            <a:ahLst/>
            <a:cxnLst/>
            <a:rect l="0" t="0" r="0" b="0"/>
            <a:pathLst>
              <a:path w="642939" h="598290">
                <a:moveTo>
                  <a:pt x="482203" y="80367"/>
                </a:moveTo>
                <a:lnTo>
                  <a:pt x="482203" y="80367"/>
                </a:lnTo>
                <a:lnTo>
                  <a:pt x="473273" y="80367"/>
                </a:lnTo>
                <a:lnTo>
                  <a:pt x="473273" y="71437"/>
                </a:lnTo>
                <a:lnTo>
                  <a:pt x="464344" y="62507"/>
                </a:lnTo>
                <a:lnTo>
                  <a:pt x="455414" y="53578"/>
                </a:lnTo>
                <a:lnTo>
                  <a:pt x="446484" y="44648"/>
                </a:lnTo>
                <a:lnTo>
                  <a:pt x="428625" y="26789"/>
                </a:lnTo>
                <a:lnTo>
                  <a:pt x="410766" y="17859"/>
                </a:lnTo>
                <a:lnTo>
                  <a:pt x="392906" y="8929"/>
                </a:lnTo>
                <a:lnTo>
                  <a:pt x="366117" y="0"/>
                </a:lnTo>
                <a:lnTo>
                  <a:pt x="339328" y="0"/>
                </a:lnTo>
                <a:lnTo>
                  <a:pt x="303609" y="0"/>
                </a:lnTo>
                <a:lnTo>
                  <a:pt x="276820" y="8929"/>
                </a:lnTo>
                <a:lnTo>
                  <a:pt x="241102" y="17859"/>
                </a:lnTo>
                <a:lnTo>
                  <a:pt x="205383" y="26789"/>
                </a:lnTo>
                <a:lnTo>
                  <a:pt x="178594" y="44648"/>
                </a:lnTo>
                <a:lnTo>
                  <a:pt x="142875" y="62507"/>
                </a:lnTo>
                <a:lnTo>
                  <a:pt x="107156" y="89296"/>
                </a:lnTo>
                <a:lnTo>
                  <a:pt x="80367" y="116085"/>
                </a:lnTo>
                <a:lnTo>
                  <a:pt x="44648" y="160734"/>
                </a:lnTo>
                <a:lnTo>
                  <a:pt x="17859" y="205382"/>
                </a:lnTo>
                <a:lnTo>
                  <a:pt x="0" y="258960"/>
                </a:lnTo>
                <a:lnTo>
                  <a:pt x="0" y="321468"/>
                </a:lnTo>
                <a:lnTo>
                  <a:pt x="8930" y="392906"/>
                </a:lnTo>
                <a:lnTo>
                  <a:pt x="35719" y="464343"/>
                </a:lnTo>
                <a:lnTo>
                  <a:pt x="80367" y="526851"/>
                </a:lnTo>
                <a:lnTo>
                  <a:pt x="133945" y="571500"/>
                </a:lnTo>
                <a:lnTo>
                  <a:pt x="196453" y="589359"/>
                </a:lnTo>
                <a:lnTo>
                  <a:pt x="267891" y="598289"/>
                </a:lnTo>
                <a:lnTo>
                  <a:pt x="339328" y="589359"/>
                </a:lnTo>
                <a:lnTo>
                  <a:pt x="410766" y="562570"/>
                </a:lnTo>
                <a:lnTo>
                  <a:pt x="482203" y="526851"/>
                </a:lnTo>
                <a:lnTo>
                  <a:pt x="535781" y="482203"/>
                </a:lnTo>
                <a:lnTo>
                  <a:pt x="589359" y="428625"/>
                </a:lnTo>
                <a:lnTo>
                  <a:pt x="625078" y="375046"/>
                </a:lnTo>
                <a:lnTo>
                  <a:pt x="642938" y="303609"/>
                </a:lnTo>
                <a:lnTo>
                  <a:pt x="634008" y="241101"/>
                </a:lnTo>
                <a:lnTo>
                  <a:pt x="616148" y="169664"/>
                </a:lnTo>
                <a:lnTo>
                  <a:pt x="589359" y="107156"/>
                </a:lnTo>
                <a:lnTo>
                  <a:pt x="544711" y="62507"/>
                </a:lnTo>
                <a:lnTo>
                  <a:pt x="500063" y="35718"/>
                </a:lnTo>
                <a:lnTo>
                  <a:pt x="464344" y="17859"/>
                </a:lnTo>
                <a:lnTo>
                  <a:pt x="419695" y="26789"/>
                </a:lnTo>
                <a:lnTo>
                  <a:pt x="41969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8" name="Freeform 21557"/>
          <p:cNvSpPr/>
          <p:nvPr/>
        </p:nvSpPr>
        <p:spPr bwMode="auto">
          <a:xfrm>
            <a:off x="3187898" y="3982640"/>
            <a:ext cx="517923" cy="642939"/>
          </a:xfrm>
          <a:custGeom>
            <a:avLst/>
            <a:gdLst/>
            <a:ahLst/>
            <a:cxnLst/>
            <a:rect l="0" t="0" r="0" b="0"/>
            <a:pathLst>
              <a:path w="517923" h="642939">
                <a:moveTo>
                  <a:pt x="419696" y="107156"/>
                </a:moveTo>
                <a:lnTo>
                  <a:pt x="419696" y="98227"/>
                </a:lnTo>
                <a:lnTo>
                  <a:pt x="410766" y="89297"/>
                </a:lnTo>
                <a:lnTo>
                  <a:pt x="401836" y="80367"/>
                </a:lnTo>
                <a:lnTo>
                  <a:pt x="392907" y="62508"/>
                </a:lnTo>
                <a:lnTo>
                  <a:pt x="383977" y="53578"/>
                </a:lnTo>
                <a:lnTo>
                  <a:pt x="357188" y="35719"/>
                </a:lnTo>
                <a:lnTo>
                  <a:pt x="339329" y="26789"/>
                </a:lnTo>
                <a:lnTo>
                  <a:pt x="321469" y="17860"/>
                </a:lnTo>
                <a:lnTo>
                  <a:pt x="294680" y="8930"/>
                </a:lnTo>
                <a:lnTo>
                  <a:pt x="267891" y="8930"/>
                </a:lnTo>
                <a:lnTo>
                  <a:pt x="241102" y="0"/>
                </a:lnTo>
                <a:lnTo>
                  <a:pt x="214313" y="0"/>
                </a:lnTo>
                <a:lnTo>
                  <a:pt x="187524" y="8930"/>
                </a:lnTo>
                <a:lnTo>
                  <a:pt x="151805" y="17860"/>
                </a:lnTo>
                <a:lnTo>
                  <a:pt x="125016" y="35719"/>
                </a:lnTo>
                <a:lnTo>
                  <a:pt x="89297" y="71438"/>
                </a:lnTo>
                <a:lnTo>
                  <a:pt x="62508" y="116086"/>
                </a:lnTo>
                <a:lnTo>
                  <a:pt x="35719" y="169664"/>
                </a:lnTo>
                <a:lnTo>
                  <a:pt x="17860" y="232172"/>
                </a:lnTo>
                <a:lnTo>
                  <a:pt x="8930" y="312539"/>
                </a:lnTo>
                <a:lnTo>
                  <a:pt x="0" y="383977"/>
                </a:lnTo>
                <a:lnTo>
                  <a:pt x="17860" y="455414"/>
                </a:lnTo>
                <a:lnTo>
                  <a:pt x="35719" y="517922"/>
                </a:lnTo>
                <a:lnTo>
                  <a:pt x="62508" y="571500"/>
                </a:lnTo>
                <a:lnTo>
                  <a:pt x="98227" y="607219"/>
                </a:lnTo>
                <a:lnTo>
                  <a:pt x="142875" y="625078"/>
                </a:lnTo>
                <a:lnTo>
                  <a:pt x="196454" y="642938"/>
                </a:lnTo>
                <a:lnTo>
                  <a:pt x="250032" y="642938"/>
                </a:lnTo>
                <a:lnTo>
                  <a:pt x="303610" y="634008"/>
                </a:lnTo>
                <a:lnTo>
                  <a:pt x="357188" y="607219"/>
                </a:lnTo>
                <a:lnTo>
                  <a:pt x="419696" y="580430"/>
                </a:lnTo>
                <a:lnTo>
                  <a:pt x="455415" y="535781"/>
                </a:lnTo>
                <a:lnTo>
                  <a:pt x="491133" y="482203"/>
                </a:lnTo>
                <a:lnTo>
                  <a:pt x="508993" y="419696"/>
                </a:lnTo>
                <a:lnTo>
                  <a:pt x="517922" y="357188"/>
                </a:lnTo>
                <a:lnTo>
                  <a:pt x="500063" y="294680"/>
                </a:lnTo>
                <a:lnTo>
                  <a:pt x="464344" y="232172"/>
                </a:lnTo>
                <a:lnTo>
                  <a:pt x="428625" y="178594"/>
                </a:lnTo>
                <a:lnTo>
                  <a:pt x="383977" y="133946"/>
                </a:lnTo>
                <a:lnTo>
                  <a:pt x="348258" y="98227"/>
                </a:lnTo>
                <a:lnTo>
                  <a:pt x="303610" y="80367"/>
                </a:lnTo>
                <a:lnTo>
                  <a:pt x="30361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9" name="Freeform 21558"/>
          <p:cNvSpPr/>
          <p:nvPr/>
        </p:nvSpPr>
        <p:spPr bwMode="auto">
          <a:xfrm>
            <a:off x="5188148" y="3009304"/>
            <a:ext cx="214314" cy="250033"/>
          </a:xfrm>
          <a:custGeom>
            <a:avLst/>
            <a:gdLst/>
            <a:ahLst/>
            <a:cxnLst/>
            <a:rect l="0" t="0" r="0" b="0"/>
            <a:pathLst>
              <a:path w="214314" h="250033">
                <a:moveTo>
                  <a:pt x="8930" y="241102"/>
                </a:moveTo>
                <a:lnTo>
                  <a:pt x="8930" y="241102"/>
                </a:lnTo>
                <a:lnTo>
                  <a:pt x="8930" y="241102"/>
                </a:lnTo>
                <a:lnTo>
                  <a:pt x="0" y="241102"/>
                </a:lnTo>
                <a:lnTo>
                  <a:pt x="0" y="250032"/>
                </a:lnTo>
                <a:lnTo>
                  <a:pt x="8930" y="250032"/>
                </a:lnTo>
                <a:lnTo>
                  <a:pt x="8930" y="241102"/>
                </a:lnTo>
                <a:lnTo>
                  <a:pt x="26790" y="223242"/>
                </a:lnTo>
                <a:lnTo>
                  <a:pt x="53579" y="196453"/>
                </a:lnTo>
                <a:lnTo>
                  <a:pt x="89297" y="151805"/>
                </a:lnTo>
                <a:lnTo>
                  <a:pt x="125016" y="107157"/>
                </a:lnTo>
                <a:lnTo>
                  <a:pt x="160735" y="62508"/>
                </a:lnTo>
                <a:lnTo>
                  <a:pt x="196454" y="26789"/>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0" name="Freeform 21559"/>
          <p:cNvSpPr/>
          <p:nvPr/>
        </p:nvSpPr>
        <p:spPr bwMode="auto">
          <a:xfrm>
            <a:off x="5188148" y="3062882"/>
            <a:ext cx="223244" cy="1178720"/>
          </a:xfrm>
          <a:custGeom>
            <a:avLst/>
            <a:gdLst/>
            <a:ahLst/>
            <a:cxnLst/>
            <a:rect l="0" t="0" r="0" b="0"/>
            <a:pathLst>
              <a:path w="223244" h="1178720">
                <a:moveTo>
                  <a:pt x="0" y="1178719"/>
                </a:move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69789"/>
                </a:lnTo>
                <a:lnTo>
                  <a:pt x="8930" y="1169789"/>
                </a:lnTo>
                <a:lnTo>
                  <a:pt x="17860" y="1169789"/>
                </a:lnTo>
                <a:lnTo>
                  <a:pt x="17860" y="1160860"/>
                </a:lnTo>
                <a:lnTo>
                  <a:pt x="26790" y="1160860"/>
                </a:lnTo>
                <a:lnTo>
                  <a:pt x="35719" y="1151930"/>
                </a:lnTo>
                <a:lnTo>
                  <a:pt x="44649" y="1151930"/>
                </a:lnTo>
                <a:lnTo>
                  <a:pt x="44649" y="1143000"/>
                </a:lnTo>
                <a:lnTo>
                  <a:pt x="62508" y="1134071"/>
                </a:lnTo>
                <a:lnTo>
                  <a:pt x="71438" y="1116211"/>
                </a:lnTo>
                <a:lnTo>
                  <a:pt x="80368" y="1098352"/>
                </a:lnTo>
                <a:lnTo>
                  <a:pt x="89297" y="1080493"/>
                </a:lnTo>
                <a:lnTo>
                  <a:pt x="98227" y="1062633"/>
                </a:lnTo>
                <a:lnTo>
                  <a:pt x="107157" y="1044774"/>
                </a:lnTo>
                <a:lnTo>
                  <a:pt x="116086" y="1026914"/>
                </a:lnTo>
                <a:lnTo>
                  <a:pt x="125016" y="1017985"/>
                </a:lnTo>
                <a:lnTo>
                  <a:pt x="133946" y="1000125"/>
                </a:lnTo>
                <a:lnTo>
                  <a:pt x="133946" y="982266"/>
                </a:lnTo>
                <a:lnTo>
                  <a:pt x="142875" y="964407"/>
                </a:lnTo>
                <a:lnTo>
                  <a:pt x="151805" y="946547"/>
                </a:lnTo>
                <a:lnTo>
                  <a:pt x="160735" y="919758"/>
                </a:lnTo>
                <a:lnTo>
                  <a:pt x="169665" y="901899"/>
                </a:lnTo>
                <a:lnTo>
                  <a:pt x="169665" y="875110"/>
                </a:lnTo>
                <a:lnTo>
                  <a:pt x="178594" y="848321"/>
                </a:lnTo>
                <a:lnTo>
                  <a:pt x="178594" y="812602"/>
                </a:lnTo>
                <a:lnTo>
                  <a:pt x="169665" y="785813"/>
                </a:lnTo>
                <a:lnTo>
                  <a:pt x="169665" y="759024"/>
                </a:lnTo>
                <a:lnTo>
                  <a:pt x="169665" y="732235"/>
                </a:lnTo>
                <a:lnTo>
                  <a:pt x="160735" y="705446"/>
                </a:lnTo>
                <a:lnTo>
                  <a:pt x="160735" y="687586"/>
                </a:lnTo>
                <a:lnTo>
                  <a:pt x="151805" y="660797"/>
                </a:lnTo>
                <a:lnTo>
                  <a:pt x="151805" y="634008"/>
                </a:lnTo>
                <a:lnTo>
                  <a:pt x="142875" y="616149"/>
                </a:lnTo>
                <a:lnTo>
                  <a:pt x="142875" y="598289"/>
                </a:lnTo>
                <a:lnTo>
                  <a:pt x="133946" y="571500"/>
                </a:lnTo>
                <a:lnTo>
                  <a:pt x="133946" y="544711"/>
                </a:lnTo>
                <a:lnTo>
                  <a:pt x="133946" y="526852"/>
                </a:lnTo>
                <a:lnTo>
                  <a:pt x="133946" y="500063"/>
                </a:lnTo>
                <a:lnTo>
                  <a:pt x="133946" y="482204"/>
                </a:lnTo>
                <a:lnTo>
                  <a:pt x="133946" y="473274"/>
                </a:lnTo>
                <a:lnTo>
                  <a:pt x="125016" y="455414"/>
                </a:lnTo>
                <a:lnTo>
                  <a:pt x="125016" y="437555"/>
                </a:lnTo>
                <a:lnTo>
                  <a:pt x="125016" y="428625"/>
                </a:lnTo>
                <a:lnTo>
                  <a:pt x="133946" y="419696"/>
                </a:lnTo>
                <a:lnTo>
                  <a:pt x="133946" y="401836"/>
                </a:lnTo>
                <a:lnTo>
                  <a:pt x="133946" y="383977"/>
                </a:lnTo>
                <a:lnTo>
                  <a:pt x="133946" y="375047"/>
                </a:lnTo>
                <a:lnTo>
                  <a:pt x="133946" y="357188"/>
                </a:lnTo>
                <a:lnTo>
                  <a:pt x="133946" y="339329"/>
                </a:lnTo>
                <a:lnTo>
                  <a:pt x="133946" y="321469"/>
                </a:lnTo>
                <a:lnTo>
                  <a:pt x="133946" y="303610"/>
                </a:lnTo>
                <a:lnTo>
                  <a:pt x="133946" y="294680"/>
                </a:lnTo>
                <a:lnTo>
                  <a:pt x="133946" y="276821"/>
                </a:lnTo>
                <a:lnTo>
                  <a:pt x="133946" y="267891"/>
                </a:lnTo>
                <a:lnTo>
                  <a:pt x="133946" y="258961"/>
                </a:lnTo>
                <a:lnTo>
                  <a:pt x="133946" y="241102"/>
                </a:lnTo>
                <a:lnTo>
                  <a:pt x="142875" y="232172"/>
                </a:lnTo>
                <a:lnTo>
                  <a:pt x="142875" y="214313"/>
                </a:lnTo>
                <a:lnTo>
                  <a:pt x="142875" y="196454"/>
                </a:lnTo>
                <a:lnTo>
                  <a:pt x="151805" y="178594"/>
                </a:lnTo>
                <a:lnTo>
                  <a:pt x="151805" y="160735"/>
                </a:lnTo>
                <a:lnTo>
                  <a:pt x="160735" y="151805"/>
                </a:lnTo>
                <a:lnTo>
                  <a:pt x="160735" y="133946"/>
                </a:lnTo>
                <a:lnTo>
                  <a:pt x="169665" y="125016"/>
                </a:lnTo>
                <a:lnTo>
                  <a:pt x="169665" y="116086"/>
                </a:lnTo>
                <a:lnTo>
                  <a:pt x="169665" y="107157"/>
                </a:lnTo>
                <a:lnTo>
                  <a:pt x="169665" y="107157"/>
                </a:lnTo>
                <a:lnTo>
                  <a:pt x="178594" y="98227"/>
                </a:lnTo>
                <a:lnTo>
                  <a:pt x="178594" y="98227"/>
                </a:lnTo>
                <a:lnTo>
                  <a:pt x="187524" y="89297"/>
                </a:lnTo>
                <a:lnTo>
                  <a:pt x="187524" y="80368"/>
                </a:lnTo>
                <a:lnTo>
                  <a:pt x="187524" y="71438"/>
                </a:lnTo>
                <a:lnTo>
                  <a:pt x="196454" y="53579"/>
                </a:lnTo>
                <a:lnTo>
                  <a:pt x="196454" y="44649"/>
                </a:lnTo>
                <a:lnTo>
                  <a:pt x="205383" y="35719"/>
                </a:lnTo>
                <a:lnTo>
                  <a:pt x="214313" y="26789"/>
                </a:lnTo>
                <a:lnTo>
                  <a:pt x="214313" y="26789"/>
                </a:lnTo>
                <a:lnTo>
                  <a:pt x="214313" y="26789"/>
                </a:lnTo>
                <a:lnTo>
                  <a:pt x="214313" y="17860"/>
                </a:lnTo>
                <a:lnTo>
                  <a:pt x="214313" y="17860"/>
                </a:lnTo>
                <a:lnTo>
                  <a:pt x="223243" y="17860"/>
                </a:lnTo>
                <a:lnTo>
                  <a:pt x="223243" y="17860"/>
                </a:lnTo>
                <a:lnTo>
                  <a:pt x="223243" y="8930"/>
                </a:lnTo>
                <a:lnTo>
                  <a:pt x="223243" y="8930"/>
                </a:lnTo>
                <a:lnTo>
                  <a:pt x="223243" y="8930"/>
                </a:lnTo>
                <a:lnTo>
                  <a:pt x="223243" y="0"/>
                </a:lnTo>
                <a:lnTo>
                  <a:pt x="223243" y="0"/>
                </a:lnTo>
                <a:lnTo>
                  <a:pt x="223243" y="0"/>
                </a:lnTo>
                <a:lnTo>
                  <a:pt x="223243" y="0"/>
                </a:lnTo>
                <a:lnTo>
                  <a:pt x="214313" y="8930"/>
                </a:lnTo>
                <a:lnTo>
                  <a:pt x="214313" y="8930"/>
                </a:lnTo>
                <a:lnTo>
                  <a:pt x="223243" y="8930"/>
                </a:lnTo>
                <a:lnTo>
                  <a:pt x="223243" y="8930"/>
                </a:lnTo>
                <a:lnTo>
                  <a:pt x="223243" y="893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1" name="Freeform 21560"/>
          <p:cNvSpPr/>
          <p:nvPr/>
        </p:nvSpPr>
        <p:spPr bwMode="auto">
          <a:xfrm>
            <a:off x="5143500" y="2777133"/>
            <a:ext cx="142876" cy="107157"/>
          </a:xfrm>
          <a:custGeom>
            <a:avLst/>
            <a:gdLst/>
            <a:ahLst/>
            <a:cxnLst/>
            <a:rect l="0" t="0" r="0" b="0"/>
            <a:pathLst>
              <a:path w="142876" h="107157">
                <a:moveTo>
                  <a:pt x="8930" y="0"/>
                </a:moveTo>
                <a:lnTo>
                  <a:pt x="8930" y="0"/>
                </a:lnTo>
                <a:lnTo>
                  <a:pt x="17859" y="0"/>
                </a:lnTo>
                <a:lnTo>
                  <a:pt x="17859" y="0"/>
                </a:lnTo>
                <a:lnTo>
                  <a:pt x="8930" y="8930"/>
                </a:lnTo>
                <a:lnTo>
                  <a:pt x="8930" y="17859"/>
                </a:lnTo>
                <a:lnTo>
                  <a:pt x="8930" y="35718"/>
                </a:lnTo>
                <a:lnTo>
                  <a:pt x="0" y="53578"/>
                </a:lnTo>
                <a:lnTo>
                  <a:pt x="0" y="71437"/>
                </a:lnTo>
                <a:lnTo>
                  <a:pt x="0" y="80367"/>
                </a:lnTo>
                <a:lnTo>
                  <a:pt x="8930" y="98226"/>
                </a:lnTo>
                <a:lnTo>
                  <a:pt x="17859" y="107156"/>
                </a:lnTo>
                <a:lnTo>
                  <a:pt x="26789" y="107156"/>
                </a:lnTo>
                <a:lnTo>
                  <a:pt x="44648" y="107156"/>
                </a:lnTo>
                <a:lnTo>
                  <a:pt x="71438" y="89296"/>
                </a:lnTo>
                <a:lnTo>
                  <a:pt x="98227" y="80367"/>
                </a:lnTo>
                <a:lnTo>
                  <a:pt x="125016" y="62507"/>
                </a:lnTo>
                <a:lnTo>
                  <a:pt x="142875" y="44648"/>
                </a:lnTo>
                <a:lnTo>
                  <a:pt x="14287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2" name="Freeform 21561"/>
          <p:cNvSpPr/>
          <p:nvPr/>
        </p:nvSpPr>
        <p:spPr bwMode="auto">
          <a:xfrm>
            <a:off x="5295305" y="2687836"/>
            <a:ext cx="133946" cy="133946"/>
          </a:xfrm>
          <a:custGeom>
            <a:avLst/>
            <a:gdLst/>
            <a:ahLst/>
            <a:cxnLst/>
            <a:rect l="0" t="0" r="0" b="0"/>
            <a:pathLst>
              <a:path w="133946" h="133946">
                <a:moveTo>
                  <a:pt x="44648" y="35719"/>
                </a:moveTo>
                <a:lnTo>
                  <a:pt x="44648" y="35719"/>
                </a:lnTo>
                <a:lnTo>
                  <a:pt x="35718" y="35719"/>
                </a:lnTo>
                <a:lnTo>
                  <a:pt x="35718" y="35719"/>
                </a:lnTo>
                <a:lnTo>
                  <a:pt x="35718" y="35719"/>
                </a:lnTo>
                <a:lnTo>
                  <a:pt x="35718" y="35719"/>
                </a:lnTo>
                <a:lnTo>
                  <a:pt x="35718" y="26789"/>
                </a:lnTo>
                <a:lnTo>
                  <a:pt x="35718" y="26789"/>
                </a:lnTo>
                <a:lnTo>
                  <a:pt x="35718" y="26789"/>
                </a:lnTo>
                <a:lnTo>
                  <a:pt x="35718" y="26789"/>
                </a:lnTo>
                <a:lnTo>
                  <a:pt x="35718" y="26789"/>
                </a:lnTo>
                <a:lnTo>
                  <a:pt x="35718" y="35719"/>
                </a:lnTo>
                <a:lnTo>
                  <a:pt x="26789" y="35719"/>
                </a:lnTo>
                <a:lnTo>
                  <a:pt x="17859" y="53578"/>
                </a:lnTo>
                <a:lnTo>
                  <a:pt x="17859" y="71437"/>
                </a:lnTo>
                <a:lnTo>
                  <a:pt x="8929" y="89297"/>
                </a:lnTo>
                <a:lnTo>
                  <a:pt x="0" y="116085"/>
                </a:lnTo>
                <a:lnTo>
                  <a:pt x="0" y="125015"/>
                </a:lnTo>
                <a:lnTo>
                  <a:pt x="8929" y="133945"/>
                </a:lnTo>
                <a:lnTo>
                  <a:pt x="17859" y="133945"/>
                </a:lnTo>
                <a:lnTo>
                  <a:pt x="35718" y="125015"/>
                </a:lnTo>
                <a:lnTo>
                  <a:pt x="62508" y="107156"/>
                </a:lnTo>
                <a:lnTo>
                  <a:pt x="89297" y="80367"/>
                </a:lnTo>
                <a:lnTo>
                  <a:pt x="107156" y="62508"/>
                </a:lnTo>
                <a:lnTo>
                  <a:pt x="125015" y="35719"/>
                </a:lnTo>
                <a:lnTo>
                  <a:pt x="133945" y="17859"/>
                </a:lnTo>
                <a:lnTo>
                  <a:pt x="125015" y="0"/>
                </a:lnTo>
                <a:lnTo>
                  <a:pt x="107156" y="0"/>
                </a:lnTo>
                <a:lnTo>
                  <a:pt x="80367" y="8930"/>
                </a:lnTo>
                <a:lnTo>
                  <a:pt x="44648" y="17859"/>
                </a:lnTo>
                <a:lnTo>
                  <a:pt x="17859" y="35719"/>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3" name="Freeform 21562"/>
          <p:cNvSpPr/>
          <p:nvPr/>
        </p:nvSpPr>
        <p:spPr bwMode="auto">
          <a:xfrm>
            <a:off x="5098852" y="3839765"/>
            <a:ext cx="107157" cy="116087"/>
          </a:xfrm>
          <a:custGeom>
            <a:avLst/>
            <a:gdLst/>
            <a:ahLst/>
            <a:cxnLst/>
            <a:rect l="0" t="0" r="0" b="0"/>
            <a:pathLst>
              <a:path w="107157" h="116087">
                <a:moveTo>
                  <a:pt x="53578" y="0"/>
                </a:moveTo>
                <a:lnTo>
                  <a:pt x="44648" y="0"/>
                </a:lnTo>
                <a:lnTo>
                  <a:pt x="44648" y="8930"/>
                </a:lnTo>
                <a:lnTo>
                  <a:pt x="35718" y="17860"/>
                </a:lnTo>
                <a:lnTo>
                  <a:pt x="26789" y="26789"/>
                </a:lnTo>
                <a:lnTo>
                  <a:pt x="17859" y="35719"/>
                </a:lnTo>
                <a:lnTo>
                  <a:pt x="8929" y="44649"/>
                </a:lnTo>
                <a:lnTo>
                  <a:pt x="0" y="62508"/>
                </a:lnTo>
                <a:lnTo>
                  <a:pt x="0" y="71438"/>
                </a:lnTo>
                <a:lnTo>
                  <a:pt x="0" y="80367"/>
                </a:lnTo>
                <a:lnTo>
                  <a:pt x="0" y="89297"/>
                </a:lnTo>
                <a:lnTo>
                  <a:pt x="8929" y="98227"/>
                </a:lnTo>
                <a:lnTo>
                  <a:pt x="17859" y="107156"/>
                </a:lnTo>
                <a:lnTo>
                  <a:pt x="35718" y="116086"/>
                </a:lnTo>
                <a:lnTo>
                  <a:pt x="53578" y="116086"/>
                </a:lnTo>
                <a:lnTo>
                  <a:pt x="71437" y="107156"/>
                </a:lnTo>
                <a:lnTo>
                  <a:pt x="89296" y="98227"/>
                </a:lnTo>
                <a:lnTo>
                  <a:pt x="107156" y="80367"/>
                </a:lnTo>
                <a:lnTo>
                  <a:pt x="10715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4" name="Freeform 21563"/>
          <p:cNvSpPr/>
          <p:nvPr/>
        </p:nvSpPr>
        <p:spPr bwMode="auto">
          <a:xfrm>
            <a:off x="5250656" y="3795117"/>
            <a:ext cx="1" cy="142876"/>
          </a:xfrm>
          <a:custGeom>
            <a:avLst/>
            <a:gdLst/>
            <a:ahLst/>
            <a:cxnLst/>
            <a:rect l="0" t="0" r="0" b="0"/>
            <a:pathLst>
              <a:path w="1" h="142876">
                <a:moveTo>
                  <a:pt x="0" y="0"/>
                </a:moveTo>
                <a:lnTo>
                  <a:pt x="0" y="8929"/>
                </a:lnTo>
                <a:lnTo>
                  <a:pt x="0" y="17859"/>
                </a:lnTo>
                <a:lnTo>
                  <a:pt x="0" y="44648"/>
                </a:lnTo>
                <a:lnTo>
                  <a:pt x="0" y="71437"/>
                </a:lnTo>
                <a:lnTo>
                  <a:pt x="0" y="98226"/>
                </a:lnTo>
                <a:lnTo>
                  <a:pt x="0" y="12501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5" name="Freeform 21564"/>
          <p:cNvSpPr/>
          <p:nvPr/>
        </p:nvSpPr>
        <p:spPr bwMode="auto">
          <a:xfrm>
            <a:off x="4616648" y="2169914"/>
            <a:ext cx="8931" cy="26790"/>
          </a:xfrm>
          <a:custGeom>
            <a:avLst/>
            <a:gdLst/>
            <a:ahLst/>
            <a:cxnLst/>
            <a:rect l="0" t="0" r="0" b="0"/>
            <a:pathLst>
              <a:path w="8931" h="26790">
                <a:moveTo>
                  <a:pt x="8930" y="26789"/>
                </a:moveTo>
                <a:lnTo>
                  <a:pt x="8930" y="26789"/>
                </a:lnTo>
                <a:lnTo>
                  <a:pt x="0" y="26789"/>
                </a:lnTo>
                <a:lnTo>
                  <a:pt x="0" y="17859"/>
                </a:lnTo>
                <a:lnTo>
                  <a:pt x="0" y="8930"/>
                </a:ln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6" name="Freeform 21565"/>
          <p:cNvSpPr/>
          <p:nvPr/>
        </p:nvSpPr>
        <p:spPr bwMode="auto">
          <a:xfrm>
            <a:off x="5795367" y="1116211"/>
            <a:ext cx="62509" cy="205384"/>
          </a:xfrm>
          <a:custGeom>
            <a:avLst/>
            <a:gdLst/>
            <a:ahLst/>
            <a:cxnLst/>
            <a:rect l="0" t="0" r="0" b="0"/>
            <a:pathLst>
              <a:path w="62509" h="205384">
                <a:moveTo>
                  <a:pt x="8930" y="0"/>
                </a:moveTo>
                <a:lnTo>
                  <a:pt x="8930" y="0"/>
                </a:lnTo>
                <a:lnTo>
                  <a:pt x="8930" y="0"/>
                </a:lnTo>
                <a:lnTo>
                  <a:pt x="0" y="0"/>
                </a:lnTo>
                <a:lnTo>
                  <a:pt x="0" y="0"/>
                </a:lnTo>
                <a:lnTo>
                  <a:pt x="8930" y="8930"/>
                </a:lnTo>
                <a:lnTo>
                  <a:pt x="8930" y="26789"/>
                </a:lnTo>
                <a:lnTo>
                  <a:pt x="17860" y="44648"/>
                </a:lnTo>
                <a:lnTo>
                  <a:pt x="26789" y="71437"/>
                </a:lnTo>
                <a:lnTo>
                  <a:pt x="35719" y="98226"/>
                </a:lnTo>
                <a:lnTo>
                  <a:pt x="44649" y="133945"/>
                </a:lnTo>
                <a:lnTo>
                  <a:pt x="53578" y="160734"/>
                </a:lnTo>
                <a:lnTo>
                  <a:pt x="53578" y="178594"/>
                </a:lnTo>
                <a:lnTo>
                  <a:pt x="62508" y="196453"/>
                </a:lnTo>
                <a:lnTo>
                  <a:pt x="62508" y="205383"/>
                </a:lnTo>
                <a:lnTo>
                  <a:pt x="53578" y="196453"/>
                </a:lnTo>
                <a:lnTo>
                  <a:pt x="44649" y="187523"/>
                </a:lnTo>
                <a:lnTo>
                  <a:pt x="35719" y="169664"/>
                </a:lnTo>
                <a:lnTo>
                  <a:pt x="17860" y="15180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7" name="Freeform 21566"/>
          <p:cNvSpPr/>
          <p:nvPr/>
        </p:nvSpPr>
        <p:spPr bwMode="auto">
          <a:xfrm>
            <a:off x="5688211" y="1053703"/>
            <a:ext cx="321470" cy="142876"/>
          </a:xfrm>
          <a:custGeom>
            <a:avLst/>
            <a:gdLst/>
            <a:ahLst/>
            <a:cxnLst/>
            <a:rect l="0" t="0" r="0" b="0"/>
            <a:pathLst>
              <a:path w="321470" h="142876">
                <a:moveTo>
                  <a:pt x="8930" y="80367"/>
                </a:moveTo>
                <a:lnTo>
                  <a:pt x="0" y="80367"/>
                </a:lnTo>
                <a:lnTo>
                  <a:pt x="8930" y="80367"/>
                </a:lnTo>
                <a:lnTo>
                  <a:pt x="17859" y="71438"/>
                </a:lnTo>
                <a:lnTo>
                  <a:pt x="44648" y="53578"/>
                </a:lnTo>
                <a:lnTo>
                  <a:pt x="80367" y="44648"/>
                </a:lnTo>
                <a:lnTo>
                  <a:pt x="133945" y="17859"/>
                </a:lnTo>
                <a:lnTo>
                  <a:pt x="187523" y="8930"/>
                </a:lnTo>
                <a:lnTo>
                  <a:pt x="241102" y="0"/>
                </a:lnTo>
                <a:lnTo>
                  <a:pt x="285750" y="0"/>
                </a:lnTo>
                <a:lnTo>
                  <a:pt x="312539" y="8930"/>
                </a:lnTo>
                <a:lnTo>
                  <a:pt x="321469" y="26789"/>
                </a:lnTo>
                <a:lnTo>
                  <a:pt x="312539" y="53578"/>
                </a:lnTo>
                <a:lnTo>
                  <a:pt x="285750" y="89297"/>
                </a:lnTo>
                <a:lnTo>
                  <a:pt x="250031" y="107156"/>
                </a:lnTo>
                <a:lnTo>
                  <a:pt x="214312" y="125016"/>
                </a:lnTo>
                <a:lnTo>
                  <a:pt x="187523" y="142875"/>
                </a:lnTo>
                <a:lnTo>
                  <a:pt x="160734" y="142875"/>
                </a:lnTo>
                <a:lnTo>
                  <a:pt x="151805" y="133945"/>
                </a:lnTo>
                <a:lnTo>
                  <a:pt x="160734" y="125016"/>
                </a:lnTo>
                <a:lnTo>
                  <a:pt x="178594" y="98227"/>
                </a:lnTo>
                <a:lnTo>
                  <a:pt x="205383" y="71438"/>
                </a:lnTo>
                <a:lnTo>
                  <a:pt x="205383"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8" name="Freeform 21567"/>
          <p:cNvSpPr/>
          <p:nvPr/>
        </p:nvSpPr>
        <p:spPr bwMode="auto">
          <a:xfrm>
            <a:off x="6054328" y="919758"/>
            <a:ext cx="169665" cy="178594"/>
          </a:xfrm>
          <a:custGeom>
            <a:avLst/>
            <a:gdLst/>
            <a:ahLst/>
            <a:cxnLst/>
            <a:rect l="0" t="0" r="0" b="0"/>
            <a:pathLst>
              <a:path w="169665" h="178594">
                <a:moveTo>
                  <a:pt x="8930" y="0"/>
                </a:moveTo>
                <a:lnTo>
                  <a:pt x="8930" y="0"/>
                </a:lnTo>
                <a:lnTo>
                  <a:pt x="8930" y="0"/>
                </a:lnTo>
                <a:lnTo>
                  <a:pt x="0" y="0"/>
                </a:lnTo>
                <a:lnTo>
                  <a:pt x="0" y="0"/>
                </a:lnTo>
                <a:lnTo>
                  <a:pt x="0" y="8929"/>
                </a:lnTo>
                <a:lnTo>
                  <a:pt x="8930" y="17859"/>
                </a:lnTo>
                <a:lnTo>
                  <a:pt x="8930" y="35718"/>
                </a:lnTo>
                <a:lnTo>
                  <a:pt x="17860" y="53578"/>
                </a:lnTo>
                <a:lnTo>
                  <a:pt x="17860" y="80367"/>
                </a:lnTo>
                <a:lnTo>
                  <a:pt x="17860" y="107156"/>
                </a:lnTo>
                <a:lnTo>
                  <a:pt x="17860" y="133945"/>
                </a:lnTo>
                <a:lnTo>
                  <a:pt x="17860" y="151804"/>
                </a:lnTo>
                <a:lnTo>
                  <a:pt x="26789" y="169664"/>
                </a:lnTo>
                <a:lnTo>
                  <a:pt x="26789" y="178593"/>
                </a:lnTo>
                <a:lnTo>
                  <a:pt x="35719" y="178593"/>
                </a:lnTo>
                <a:lnTo>
                  <a:pt x="53578" y="178593"/>
                </a:lnTo>
                <a:lnTo>
                  <a:pt x="62508" y="178593"/>
                </a:lnTo>
                <a:lnTo>
                  <a:pt x="80367" y="169664"/>
                </a:lnTo>
                <a:lnTo>
                  <a:pt x="89297" y="151804"/>
                </a:lnTo>
                <a:lnTo>
                  <a:pt x="98227" y="133945"/>
                </a:lnTo>
                <a:lnTo>
                  <a:pt x="107156" y="116086"/>
                </a:lnTo>
                <a:lnTo>
                  <a:pt x="116086" y="98226"/>
                </a:lnTo>
                <a:lnTo>
                  <a:pt x="116086" y="98226"/>
                </a:lnTo>
                <a:lnTo>
                  <a:pt x="125016" y="98226"/>
                </a:lnTo>
                <a:lnTo>
                  <a:pt x="125016" y="98226"/>
                </a:lnTo>
                <a:lnTo>
                  <a:pt x="125016" y="116086"/>
                </a:lnTo>
                <a:lnTo>
                  <a:pt x="125016" y="125015"/>
                </a:lnTo>
                <a:lnTo>
                  <a:pt x="125016" y="142875"/>
                </a:lnTo>
                <a:lnTo>
                  <a:pt x="133945" y="151804"/>
                </a:lnTo>
                <a:lnTo>
                  <a:pt x="133945" y="160734"/>
                </a:lnTo>
                <a:lnTo>
                  <a:pt x="142875" y="169664"/>
                </a:lnTo>
                <a:lnTo>
                  <a:pt x="151805" y="160734"/>
                </a:lnTo>
                <a:lnTo>
                  <a:pt x="169664" y="160734"/>
                </a:lnTo>
                <a:lnTo>
                  <a:pt x="169664"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9" name="Freeform 21568"/>
          <p:cNvSpPr/>
          <p:nvPr/>
        </p:nvSpPr>
        <p:spPr bwMode="auto">
          <a:xfrm>
            <a:off x="6241852" y="964406"/>
            <a:ext cx="160735" cy="241103"/>
          </a:xfrm>
          <a:custGeom>
            <a:avLst/>
            <a:gdLst/>
            <a:ahLst/>
            <a:cxnLst/>
            <a:rect l="0" t="0" r="0" b="0"/>
            <a:pathLst>
              <a:path w="160735" h="241103">
                <a:moveTo>
                  <a:pt x="0" y="44649"/>
                </a:moveTo>
                <a:lnTo>
                  <a:pt x="0" y="44649"/>
                </a:lnTo>
                <a:lnTo>
                  <a:pt x="0" y="44649"/>
                </a:lnTo>
                <a:lnTo>
                  <a:pt x="0" y="44649"/>
                </a:lnTo>
                <a:lnTo>
                  <a:pt x="0" y="44649"/>
                </a:lnTo>
                <a:lnTo>
                  <a:pt x="8929" y="44649"/>
                </a:lnTo>
                <a:lnTo>
                  <a:pt x="17859" y="44649"/>
                </a:lnTo>
                <a:lnTo>
                  <a:pt x="26789" y="35719"/>
                </a:lnTo>
                <a:lnTo>
                  <a:pt x="44648" y="26789"/>
                </a:lnTo>
                <a:lnTo>
                  <a:pt x="62507" y="26789"/>
                </a:lnTo>
                <a:lnTo>
                  <a:pt x="71437" y="8930"/>
                </a:lnTo>
                <a:lnTo>
                  <a:pt x="80367" y="8930"/>
                </a:lnTo>
                <a:lnTo>
                  <a:pt x="80367" y="0"/>
                </a:lnTo>
                <a:lnTo>
                  <a:pt x="89296" y="8930"/>
                </a:lnTo>
                <a:lnTo>
                  <a:pt x="89296" y="17860"/>
                </a:lnTo>
                <a:lnTo>
                  <a:pt x="89296" y="35719"/>
                </a:lnTo>
                <a:lnTo>
                  <a:pt x="98226" y="53578"/>
                </a:lnTo>
                <a:lnTo>
                  <a:pt x="107156" y="80367"/>
                </a:lnTo>
                <a:lnTo>
                  <a:pt x="125015" y="107156"/>
                </a:lnTo>
                <a:lnTo>
                  <a:pt x="142875" y="133945"/>
                </a:lnTo>
                <a:lnTo>
                  <a:pt x="151804" y="160735"/>
                </a:lnTo>
                <a:lnTo>
                  <a:pt x="160734" y="187524"/>
                </a:lnTo>
                <a:lnTo>
                  <a:pt x="151804" y="214313"/>
                </a:lnTo>
                <a:lnTo>
                  <a:pt x="133945" y="223242"/>
                </a:lnTo>
                <a:lnTo>
                  <a:pt x="107156" y="241102"/>
                </a:lnTo>
                <a:lnTo>
                  <a:pt x="80367" y="241102"/>
                </a:lnTo>
                <a:lnTo>
                  <a:pt x="53578" y="232172"/>
                </a:lnTo>
                <a:lnTo>
                  <a:pt x="26789" y="223242"/>
                </a:lnTo>
                <a:lnTo>
                  <a:pt x="17859" y="205383"/>
                </a:lnTo>
                <a:lnTo>
                  <a:pt x="8929" y="178594"/>
                </a:lnTo>
                <a:lnTo>
                  <a:pt x="892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0" name="Freeform 21569"/>
          <p:cNvSpPr/>
          <p:nvPr/>
        </p:nvSpPr>
        <p:spPr bwMode="auto">
          <a:xfrm>
            <a:off x="6456164" y="910828"/>
            <a:ext cx="116087" cy="151806"/>
          </a:xfrm>
          <a:custGeom>
            <a:avLst/>
            <a:gdLst/>
            <a:ahLst/>
            <a:cxnLst/>
            <a:rect l="0" t="0" r="0" b="0"/>
            <a:pathLst>
              <a:path w="116087" h="151806">
                <a:moveTo>
                  <a:pt x="35719" y="0"/>
                </a:moveTo>
                <a:lnTo>
                  <a:pt x="35719" y="0"/>
                </a:lnTo>
                <a:lnTo>
                  <a:pt x="26789" y="0"/>
                </a:lnTo>
                <a:lnTo>
                  <a:pt x="17859" y="8930"/>
                </a:lnTo>
                <a:lnTo>
                  <a:pt x="8930" y="17859"/>
                </a:lnTo>
                <a:lnTo>
                  <a:pt x="0" y="26789"/>
                </a:lnTo>
                <a:lnTo>
                  <a:pt x="0" y="35719"/>
                </a:lnTo>
                <a:lnTo>
                  <a:pt x="0" y="44648"/>
                </a:lnTo>
                <a:lnTo>
                  <a:pt x="17859" y="53578"/>
                </a:lnTo>
                <a:lnTo>
                  <a:pt x="35719" y="62508"/>
                </a:lnTo>
                <a:lnTo>
                  <a:pt x="62508" y="71438"/>
                </a:lnTo>
                <a:lnTo>
                  <a:pt x="80367" y="80367"/>
                </a:lnTo>
                <a:lnTo>
                  <a:pt x="98227" y="89297"/>
                </a:lnTo>
                <a:lnTo>
                  <a:pt x="116086" y="107156"/>
                </a:lnTo>
                <a:lnTo>
                  <a:pt x="116086" y="116086"/>
                </a:lnTo>
                <a:lnTo>
                  <a:pt x="107156" y="133945"/>
                </a:lnTo>
                <a:lnTo>
                  <a:pt x="98227" y="142875"/>
                </a:lnTo>
                <a:lnTo>
                  <a:pt x="80367" y="151805"/>
                </a:lnTo>
                <a:lnTo>
                  <a:pt x="62508" y="151805"/>
                </a:lnTo>
                <a:lnTo>
                  <a:pt x="53578" y="142875"/>
                </a:lnTo>
                <a:lnTo>
                  <a:pt x="5357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1" name="Freeform 21570"/>
          <p:cNvSpPr/>
          <p:nvPr/>
        </p:nvSpPr>
        <p:spPr bwMode="auto">
          <a:xfrm>
            <a:off x="6590109" y="964406"/>
            <a:ext cx="44650" cy="116087"/>
          </a:xfrm>
          <a:custGeom>
            <a:avLst/>
            <a:gdLst/>
            <a:ahLst/>
            <a:cxnLst/>
            <a:rect l="0" t="0" r="0" b="0"/>
            <a:pathLst>
              <a:path w="44650" h="116087">
                <a:moveTo>
                  <a:pt x="44649" y="0"/>
                </a:moveTo>
                <a:lnTo>
                  <a:pt x="44649" y="0"/>
                </a:lnTo>
                <a:lnTo>
                  <a:pt x="35719" y="8930"/>
                </a:lnTo>
                <a:lnTo>
                  <a:pt x="17860" y="26789"/>
                </a:lnTo>
                <a:lnTo>
                  <a:pt x="8930" y="44649"/>
                </a:lnTo>
                <a:lnTo>
                  <a:pt x="8930" y="62508"/>
                </a:lnTo>
                <a:lnTo>
                  <a:pt x="0" y="80367"/>
                </a:lnTo>
                <a:lnTo>
                  <a:pt x="0" y="98227"/>
                </a:lnTo>
                <a:lnTo>
                  <a:pt x="8930" y="116086"/>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2" name="Freeform 21571"/>
          <p:cNvSpPr/>
          <p:nvPr/>
        </p:nvSpPr>
        <p:spPr bwMode="auto">
          <a:xfrm>
            <a:off x="6545461" y="857250"/>
            <a:ext cx="98228" cy="26790"/>
          </a:xfrm>
          <a:custGeom>
            <a:avLst/>
            <a:gdLst/>
            <a:ahLst/>
            <a:cxnLst/>
            <a:rect l="0" t="0" r="0" b="0"/>
            <a:pathLst>
              <a:path w="98228" h="26790">
                <a:moveTo>
                  <a:pt x="35719" y="17859"/>
                </a:moveTo>
                <a:lnTo>
                  <a:pt x="26789" y="8930"/>
                </a:lnTo>
                <a:lnTo>
                  <a:pt x="17859" y="8930"/>
                </a:lnTo>
                <a:lnTo>
                  <a:pt x="8930" y="0"/>
                </a:lnTo>
                <a:lnTo>
                  <a:pt x="0" y="0"/>
                </a:lnTo>
                <a:lnTo>
                  <a:pt x="0" y="0"/>
                </a:lnTo>
                <a:lnTo>
                  <a:pt x="0" y="0"/>
                </a:lnTo>
                <a:lnTo>
                  <a:pt x="8930" y="0"/>
                </a:lnTo>
                <a:lnTo>
                  <a:pt x="26789" y="8930"/>
                </a:lnTo>
                <a:lnTo>
                  <a:pt x="44648" y="17859"/>
                </a:lnTo>
                <a:lnTo>
                  <a:pt x="71437" y="26789"/>
                </a:lnTo>
                <a:lnTo>
                  <a:pt x="98227" y="26789"/>
                </a:lnTo>
                <a:lnTo>
                  <a:pt x="9822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3" name="Freeform 21572"/>
          <p:cNvSpPr/>
          <p:nvPr/>
        </p:nvSpPr>
        <p:spPr bwMode="auto">
          <a:xfrm>
            <a:off x="6732984" y="910828"/>
            <a:ext cx="98228" cy="133946"/>
          </a:xfrm>
          <a:custGeom>
            <a:avLst/>
            <a:gdLst/>
            <a:ahLst/>
            <a:cxnLst/>
            <a:rect l="0" t="0" r="0" b="0"/>
            <a:pathLst>
              <a:path w="98228" h="133946">
                <a:moveTo>
                  <a:pt x="71438" y="26789"/>
                </a:moveTo>
                <a:lnTo>
                  <a:pt x="71438" y="17859"/>
                </a:lnTo>
                <a:lnTo>
                  <a:pt x="71438" y="8930"/>
                </a:lnTo>
                <a:lnTo>
                  <a:pt x="71438" y="8930"/>
                </a:lnTo>
                <a:lnTo>
                  <a:pt x="62508" y="0"/>
                </a:lnTo>
                <a:lnTo>
                  <a:pt x="53579" y="8930"/>
                </a:lnTo>
                <a:lnTo>
                  <a:pt x="35719" y="26789"/>
                </a:lnTo>
                <a:lnTo>
                  <a:pt x="17860" y="44648"/>
                </a:lnTo>
                <a:lnTo>
                  <a:pt x="8930" y="62508"/>
                </a:lnTo>
                <a:lnTo>
                  <a:pt x="0" y="89297"/>
                </a:lnTo>
                <a:lnTo>
                  <a:pt x="8930" y="107156"/>
                </a:lnTo>
                <a:lnTo>
                  <a:pt x="8930" y="125016"/>
                </a:lnTo>
                <a:lnTo>
                  <a:pt x="26789" y="133945"/>
                </a:lnTo>
                <a:lnTo>
                  <a:pt x="44649" y="133945"/>
                </a:lnTo>
                <a:lnTo>
                  <a:pt x="71438" y="125016"/>
                </a:lnTo>
                <a:lnTo>
                  <a:pt x="98227" y="107156"/>
                </a:lnTo>
                <a:lnTo>
                  <a:pt x="9822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4" name="Freeform 21573"/>
          <p:cNvSpPr/>
          <p:nvPr/>
        </p:nvSpPr>
        <p:spPr bwMode="auto">
          <a:xfrm>
            <a:off x="6884789" y="714375"/>
            <a:ext cx="330400" cy="276821"/>
          </a:xfrm>
          <a:custGeom>
            <a:avLst/>
            <a:gdLst/>
            <a:ahLst/>
            <a:cxnLst/>
            <a:rect l="0" t="0" r="0" b="0"/>
            <a:pathLst>
              <a:path w="330400" h="276821">
                <a:moveTo>
                  <a:pt x="0" y="223242"/>
                </a:moveTo>
                <a:lnTo>
                  <a:pt x="0" y="223242"/>
                </a:lnTo>
                <a:lnTo>
                  <a:pt x="0" y="223242"/>
                </a:lnTo>
                <a:lnTo>
                  <a:pt x="0" y="223242"/>
                </a:lnTo>
                <a:lnTo>
                  <a:pt x="0" y="223242"/>
                </a:lnTo>
                <a:lnTo>
                  <a:pt x="0" y="232172"/>
                </a:lnTo>
                <a:lnTo>
                  <a:pt x="0" y="250031"/>
                </a:lnTo>
                <a:lnTo>
                  <a:pt x="0" y="258961"/>
                </a:lnTo>
                <a:lnTo>
                  <a:pt x="0" y="276820"/>
                </a:lnTo>
                <a:lnTo>
                  <a:pt x="8930" y="276820"/>
                </a:lnTo>
                <a:lnTo>
                  <a:pt x="8930" y="276820"/>
                </a:lnTo>
                <a:lnTo>
                  <a:pt x="17859" y="276820"/>
                </a:lnTo>
                <a:lnTo>
                  <a:pt x="35719" y="267891"/>
                </a:lnTo>
                <a:lnTo>
                  <a:pt x="53578" y="250031"/>
                </a:lnTo>
                <a:lnTo>
                  <a:pt x="71438" y="232172"/>
                </a:lnTo>
                <a:lnTo>
                  <a:pt x="89297" y="223242"/>
                </a:lnTo>
                <a:lnTo>
                  <a:pt x="107156" y="205383"/>
                </a:lnTo>
                <a:lnTo>
                  <a:pt x="116086" y="196453"/>
                </a:lnTo>
                <a:lnTo>
                  <a:pt x="125016" y="196453"/>
                </a:lnTo>
                <a:lnTo>
                  <a:pt x="125016" y="205383"/>
                </a:lnTo>
                <a:lnTo>
                  <a:pt x="125016" y="214312"/>
                </a:lnTo>
                <a:lnTo>
                  <a:pt x="116086" y="223242"/>
                </a:lnTo>
                <a:lnTo>
                  <a:pt x="116086" y="232172"/>
                </a:lnTo>
                <a:lnTo>
                  <a:pt x="116086" y="241101"/>
                </a:lnTo>
                <a:lnTo>
                  <a:pt x="116086" y="250031"/>
                </a:lnTo>
                <a:lnTo>
                  <a:pt x="125016" y="250031"/>
                </a:lnTo>
                <a:lnTo>
                  <a:pt x="133945" y="250031"/>
                </a:lnTo>
                <a:lnTo>
                  <a:pt x="151805" y="241101"/>
                </a:lnTo>
                <a:lnTo>
                  <a:pt x="169664" y="223242"/>
                </a:lnTo>
                <a:lnTo>
                  <a:pt x="196453" y="205383"/>
                </a:lnTo>
                <a:lnTo>
                  <a:pt x="223242" y="178594"/>
                </a:lnTo>
                <a:lnTo>
                  <a:pt x="258961" y="142875"/>
                </a:lnTo>
                <a:lnTo>
                  <a:pt x="276820" y="107156"/>
                </a:lnTo>
                <a:lnTo>
                  <a:pt x="303609" y="71437"/>
                </a:lnTo>
                <a:lnTo>
                  <a:pt x="321469" y="35719"/>
                </a:lnTo>
                <a:lnTo>
                  <a:pt x="330399" y="8930"/>
                </a:lnTo>
                <a:lnTo>
                  <a:pt x="321469" y="0"/>
                </a:lnTo>
                <a:lnTo>
                  <a:pt x="312539" y="0"/>
                </a:lnTo>
                <a:lnTo>
                  <a:pt x="285750" y="8930"/>
                </a:lnTo>
                <a:lnTo>
                  <a:pt x="258961" y="35719"/>
                </a:lnTo>
                <a:lnTo>
                  <a:pt x="241102" y="71437"/>
                </a:lnTo>
                <a:lnTo>
                  <a:pt x="223242" y="116086"/>
                </a:lnTo>
                <a:lnTo>
                  <a:pt x="214313" y="151805"/>
                </a:lnTo>
                <a:lnTo>
                  <a:pt x="214313" y="187523"/>
                </a:lnTo>
                <a:lnTo>
                  <a:pt x="205383" y="223242"/>
                </a:lnTo>
                <a:lnTo>
                  <a:pt x="205383" y="250031"/>
                </a:lnTo>
                <a:lnTo>
                  <a:pt x="205383"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5" name="Freeform 21574"/>
          <p:cNvSpPr/>
          <p:nvPr/>
        </p:nvSpPr>
        <p:spPr bwMode="auto">
          <a:xfrm>
            <a:off x="5956102" y="1294805"/>
            <a:ext cx="125016" cy="232172"/>
          </a:xfrm>
          <a:custGeom>
            <a:avLst/>
            <a:gdLst/>
            <a:ahLst/>
            <a:cxnLst/>
            <a:rect l="0" t="0" r="0" b="0"/>
            <a:pathLst>
              <a:path w="125016" h="232172">
                <a:moveTo>
                  <a:pt x="107156" y="0"/>
                </a:moveTo>
                <a:lnTo>
                  <a:pt x="98226" y="8929"/>
                </a:lnTo>
                <a:lnTo>
                  <a:pt x="80367" y="26789"/>
                </a:lnTo>
                <a:lnTo>
                  <a:pt x="62507" y="53578"/>
                </a:lnTo>
                <a:lnTo>
                  <a:pt x="44648" y="80367"/>
                </a:lnTo>
                <a:lnTo>
                  <a:pt x="17859" y="116085"/>
                </a:lnTo>
                <a:lnTo>
                  <a:pt x="8929" y="151804"/>
                </a:lnTo>
                <a:lnTo>
                  <a:pt x="0" y="187523"/>
                </a:lnTo>
                <a:lnTo>
                  <a:pt x="8929" y="205382"/>
                </a:lnTo>
                <a:lnTo>
                  <a:pt x="8929" y="223242"/>
                </a:lnTo>
                <a:lnTo>
                  <a:pt x="8929" y="232171"/>
                </a:lnTo>
                <a:lnTo>
                  <a:pt x="17859" y="232171"/>
                </a:lnTo>
                <a:lnTo>
                  <a:pt x="17859" y="223242"/>
                </a:lnTo>
                <a:lnTo>
                  <a:pt x="17859" y="205382"/>
                </a:lnTo>
                <a:lnTo>
                  <a:pt x="17859" y="169664"/>
                </a:lnTo>
                <a:lnTo>
                  <a:pt x="17859" y="133945"/>
                </a:lnTo>
                <a:lnTo>
                  <a:pt x="17859" y="98226"/>
                </a:lnTo>
                <a:lnTo>
                  <a:pt x="17859" y="62508"/>
                </a:lnTo>
                <a:lnTo>
                  <a:pt x="26789" y="35718"/>
                </a:lnTo>
                <a:lnTo>
                  <a:pt x="35718" y="26789"/>
                </a:lnTo>
                <a:lnTo>
                  <a:pt x="53578" y="35718"/>
                </a:lnTo>
                <a:lnTo>
                  <a:pt x="71437" y="53578"/>
                </a:lnTo>
                <a:lnTo>
                  <a:pt x="80367" y="80367"/>
                </a:lnTo>
                <a:lnTo>
                  <a:pt x="98226" y="116085"/>
                </a:lnTo>
                <a:lnTo>
                  <a:pt x="107156" y="151804"/>
                </a:lnTo>
                <a:lnTo>
                  <a:pt x="116086" y="178593"/>
                </a:lnTo>
                <a:lnTo>
                  <a:pt x="125015" y="205382"/>
                </a:lnTo>
                <a:lnTo>
                  <a:pt x="125015" y="214312"/>
                </a:lnTo>
                <a:lnTo>
                  <a:pt x="125015" y="223242"/>
                </a:lnTo>
                <a:lnTo>
                  <a:pt x="125015" y="214312"/>
                </a:lnTo>
                <a:lnTo>
                  <a:pt x="125015" y="196453"/>
                </a:lnTo>
                <a:lnTo>
                  <a:pt x="116086" y="169664"/>
                </a:lnTo>
                <a:lnTo>
                  <a:pt x="116086"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6" name="Freeform 21575"/>
          <p:cNvSpPr/>
          <p:nvPr/>
        </p:nvSpPr>
        <p:spPr bwMode="auto">
          <a:xfrm>
            <a:off x="5911453" y="1419820"/>
            <a:ext cx="214314" cy="62509"/>
          </a:xfrm>
          <a:custGeom>
            <a:avLst/>
            <a:gdLst/>
            <a:ahLst/>
            <a:cxnLst/>
            <a:rect l="0" t="0" r="0" b="0"/>
            <a:pathLst>
              <a:path w="214314" h="62509">
                <a:moveTo>
                  <a:pt x="8930" y="62508"/>
                </a:moveTo>
                <a:lnTo>
                  <a:pt x="0" y="62508"/>
                </a:lnTo>
                <a:lnTo>
                  <a:pt x="0" y="62508"/>
                </a:lnTo>
                <a:lnTo>
                  <a:pt x="0" y="62508"/>
                </a:lnTo>
                <a:lnTo>
                  <a:pt x="17860" y="62508"/>
                </a:lnTo>
                <a:lnTo>
                  <a:pt x="44649" y="53578"/>
                </a:lnTo>
                <a:lnTo>
                  <a:pt x="89297" y="35719"/>
                </a:lnTo>
                <a:lnTo>
                  <a:pt x="133945" y="26789"/>
                </a:lnTo>
                <a:lnTo>
                  <a:pt x="178594" y="893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7" name="Freeform 21576"/>
          <p:cNvSpPr/>
          <p:nvPr/>
        </p:nvSpPr>
        <p:spPr bwMode="auto">
          <a:xfrm>
            <a:off x="6179344" y="1241227"/>
            <a:ext cx="178595" cy="267891"/>
          </a:xfrm>
          <a:custGeom>
            <a:avLst/>
            <a:gdLst/>
            <a:ahLst/>
            <a:cxnLst/>
            <a:rect l="0" t="0" r="0" b="0"/>
            <a:pathLst>
              <a:path w="178595" h="267891">
                <a:moveTo>
                  <a:pt x="53578" y="71437"/>
                </a:moveTo>
                <a:lnTo>
                  <a:pt x="53578" y="71437"/>
                </a:lnTo>
                <a:lnTo>
                  <a:pt x="44648" y="80367"/>
                </a:lnTo>
                <a:lnTo>
                  <a:pt x="35719" y="89296"/>
                </a:lnTo>
                <a:lnTo>
                  <a:pt x="26789" y="107156"/>
                </a:lnTo>
                <a:lnTo>
                  <a:pt x="8929" y="142875"/>
                </a:lnTo>
                <a:lnTo>
                  <a:pt x="8929" y="169663"/>
                </a:lnTo>
                <a:lnTo>
                  <a:pt x="0" y="205382"/>
                </a:lnTo>
                <a:lnTo>
                  <a:pt x="8929" y="232171"/>
                </a:lnTo>
                <a:lnTo>
                  <a:pt x="8929" y="250031"/>
                </a:lnTo>
                <a:lnTo>
                  <a:pt x="26789" y="267890"/>
                </a:lnTo>
                <a:lnTo>
                  <a:pt x="35719" y="267890"/>
                </a:lnTo>
                <a:lnTo>
                  <a:pt x="53578" y="258960"/>
                </a:lnTo>
                <a:lnTo>
                  <a:pt x="62508" y="241101"/>
                </a:lnTo>
                <a:lnTo>
                  <a:pt x="80367" y="214312"/>
                </a:lnTo>
                <a:lnTo>
                  <a:pt x="89297" y="187523"/>
                </a:lnTo>
                <a:lnTo>
                  <a:pt x="107156" y="151804"/>
                </a:lnTo>
                <a:lnTo>
                  <a:pt x="107156" y="107156"/>
                </a:lnTo>
                <a:lnTo>
                  <a:pt x="116086" y="62507"/>
                </a:lnTo>
                <a:lnTo>
                  <a:pt x="116086" y="26789"/>
                </a:lnTo>
                <a:lnTo>
                  <a:pt x="116086" y="8929"/>
                </a:lnTo>
                <a:lnTo>
                  <a:pt x="107156" y="0"/>
                </a:lnTo>
                <a:lnTo>
                  <a:pt x="98226" y="8929"/>
                </a:lnTo>
                <a:lnTo>
                  <a:pt x="89297" y="26789"/>
                </a:lnTo>
                <a:lnTo>
                  <a:pt x="80367" y="53578"/>
                </a:lnTo>
                <a:lnTo>
                  <a:pt x="71437" y="89296"/>
                </a:lnTo>
                <a:lnTo>
                  <a:pt x="71437" y="125015"/>
                </a:lnTo>
                <a:lnTo>
                  <a:pt x="80367" y="151804"/>
                </a:lnTo>
                <a:lnTo>
                  <a:pt x="98226" y="187523"/>
                </a:lnTo>
                <a:lnTo>
                  <a:pt x="116086" y="205382"/>
                </a:lnTo>
                <a:lnTo>
                  <a:pt x="142875" y="223242"/>
                </a:lnTo>
                <a:lnTo>
                  <a:pt x="178594" y="232171"/>
                </a:lnTo>
                <a:lnTo>
                  <a:pt x="178594"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8" name="Freeform 21577"/>
          <p:cNvSpPr/>
          <p:nvPr/>
        </p:nvSpPr>
        <p:spPr bwMode="auto">
          <a:xfrm>
            <a:off x="6411516" y="1160859"/>
            <a:ext cx="214313" cy="258962"/>
          </a:xfrm>
          <a:custGeom>
            <a:avLst/>
            <a:gdLst/>
            <a:ahLst/>
            <a:cxnLst/>
            <a:rect l="0" t="0" r="0" b="0"/>
            <a:pathLst>
              <a:path w="214313" h="258962">
                <a:moveTo>
                  <a:pt x="62507" y="133946"/>
                </a:moveTo>
                <a:lnTo>
                  <a:pt x="53578" y="151805"/>
                </a:lnTo>
                <a:lnTo>
                  <a:pt x="44648" y="169664"/>
                </a:lnTo>
                <a:lnTo>
                  <a:pt x="26789" y="196454"/>
                </a:lnTo>
                <a:lnTo>
                  <a:pt x="17859" y="214313"/>
                </a:lnTo>
                <a:lnTo>
                  <a:pt x="8929" y="241102"/>
                </a:lnTo>
                <a:lnTo>
                  <a:pt x="0" y="250031"/>
                </a:lnTo>
                <a:lnTo>
                  <a:pt x="8929" y="258961"/>
                </a:lnTo>
                <a:lnTo>
                  <a:pt x="26789" y="258961"/>
                </a:lnTo>
                <a:lnTo>
                  <a:pt x="44648" y="258961"/>
                </a:lnTo>
                <a:lnTo>
                  <a:pt x="62507" y="241102"/>
                </a:lnTo>
                <a:lnTo>
                  <a:pt x="89297" y="223243"/>
                </a:lnTo>
                <a:lnTo>
                  <a:pt x="107156" y="205383"/>
                </a:lnTo>
                <a:lnTo>
                  <a:pt x="125015" y="169664"/>
                </a:lnTo>
                <a:lnTo>
                  <a:pt x="142875" y="133946"/>
                </a:lnTo>
                <a:lnTo>
                  <a:pt x="142875" y="98227"/>
                </a:lnTo>
                <a:lnTo>
                  <a:pt x="142875" y="62508"/>
                </a:lnTo>
                <a:lnTo>
                  <a:pt x="133945" y="35719"/>
                </a:lnTo>
                <a:lnTo>
                  <a:pt x="133945" y="8930"/>
                </a:lnTo>
                <a:lnTo>
                  <a:pt x="125015" y="0"/>
                </a:lnTo>
                <a:lnTo>
                  <a:pt x="107156" y="0"/>
                </a:lnTo>
                <a:lnTo>
                  <a:pt x="98226" y="17860"/>
                </a:lnTo>
                <a:lnTo>
                  <a:pt x="89297" y="44649"/>
                </a:lnTo>
                <a:lnTo>
                  <a:pt x="80367" y="80368"/>
                </a:lnTo>
                <a:lnTo>
                  <a:pt x="80367" y="116086"/>
                </a:lnTo>
                <a:lnTo>
                  <a:pt x="89297" y="151805"/>
                </a:lnTo>
                <a:lnTo>
                  <a:pt x="98226" y="187524"/>
                </a:lnTo>
                <a:lnTo>
                  <a:pt x="116086" y="214313"/>
                </a:lnTo>
                <a:lnTo>
                  <a:pt x="133945" y="232172"/>
                </a:lnTo>
                <a:lnTo>
                  <a:pt x="151804" y="241102"/>
                </a:lnTo>
                <a:lnTo>
                  <a:pt x="169664" y="241102"/>
                </a:lnTo>
                <a:lnTo>
                  <a:pt x="187523" y="241102"/>
                </a:lnTo>
                <a:lnTo>
                  <a:pt x="205382" y="223243"/>
                </a:lnTo>
                <a:lnTo>
                  <a:pt x="214312" y="205383"/>
                </a:lnTo>
                <a:lnTo>
                  <a:pt x="214312"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9" name="Freeform 21578"/>
          <p:cNvSpPr/>
          <p:nvPr/>
        </p:nvSpPr>
        <p:spPr bwMode="auto">
          <a:xfrm>
            <a:off x="6634758" y="1205508"/>
            <a:ext cx="116087" cy="169665"/>
          </a:xfrm>
          <a:custGeom>
            <a:avLst/>
            <a:gdLst/>
            <a:ahLst/>
            <a:cxnLst/>
            <a:rect l="0" t="0" r="0" b="0"/>
            <a:pathLst>
              <a:path w="116087" h="169665">
                <a:moveTo>
                  <a:pt x="8930" y="17859"/>
                </a:moveTo>
                <a:lnTo>
                  <a:pt x="8930" y="26789"/>
                </a:lnTo>
                <a:lnTo>
                  <a:pt x="0" y="35719"/>
                </a:lnTo>
                <a:lnTo>
                  <a:pt x="0" y="62508"/>
                </a:lnTo>
                <a:lnTo>
                  <a:pt x="0" y="80367"/>
                </a:lnTo>
                <a:lnTo>
                  <a:pt x="0" y="107156"/>
                </a:lnTo>
                <a:lnTo>
                  <a:pt x="0" y="125015"/>
                </a:lnTo>
                <a:lnTo>
                  <a:pt x="8930" y="142875"/>
                </a:lnTo>
                <a:lnTo>
                  <a:pt x="17859" y="151805"/>
                </a:lnTo>
                <a:lnTo>
                  <a:pt x="26789" y="160734"/>
                </a:lnTo>
                <a:lnTo>
                  <a:pt x="35719" y="169664"/>
                </a:lnTo>
                <a:lnTo>
                  <a:pt x="44648" y="169664"/>
                </a:lnTo>
                <a:lnTo>
                  <a:pt x="53578" y="151805"/>
                </a:lnTo>
                <a:lnTo>
                  <a:pt x="62508" y="133945"/>
                </a:lnTo>
                <a:lnTo>
                  <a:pt x="62508" y="107156"/>
                </a:lnTo>
                <a:lnTo>
                  <a:pt x="71437" y="71437"/>
                </a:lnTo>
                <a:lnTo>
                  <a:pt x="71437" y="44648"/>
                </a:lnTo>
                <a:lnTo>
                  <a:pt x="71437" y="17859"/>
                </a:lnTo>
                <a:lnTo>
                  <a:pt x="80367" y="8929"/>
                </a:lnTo>
                <a:lnTo>
                  <a:pt x="80367" y="0"/>
                </a:lnTo>
                <a:lnTo>
                  <a:pt x="89297" y="0"/>
                </a:lnTo>
                <a:lnTo>
                  <a:pt x="98226" y="0"/>
                </a:lnTo>
                <a:lnTo>
                  <a:pt x="107156" y="8929"/>
                </a:lnTo>
                <a:lnTo>
                  <a:pt x="116086" y="17859"/>
                </a:lnTo>
                <a:lnTo>
                  <a:pt x="11608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0" name="Freeform 21579"/>
          <p:cNvSpPr/>
          <p:nvPr/>
        </p:nvSpPr>
        <p:spPr bwMode="auto">
          <a:xfrm>
            <a:off x="6750844" y="1223367"/>
            <a:ext cx="107157" cy="89298"/>
          </a:xfrm>
          <a:custGeom>
            <a:avLst/>
            <a:gdLst/>
            <a:ahLst/>
            <a:cxnLst/>
            <a:rect l="0" t="0" r="0" b="0"/>
            <a:pathLst>
              <a:path w="107157" h="89298">
                <a:moveTo>
                  <a:pt x="26789" y="17860"/>
                </a:moveTo>
                <a:lnTo>
                  <a:pt x="17859" y="26789"/>
                </a:lnTo>
                <a:lnTo>
                  <a:pt x="17859" y="26789"/>
                </a:lnTo>
                <a:lnTo>
                  <a:pt x="8929" y="35719"/>
                </a:lnTo>
                <a:lnTo>
                  <a:pt x="0" y="44649"/>
                </a:lnTo>
                <a:lnTo>
                  <a:pt x="0" y="53578"/>
                </a:lnTo>
                <a:lnTo>
                  <a:pt x="0" y="53578"/>
                </a:lnTo>
                <a:lnTo>
                  <a:pt x="8929" y="53578"/>
                </a:lnTo>
                <a:lnTo>
                  <a:pt x="17859" y="53578"/>
                </a:lnTo>
                <a:lnTo>
                  <a:pt x="35719" y="44649"/>
                </a:lnTo>
                <a:lnTo>
                  <a:pt x="53578" y="35719"/>
                </a:lnTo>
                <a:lnTo>
                  <a:pt x="71437" y="26789"/>
                </a:lnTo>
                <a:lnTo>
                  <a:pt x="80367" y="17860"/>
                </a:lnTo>
                <a:lnTo>
                  <a:pt x="98226" y="8930"/>
                </a:lnTo>
                <a:lnTo>
                  <a:pt x="98226" y="0"/>
                </a:lnTo>
                <a:lnTo>
                  <a:pt x="107156" y="0"/>
                </a:lnTo>
                <a:lnTo>
                  <a:pt x="98226" y="0"/>
                </a:lnTo>
                <a:lnTo>
                  <a:pt x="89297" y="8930"/>
                </a:lnTo>
                <a:lnTo>
                  <a:pt x="80367" y="26789"/>
                </a:lnTo>
                <a:lnTo>
                  <a:pt x="62508" y="44649"/>
                </a:lnTo>
                <a:lnTo>
                  <a:pt x="53578" y="62508"/>
                </a:lnTo>
                <a:lnTo>
                  <a:pt x="44648" y="71438"/>
                </a:lnTo>
                <a:lnTo>
                  <a:pt x="44648" y="89297"/>
                </a:lnTo>
                <a:lnTo>
                  <a:pt x="53578" y="89297"/>
                </a:lnTo>
                <a:lnTo>
                  <a:pt x="62508" y="89297"/>
                </a:lnTo>
                <a:lnTo>
                  <a:pt x="89297" y="89297"/>
                </a:lnTo>
                <a:lnTo>
                  <a:pt x="8929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1" name="Freeform 21580"/>
          <p:cNvSpPr/>
          <p:nvPr/>
        </p:nvSpPr>
        <p:spPr bwMode="auto">
          <a:xfrm>
            <a:off x="6947297" y="1134070"/>
            <a:ext cx="71438" cy="151806"/>
          </a:xfrm>
          <a:custGeom>
            <a:avLst/>
            <a:gdLst/>
            <a:ahLst/>
            <a:cxnLst/>
            <a:rect l="0" t="0" r="0" b="0"/>
            <a:pathLst>
              <a:path w="71438" h="151806">
                <a:moveTo>
                  <a:pt x="53578" y="0"/>
                </a:moveTo>
                <a:lnTo>
                  <a:pt x="53578" y="0"/>
                </a:lnTo>
                <a:lnTo>
                  <a:pt x="53578" y="0"/>
                </a:lnTo>
                <a:lnTo>
                  <a:pt x="44648" y="0"/>
                </a:lnTo>
                <a:lnTo>
                  <a:pt x="44648" y="0"/>
                </a:lnTo>
                <a:lnTo>
                  <a:pt x="44648" y="8930"/>
                </a:lnTo>
                <a:lnTo>
                  <a:pt x="44648" y="8930"/>
                </a:lnTo>
                <a:lnTo>
                  <a:pt x="53578" y="17860"/>
                </a:lnTo>
                <a:lnTo>
                  <a:pt x="53578" y="26789"/>
                </a:lnTo>
                <a:lnTo>
                  <a:pt x="62508" y="35719"/>
                </a:lnTo>
                <a:lnTo>
                  <a:pt x="62508" y="44649"/>
                </a:lnTo>
                <a:lnTo>
                  <a:pt x="71437" y="53578"/>
                </a:lnTo>
                <a:lnTo>
                  <a:pt x="71437" y="71438"/>
                </a:lnTo>
                <a:lnTo>
                  <a:pt x="71437" y="80367"/>
                </a:lnTo>
                <a:lnTo>
                  <a:pt x="71437" y="98227"/>
                </a:lnTo>
                <a:lnTo>
                  <a:pt x="71437" y="116086"/>
                </a:lnTo>
                <a:lnTo>
                  <a:pt x="62508" y="133946"/>
                </a:lnTo>
                <a:lnTo>
                  <a:pt x="44648" y="142875"/>
                </a:lnTo>
                <a:lnTo>
                  <a:pt x="35719" y="151805"/>
                </a:lnTo>
                <a:lnTo>
                  <a:pt x="17859" y="151805"/>
                </a:lnTo>
                <a:lnTo>
                  <a:pt x="8930" y="151805"/>
                </a:lnTo>
                <a:lnTo>
                  <a:pt x="0" y="142875"/>
                </a:lnTo>
                <a:lnTo>
                  <a:pt x="0" y="12501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2" name="Freeform 21581"/>
          <p:cNvSpPr/>
          <p:nvPr/>
        </p:nvSpPr>
        <p:spPr bwMode="auto">
          <a:xfrm>
            <a:off x="7108031" y="1080492"/>
            <a:ext cx="62509" cy="169665"/>
          </a:xfrm>
          <a:custGeom>
            <a:avLst/>
            <a:gdLst/>
            <a:ahLst/>
            <a:cxnLst/>
            <a:rect l="0" t="0" r="0" b="0"/>
            <a:pathLst>
              <a:path w="62509" h="169665">
                <a:moveTo>
                  <a:pt x="35719" y="8930"/>
                </a:moveTo>
                <a:lnTo>
                  <a:pt x="35719" y="8930"/>
                </a:lnTo>
                <a:lnTo>
                  <a:pt x="26789" y="0"/>
                </a:lnTo>
                <a:lnTo>
                  <a:pt x="26789" y="0"/>
                </a:lnTo>
                <a:lnTo>
                  <a:pt x="17860" y="0"/>
                </a:lnTo>
                <a:lnTo>
                  <a:pt x="8930" y="8930"/>
                </a:lnTo>
                <a:lnTo>
                  <a:pt x="0" y="8930"/>
                </a:lnTo>
                <a:lnTo>
                  <a:pt x="0" y="17859"/>
                </a:lnTo>
                <a:lnTo>
                  <a:pt x="8930" y="26789"/>
                </a:lnTo>
                <a:lnTo>
                  <a:pt x="17860" y="44649"/>
                </a:lnTo>
                <a:lnTo>
                  <a:pt x="26789" y="53578"/>
                </a:lnTo>
                <a:lnTo>
                  <a:pt x="44649" y="71438"/>
                </a:lnTo>
                <a:lnTo>
                  <a:pt x="53578" y="80367"/>
                </a:lnTo>
                <a:lnTo>
                  <a:pt x="62508" y="98227"/>
                </a:lnTo>
                <a:lnTo>
                  <a:pt x="62508" y="107156"/>
                </a:lnTo>
                <a:lnTo>
                  <a:pt x="62508" y="125016"/>
                </a:lnTo>
                <a:lnTo>
                  <a:pt x="53578" y="133945"/>
                </a:lnTo>
                <a:lnTo>
                  <a:pt x="44649" y="151805"/>
                </a:lnTo>
                <a:lnTo>
                  <a:pt x="26789" y="160735"/>
                </a:lnTo>
                <a:lnTo>
                  <a:pt x="8930" y="169664"/>
                </a:lnTo>
                <a:lnTo>
                  <a:pt x="893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3" name="Freeform 21582"/>
          <p:cNvSpPr/>
          <p:nvPr/>
        </p:nvSpPr>
        <p:spPr bwMode="auto">
          <a:xfrm>
            <a:off x="6152555" y="1544836"/>
            <a:ext cx="169665" cy="285751"/>
          </a:xfrm>
          <a:custGeom>
            <a:avLst/>
            <a:gdLst/>
            <a:ahLst/>
            <a:cxnLst/>
            <a:rect l="0" t="0" r="0" b="0"/>
            <a:pathLst>
              <a:path w="169665" h="285751">
                <a:moveTo>
                  <a:pt x="169664" y="8929"/>
                </a:moveTo>
                <a:lnTo>
                  <a:pt x="160734" y="8929"/>
                </a:lnTo>
                <a:lnTo>
                  <a:pt x="151804" y="8929"/>
                </a:lnTo>
                <a:lnTo>
                  <a:pt x="142875" y="0"/>
                </a:lnTo>
                <a:lnTo>
                  <a:pt x="125015" y="0"/>
                </a:lnTo>
                <a:lnTo>
                  <a:pt x="116086" y="8929"/>
                </a:lnTo>
                <a:lnTo>
                  <a:pt x="98226" y="8929"/>
                </a:lnTo>
                <a:lnTo>
                  <a:pt x="80367" y="26789"/>
                </a:lnTo>
                <a:lnTo>
                  <a:pt x="80367" y="44648"/>
                </a:lnTo>
                <a:lnTo>
                  <a:pt x="71437" y="62508"/>
                </a:lnTo>
                <a:lnTo>
                  <a:pt x="71437" y="89297"/>
                </a:lnTo>
                <a:lnTo>
                  <a:pt x="80367" y="116086"/>
                </a:lnTo>
                <a:lnTo>
                  <a:pt x="98226" y="133945"/>
                </a:lnTo>
                <a:lnTo>
                  <a:pt x="116086" y="142875"/>
                </a:lnTo>
                <a:lnTo>
                  <a:pt x="133945" y="160734"/>
                </a:lnTo>
                <a:lnTo>
                  <a:pt x="151804" y="169664"/>
                </a:lnTo>
                <a:lnTo>
                  <a:pt x="160734" y="178593"/>
                </a:lnTo>
                <a:lnTo>
                  <a:pt x="169664" y="187523"/>
                </a:lnTo>
                <a:lnTo>
                  <a:pt x="169664" y="205383"/>
                </a:lnTo>
                <a:lnTo>
                  <a:pt x="151804" y="223242"/>
                </a:lnTo>
                <a:lnTo>
                  <a:pt x="133945" y="241101"/>
                </a:lnTo>
                <a:lnTo>
                  <a:pt x="107156" y="258961"/>
                </a:lnTo>
                <a:lnTo>
                  <a:pt x="71437" y="276820"/>
                </a:lnTo>
                <a:lnTo>
                  <a:pt x="44648" y="285750"/>
                </a:lnTo>
                <a:lnTo>
                  <a:pt x="17859" y="285750"/>
                </a:lnTo>
                <a:lnTo>
                  <a:pt x="0" y="276820"/>
                </a:lnTo>
                <a:lnTo>
                  <a:pt x="0" y="258961"/>
                </a:lnTo>
                <a:lnTo>
                  <a:pt x="8929" y="232172"/>
                </a:lnTo>
                <a:lnTo>
                  <a:pt x="35718" y="196453"/>
                </a:lnTo>
                <a:lnTo>
                  <a:pt x="62508" y="160734"/>
                </a:lnTo>
                <a:lnTo>
                  <a:pt x="6250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4" name="Freeform 21583"/>
          <p:cNvSpPr/>
          <p:nvPr/>
        </p:nvSpPr>
        <p:spPr bwMode="auto">
          <a:xfrm>
            <a:off x="6366867" y="1634133"/>
            <a:ext cx="80368" cy="133946"/>
          </a:xfrm>
          <a:custGeom>
            <a:avLst/>
            <a:gdLst/>
            <a:ahLst/>
            <a:cxnLst/>
            <a:rect l="0" t="0" r="0" b="0"/>
            <a:pathLst>
              <a:path w="80368" h="133946">
                <a:moveTo>
                  <a:pt x="26789" y="0"/>
                </a:moveTo>
                <a:lnTo>
                  <a:pt x="17860" y="0"/>
                </a:lnTo>
                <a:lnTo>
                  <a:pt x="17860" y="8929"/>
                </a:lnTo>
                <a:lnTo>
                  <a:pt x="8930" y="17859"/>
                </a:lnTo>
                <a:lnTo>
                  <a:pt x="0" y="26789"/>
                </a:lnTo>
                <a:lnTo>
                  <a:pt x="0" y="44648"/>
                </a:lnTo>
                <a:lnTo>
                  <a:pt x="8930" y="71437"/>
                </a:lnTo>
                <a:lnTo>
                  <a:pt x="17860" y="89296"/>
                </a:lnTo>
                <a:lnTo>
                  <a:pt x="35719" y="107156"/>
                </a:lnTo>
                <a:lnTo>
                  <a:pt x="53578" y="125015"/>
                </a:lnTo>
                <a:lnTo>
                  <a:pt x="62508" y="133945"/>
                </a:lnTo>
                <a:lnTo>
                  <a:pt x="71438" y="133945"/>
                </a:lnTo>
                <a:lnTo>
                  <a:pt x="80367" y="133945"/>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5" name="Freeform 21584"/>
          <p:cNvSpPr/>
          <p:nvPr/>
        </p:nvSpPr>
        <p:spPr bwMode="auto">
          <a:xfrm>
            <a:off x="6331148" y="1535906"/>
            <a:ext cx="160736" cy="8931"/>
          </a:xfrm>
          <a:custGeom>
            <a:avLst/>
            <a:gdLst/>
            <a:ahLst/>
            <a:cxnLst/>
            <a:rect l="0" t="0" r="0" b="0"/>
            <a:pathLst>
              <a:path w="160736" h="8931">
                <a:moveTo>
                  <a:pt x="0" y="8930"/>
                </a:moveTo>
                <a:lnTo>
                  <a:pt x="0" y="8930"/>
                </a:lnTo>
                <a:lnTo>
                  <a:pt x="8930" y="8930"/>
                </a:lnTo>
                <a:lnTo>
                  <a:pt x="17860" y="8930"/>
                </a:lnTo>
                <a:lnTo>
                  <a:pt x="26790" y="8930"/>
                </a:lnTo>
                <a:lnTo>
                  <a:pt x="53579" y="8930"/>
                </a:lnTo>
                <a:lnTo>
                  <a:pt x="80368" y="8930"/>
                </a:lnTo>
                <a:lnTo>
                  <a:pt x="107157" y="8930"/>
                </a:lnTo>
                <a:lnTo>
                  <a:pt x="133946" y="8930"/>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6" name="Freeform 21585"/>
          <p:cNvSpPr/>
          <p:nvPr/>
        </p:nvSpPr>
        <p:spPr bwMode="auto">
          <a:xfrm>
            <a:off x="6474023" y="1580554"/>
            <a:ext cx="98228" cy="125017"/>
          </a:xfrm>
          <a:custGeom>
            <a:avLst/>
            <a:gdLst/>
            <a:ahLst/>
            <a:cxnLst/>
            <a:rect l="0" t="0" r="0" b="0"/>
            <a:pathLst>
              <a:path w="98228" h="125017">
                <a:moveTo>
                  <a:pt x="0" y="0"/>
                </a:moveTo>
                <a:lnTo>
                  <a:pt x="0" y="0"/>
                </a:lnTo>
                <a:lnTo>
                  <a:pt x="0" y="0"/>
                </a:lnTo>
                <a:lnTo>
                  <a:pt x="8930" y="8930"/>
                </a:lnTo>
                <a:lnTo>
                  <a:pt x="17860" y="8930"/>
                </a:lnTo>
                <a:lnTo>
                  <a:pt x="26790" y="8930"/>
                </a:lnTo>
                <a:lnTo>
                  <a:pt x="44649" y="8930"/>
                </a:lnTo>
                <a:lnTo>
                  <a:pt x="62508" y="8930"/>
                </a:lnTo>
                <a:lnTo>
                  <a:pt x="71438" y="8930"/>
                </a:lnTo>
                <a:lnTo>
                  <a:pt x="80368" y="8930"/>
                </a:lnTo>
                <a:lnTo>
                  <a:pt x="89297" y="26790"/>
                </a:lnTo>
                <a:lnTo>
                  <a:pt x="89297" y="35719"/>
                </a:lnTo>
                <a:lnTo>
                  <a:pt x="89297" y="53579"/>
                </a:lnTo>
                <a:lnTo>
                  <a:pt x="98227" y="80368"/>
                </a:lnTo>
                <a:lnTo>
                  <a:pt x="98227" y="98227"/>
                </a:lnTo>
                <a:lnTo>
                  <a:pt x="98227" y="107157"/>
                </a:lnTo>
                <a:lnTo>
                  <a:pt x="98227" y="116086"/>
                </a:lnTo>
                <a:lnTo>
                  <a:pt x="98227" y="125016"/>
                </a:lnTo>
                <a:lnTo>
                  <a:pt x="98227" y="116086"/>
                </a:lnTo>
                <a:lnTo>
                  <a:pt x="98227" y="107157"/>
                </a:lnTo>
                <a:lnTo>
                  <a:pt x="98227" y="98227"/>
                </a:lnTo>
                <a:lnTo>
                  <a:pt x="89297" y="89297"/>
                </a:lnTo>
                <a:lnTo>
                  <a:pt x="8929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7" name="Freeform 21586"/>
          <p:cNvSpPr/>
          <p:nvPr/>
        </p:nvSpPr>
        <p:spPr bwMode="auto">
          <a:xfrm>
            <a:off x="6500813" y="1589484"/>
            <a:ext cx="178594" cy="89298"/>
          </a:xfrm>
          <a:custGeom>
            <a:avLst/>
            <a:gdLst/>
            <a:ahLst/>
            <a:cxnLst/>
            <a:rect l="0" t="0" r="0" b="0"/>
            <a:pathLst>
              <a:path w="178594" h="89298">
                <a:moveTo>
                  <a:pt x="8929" y="89297"/>
                </a:moveTo>
                <a:lnTo>
                  <a:pt x="8929" y="89297"/>
                </a:lnTo>
                <a:lnTo>
                  <a:pt x="0" y="89297"/>
                </a:lnTo>
                <a:lnTo>
                  <a:pt x="0" y="80367"/>
                </a:lnTo>
                <a:lnTo>
                  <a:pt x="0" y="71438"/>
                </a:lnTo>
                <a:lnTo>
                  <a:pt x="8929" y="71438"/>
                </a:lnTo>
                <a:lnTo>
                  <a:pt x="26789" y="53578"/>
                </a:lnTo>
                <a:lnTo>
                  <a:pt x="35718" y="44649"/>
                </a:lnTo>
                <a:lnTo>
                  <a:pt x="62507" y="35719"/>
                </a:lnTo>
                <a:lnTo>
                  <a:pt x="89296" y="26789"/>
                </a:lnTo>
                <a:lnTo>
                  <a:pt x="116085" y="17860"/>
                </a:lnTo>
                <a:lnTo>
                  <a:pt x="142875" y="8930"/>
                </a:lnTo>
                <a:lnTo>
                  <a:pt x="160734"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8" name="Freeform 21587"/>
          <p:cNvSpPr/>
          <p:nvPr/>
        </p:nvSpPr>
        <p:spPr bwMode="auto">
          <a:xfrm>
            <a:off x="6688336" y="1518047"/>
            <a:ext cx="142876" cy="133946"/>
          </a:xfrm>
          <a:custGeom>
            <a:avLst/>
            <a:gdLst/>
            <a:ahLst/>
            <a:cxnLst/>
            <a:rect l="0" t="0" r="0" b="0"/>
            <a:pathLst>
              <a:path w="142876" h="133946">
                <a:moveTo>
                  <a:pt x="0" y="80367"/>
                </a:moveTo>
                <a:lnTo>
                  <a:pt x="0" y="89297"/>
                </a:lnTo>
                <a:lnTo>
                  <a:pt x="8930" y="89297"/>
                </a:lnTo>
                <a:lnTo>
                  <a:pt x="8930" y="98226"/>
                </a:lnTo>
                <a:lnTo>
                  <a:pt x="8930" y="107156"/>
                </a:lnTo>
                <a:lnTo>
                  <a:pt x="17859" y="107156"/>
                </a:lnTo>
                <a:lnTo>
                  <a:pt x="26789" y="98226"/>
                </a:lnTo>
                <a:lnTo>
                  <a:pt x="44648" y="89297"/>
                </a:lnTo>
                <a:lnTo>
                  <a:pt x="62508" y="80367"/>
                </a:lnTo>
                <a:lnTo>
                  <a:pt x="71437" y="71437"/>
                </a:lnTo>
                <a:lnTo>
                  <a:pt x="89297" y="53578"/>
                </a:lnTo>
                <a:lnTo>
                  <a:pt x="107156" y="35718"/>
                </a:lnTo>
                <a:lnTo>
                  <a:pt x="107156" y="17859"/>
                </a:lnTo>
                <a:lnTo>
                  <a:pt x="107156" y="8929"/>
                </a:lnTo>
                <a:lnTo>
                  <a:pt x="98227" y="0"/>
                </a:lnTo>
                <a:lnTo>
                  <a:pt x="89297" y="0"/>
                </a:lnTo>
                <a:lnTo>
                  <a:pt x="71437" y="17859"/>
                </a:lnTo>
                <a:lnTo>
                  <a:pt x="53578" y="35718"/>
                </a:lnTo>
                <a:lnTo>
                  <a:pt x="44648" y="62507"/>
                </a:lnTo>
                <a:lnTo>
                  <a:pt x="44648" y="89297"/>
                </a:lnTo>
                <a:lnTo>
                  <a:pt x="44648" y="116086"/>
                </a:lnTo>
                <a:lnTo>
                  <a:pt x="62508" y="125015"/>
                </a:lnTo>
                <a:lnTo>
                  <a:pt x="80367" y="133945"/>
                </a:lnTo>
                <a:lnTo>
                  <a:pt x="107156" y="133945"/>
                </a:lnTo>
                <a:lnTo>
                  <a:pt x="125016" y="125015"/>
                </a:lnTo>
                <a:lnTo>
                  <a:pt x="142875" y="107156"/>
                </a:lnTo>
                <a:lnTo>
                  <a:pt x="14287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9" name="Freeform 21588"/>
          <p:cNvSpPr/>
          <p:nvPr/>
        </p:nvSpPr>
        <p:spPr bwMode="auto">
          <a:xfrm>
            <a:off x="6956227" y="1375172"/>
            <a:ext cx="142876" cy="35719"/>
          </a:xfrm>
          <a:custGeom>
            <a:avLst/>
            <a:gdLst/>
            <a:ahLst/>
            <a:cxnLst/>
            <a:rect l="0" t="0" r="0" b="0"/>
            <a:pathLst>
              <a:path w="142876" h="35719">
                <a:moveTo>
                  <a:pt x="0" y="35718"/>
                </a:moveTo>
                <a:lnTo>
                  <a:pt x="0" y="35718"/>
                </a:lnTo>
                <a:lnTo>
                  <a:pt x="0" y="26789"/>
                </a:lnTo>
                <a:lnTo>
                  <a:pt x="8929" y="17859"/>
                </a:lnTo>
                <a:lnTo>
                  <a:pt x="17859" y="17859"/>
                </a:lnTo>
                <a:lnTo>
                  <a:pt x="26789" y="17859"/>
                </a:lnTo>
                <a:lnTo>
                  <a:pt x="26789" y="17859"/>
                </a:lnTo>
                <a:lnTo>
                  <a:pt x="35718" y="8930"/>
                </a:lnTo>
                <a:lnTo>
                  <a:pt x="35718" y="8930"/>
                </a:lnTo>
                <a:lnTo>
                  <a:pt x="44648" y="8930"/>
                </a:lnTo>
                <a:lnTo>
                  <a:pt x="53578" y="8930"/>
                </a:lnTo>
                <a:lnTo>
                  <a:pt x="71437" y="8930"/>
                </a:lnTo>
                <a:lnTo>
                  <a:pt x="89296" y="8930"/>
                </a:lnTo>
                <a:lnTo>
                  <a:pt x="107156" y="0"/>
                </a:lnTo>
                <a:lnTo>
                  <a:pt x="12501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0" name="Freeform 21589"/>
          <p:cNvSpPr/>
          <p:nvPr/>
        </p:nvSpPr>
        <p:spPr bwMode="auto">
          <a:xfrm>
            <a:off x="7009805" y="1410890"/>
            <a:ext cx="178594" cy="53580"/>
          </a:xfrm>
          <a:custGeom>
            <a:avLst/>
            <a:gdLst/>
            <a:ahLst/>
            <a:cxnLst/>
            <a:rect l="0" t="0" r="0" b="0"/>
            <a:pathLst>
              <a:path w="178594" h="53580">
                <a:moveTo>
                  <a:pt x="0" y="53579"/>
                </a:moveTo>
                <a:lnTo>
                  <a:pt x="0" y="53579"/>
                </a:lnTo>
                <a:lnTo>
                  <a:pt x="8929" y="53579"/>
                </a:lnTo>
                <a:lnTo>
                  <a:pt x="26789" y="53579"/>
                </a:lnTo>
                <a:lnTo>
                  <a:pt x="44648" y="44649"/>
                </a:lnTo>
                <a:lnTo>
                  <a:pt x="71437" y="26789"/>
                </a:lnTo>
                <a:lnTo>
                  <a:pt x="107156" y="17860"/>
                </a:lnTo>
                <a:lnTo>
                  <a:pt x="133945" y="8930"/>
                </a:lnTo>
                <a:lnTo>
                  <a:pt x="160734" y="893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1" name="Freeform 21590"/>
          <p:cNvSpPr/>
          <p:nvPr/>
        </p:nvSpPr>
        <p:spPr bwMode="auto">
          <a:xfrm>
            <a:off x="7277695" y="1214437"/>
            <a:ext cx="250033" cy="133947"/>
          </a:xfrm>
          <a:custGeom>
            <a:avLst/>
            <a:gdLst/>
            <a:ahLst/>
            <a:cxnLst/>
            <a:rect l="0" t="0" r="0" b="0"/>
            <a:pathLst>
              <a:path w="250033" h="133947">
                <a:moveTo>
                  <a:pt x="35719" y="0"/>
                </a:moveTo>
                <a:lnTo>
                  <a:pt x="26789" y="0"/>
                </a:lnTo>
                <a:lnTo>
                  <a:pt x="26789" y="0"/>
                </a:lnTo>
                <a:lnTo>
                  <a:pt x="17860" y="8930"/>
                </a:lnTo>
                <a:lnTo>
                  <a:pt x="8930" y="17860"/>
                </a:lnTo>
                <a:lnTo>
                  <a:pt x="8930" y="35719"/>
                </a:lnTo>
                <a:lnTo>
                  <a:pt x="0" y="62508"/>
                </a:lnTo>
                <a:lnTo>
                  <a:pt x="0" y="80368"/>
                </a:lnTo>
                <a:lnTo>
                  <a:pt x="0" y="98227"/>
                </a:lnTo>
                <a:lnTo>
                  <a:pt x="8930" y="116086"/>
                </a:lnTo>
                <a:lnTo>
                  <a:pt x="26789" y="133946"/>
                </a:lnTo>
                <a:lnTo>
                  <a:pt x="44649" y="133946"/>
                </a:lnTo>
                <a:lnTo>
                  <a:pt x="80368" y="133946"/>
                </a:lnTo>
                <a:lnTo>
                  <a:pt x="107157" y="125016"/>
                </a:lnTo>
                <a:lnTo>
                  <a:pt x="142875" y="107157"/>
                </a:lnTo>
                <a:lnTo>
                  <a:pt x="187524" y="89297"/>
                </a:lnTo>
                <a:lnTo>
                  <a:pt x="214313" y="62508"/>
                </a:lnTo>
                <a:lnTo>
                  <a:pt x="250032" y="35719"/>
                </a:lnTo>
                <a:lnTo>
                  <a:pt x="25003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2" name="Freeform 21591"/>
          <p:cNvSpPr/>
          <p:nvPr/>
        </p:nvSpPr>
        <p:spPr bwMode="auto">
          <a:xfrm>
            <a:off x="7384852" y="1080492"/>
            <a:ext cx="80368" cy="428626"/>
          </a:xfrm>
          <a:custGeom>
            <a:avLst/>
            <a:gdLst/>
            <a:ahLst/>
            <a:cxnLst/>
            <a:rect l="0" t="0" r="0" b="0"/>
            <a:pathLst>
              <a:path w="80368" h="428626">
                <a:moveTo>
                  <a:pt x="17859" y="0"/>
                </a:moveTo>
                <a:lnTo>
                  <a:pt x="17859" y="0"/>
                </a:lnTo>
                <a:lnTo>
                  <a:pt x="8929" y="17859"/>
                </a:lnTo>
                <a:lnTo>
                  <a:pt x="0" y="53578"/>
                </a:lnTo>
                <a:lnTo>
                  <a:pt x="0" y="98227"/>
                </a:lnTo>
                <a:lnTo>
                  <a:pt x="0" y="151805"/>
                </a:lnTo>
                <a:lnTo>
                  <a:pt x="8929" y="214313"/>
                </a:lnTo>
                <a:lnTo>
                  <a:pt x="17859" y="276821"/>
                </a:lnTo>
                <a:lnTo>
                  <a:pt x="26789" y="330398"/>
                </a:lnTo>
                <a:lnTo>
                  <a:pt x="35718" y="375047"/>
                </a:lnTo>
                <a:lnTo>
                  <a:pt x="44648" y="410766"/>
                </a:lnTo>
                <a:lnTo>
                  <a:pt x="44648" y="419695"/>
                </a:lnTo>
                <a:lnTo>
                  <a:pt x="53578" y="428625"/>
                </a:lnTo>
                <a:lnTo>
                  <a:pt x="62507" y="419695"/>
                </a:lnTo>
                <a:lnTo>
                  <a:pt x="71437" y="392906"/>
                </a:lnTo>
                <a:lnTo>
                  <a:pt x="80367" y="348258"/>
                </a:lnTo>
                <a:lnTo>
                  <a:pt x="80367"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3" name="Freeform 21592"/>
          <p:cNvSpPr/>
          <p:nvPr/>
        </p:nvSpPr>
        <p:spPr bwMode="auto">
          <a:xfrm>
            <a:off x="7509867" y="1134070"/>
            <a:ext cx="169665" cy="205384"/>
          </a:xfrm>
          <a:custGeom>
            <a:avLst/>
            <a:gdLst/>
            <a:ahLst/>
            <a:cxnLst/>
            <a:rect l="0" t="0" r="0" b="0"/>
            <a:pathLst>
              <a:path w="169665" h="205384">
                <a:moveTo>
                  <a:pt x="35719" y="53578"/>
                </a:moveTo>
                <a:lnTo>
                  <a:pt x="26789" y="71438"/>
                </a:lnTo>
                <a:lnTo>
                  <a:pt x="17860" y="89297"/>
                </a:lnTo>
                <a:lnTo>
                  <a:pt x="8930" y="116086"/>
                </a:lnTo>
                <a:lnTo>
                  <a:pt x="0" y="151805"/>
                </a:lnTo>
                <a:lnTo>
                  <a:pt x="0" y="169664"/>
                </a:lnTo>
                <a:lnTo>
                  <a:pt x="17860" y="196453"/>
                </a:lnTo>
                <a:lnTo>
                  <a:pt x="35719" y="205383"/>
                </a:lnTo>
                <a:lnTo>
                  <a:pt x="53578" y="205383"/>
                </a:lnTo>
                <a:lnTo>
                  <a:pt x="89297" y="196453"/>
                </a:lnTo>
                <a:lnTo>
                  <a:pt x="116086" y="178594"/>
                </a:lnTo>
                <a:lnTo>
                  <a:pt x="133946" y="160735"/>
                </a:lnTo>
                <a:lnTo>
                  <a:pt x="151805" y="133946"/>
                </a:lnTo>
                <a:lnTo>
                  <a:pt x="169664" y="107157"/>
                </a:lnTo>
                <a:lnTo>
                  <a:pt x="169664" y="71438"/>
                </a:lnTo>
                <a:lnTo>
                  <a:pt x="160735" y="44649"/>
                </a:lnTo>
                <a:lnTo>
                  <a:pt x="151805" y="17860"/>
                </a:lnTo>
                <a:lnTo>
                  <a:pt x="133946" y="0"/>
                </a:lnTo>
                <a:lnTo>
                  <a:pt x="107156" y="0"/>
                </a:lnTo>
                <a:lnTo>
                  <a:pt x="80367" y="17860"/>
                </a:lnTo>
                <a:lnTo>
                  <a:pt x="62508" y="35719"/>
                </a:lnTo>
                <a:lnTo>
                  <a:pt x="53578" y="62508"/>
                </a:lnTo>
                <a:lnTo>
                  <a:pt x="44649" y="89297"/>
                </a:lnTo>
                <a:lnTo>
                  <a:pt x="44649" y="116086"/>
                </a:lnTo>
                <a:lnTo>
                  <a:pt x="53578" y="125016"/>
                </a:lnTo>
                <a:lnTo>
                  <a:pt x="62508" y="125016"/>
                </a:lnTo>
                <a:lnTo>
                  <a:pt x="6250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4" name="Freeform 21593"/>
          <p:cNvSpPr/>
          <p:nvPr/>
        </p:nvSpPr>
        <p:spPr bwMode="auto">
          <a:xfrm>
            <a:off x="7768828" y="884039"/>
            <a:ext cx="276821" cy="339329"/>
          </a:xfrm>
          <a:custGeom>
            <a:avLst/>
            <a:gdLst/>
            <a:ahLst/>
            <a:cxnLst/>
            <a:rect l="0" t="0" r="0" b="0"/>
            <a:pathLst>
              <a:path w="276821" h="339329">
                <a:moveTo>
                  <a:pt x="0" y="0"/>
                </a:moveTo>
                <a:lnTo>
                  <a:pt x="0" y="0"/>
                </a:lnTo>
                <a:lnTo>
                  <a:pt x="8930" y="0"/>
                </a:lnTo>
                <a:lnTo>
                  <a:pt x="17860" y="0"/>
                </a:lnTo>
                <a:lnTo>
                  <a:pt x="17860" y="0"/>
                </a:lnTo>
                <a:lnTo>
                  <a:pt x="26789" y="8930"/>
                </a:lnTo>
                <a:lnTo>
                  <a:pt x="35719" y="26789"/>
                </a:lnTo>
                <a:lnTo>
                  <a:pt x="44649" y="35719"/>
                </a:lnTo>
                <a:lnTo>
                  <a:pt x="53578" y="62508"/>
                </a:lnTo>
                <a:lnTo>
                  <a:pt x="62508" y="98227"/>
                </a:lnTo>
                <a:lnTo>
                  <a:pt x="80367" y="142875"/>
                </a:lnTo>
                <a:lnTo>
                  <a:pt x="98227" y="187523"/>
                </a:lnTo>
                <a:lnTo>
                  <a:pt x="107156" y="223242"/>
                </a:lnTo>
                <a:lnTo>
                  <a:pt x="125016" y="258961"/>
                </a:lnTo>
                <a:lnTo>
                  <a:pt x="133945" y="285750"/>
                </a:lnTo>
                <a:lnTo>
                  <a:pt x="133945" y="312539"/>
                </a:lnTo>
                <a:lnTo>
                  <a:pt x="142875" y="321469"/>
                </a:lnTo>
                <a:lnTo>
                  <a:pt x="142875" y="321469"/>
                </a:lnTo>
                <a:lnTo>
                  <a:pt x="142875" y="321469"/>
                </a:lnTo>
                <a:lnTo>
                  <a:pt x="142875" y="303609"/>
                </a:lnTo>
                <a:lnTo>
                  <a:pt x="142875" y="276820"/>
                </a:lnTo>
                <a:lnTo>
                  <a:pt x="142875" y="241102"/>
                </a:lnTo>
                <a:lnTo>
                  <a:pt x="160735" y="205383"/>
                </a:lnTo>
                <a:lnTo>
                  <a:pt x="178594" y="169664"/>
                </a:lnTo>
                <a:lnTo>
                  <a:pt x="196453" y="151805"/>
                </a:lnTo>
                <a:lnTo>
                  <a:pt x="223242" y="142875"/>
                </a:lnTo>
                <a:lnTo>
                  <a:pt x="250031" y="142875"/>
                </a:lnTo>
                <a:lnTo>
                  <a:pt x="267891" y="160734"/>
                </a:lnTo>
                <a:lnTo>
                  <a:pt x="276820" y="187523"/>
                </a:lnTo>
                <a:lnTo>
                  <a:pt x="276820" y="214312"/>
                </a:lnTo>
                <a:lnTo>
                  <a:pt x="267891" y="241102"/>
                </a:lnTo>
                <a:lnTo>
                  <a:pt x="250031" y="267891"/>
                </a:lnTo>
                <a:lnTo>
                  <a:pt x="223242" y="294680"/>
                </a:lnTo>
                <a:lnTo>
                  <a:pt x="205383" y="321469"/>
                </a:lnTo>
                <a:lnTo>
                  <a:pt x="187524" y="330398"/>
                </a:lnTo>
                <a:lnTo>
                  <a:pt x="178594" y="339328"/>
                </a:lnTo>
                <a:lnTo>
                  <a:pt x="187524" y="330398"/>
                </a:lnTo>
                <a:lnTo>
                  <a:pt x="196453" y="312539"/>
                </a:lnTo>
                <a:lnTo>
                  <a:pt x="196453"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5" name="Freeform 21594"/>
          <p:cNvSpPr/>
          <p:nvPr/>
        </p:nvSpPr>
        <p:spPr bwMode="auto">
          <a:xfrm>
            <a:off x="8188523" y="1009055"/>
            <a:ext cx="71438" cy="89297"/>
          </a:xfrm>
          <a:custGeom>
            <a:avLst/>
            <a:gdLst/>
            <a:ahLst/>
            <a:cxnLst/>
            <a:rect l="0" t="0" r="0" b="0"/>
            <a:pathLst>
              <a:path w="71438" h="89297">
                <a:moveTo>
                  <a:pt x="26789" y="0"/>
                </a:moveTo>
                <a:lnTo>
                  <a:pt x="17859" y="0"/>
                </a:lnTo>
                <a:lnTo>
                  <a:pt x="8929" y="8929"/>
                </a:lnTo>
                <a:lnTo>
                  <a:pt x="0" y="26789"/>
                </a:lnTo>
                <a:lnTo>
                  <a:pt x="0" y="35718"/>
                </a:lnTo>
                <a:lnTo>
                  <a:pt x="0" y="53578"/>
                </a:lnTo>
                <a:lnTo>
                  <a:pt x="8929" y="62507"/>
                </a:lnTo>
                <a:lnTo>
                  <a:pt x="17859" y="80367"/>
                </a:lnTo>
                <a:lnTo>
                  <a:pt x="35718" y="89296"/>
                </a:lnTo>
                <a:lnTo>
                  <a:pt x="44648" y="89296"/>
                </a:lnTo>
                <a:lnTo>
                  <a:pt x="62507" y="89296"/>
                </a:lnTo>
                <a:lnTo>
                  <a:pt x="71437" y="89296"/>
                </a:lnTo>
                <a:lnTo>
                  <a:pt x="71437" y="71437"/>
                </a:lnTo>
                <a:lnTo>
                  <a:pt x="62507" y="44648"/>
                </a:lnTo>
                <a:lnTo>
                  <a:pt x="6250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6" name="Freeform 21595"/>
          <p:cNvSpPr/>
          <p:nvPr/>
        </p:nvSpPr>
        <p:spPr bwMode="auto">
          <a:xfrm>
            <a:off x="8054578" y="607219"/>
            <a:ext cx="80368" cy="89298"/>
          </a:xfrm>
          <a:custGeom>
            <a:avLst/>
            <a:gdLst/>
            <a:ahLst/>
            <a:cxnLst/>
            <a:rect l="0" t="0" r="0" b="0"/>
            <a:pathLst>
              <a:path w="80368" h="89298">
                <a:moveTo>
                  <a:pt x="53578" y="89297"/>
                </a:moveTo>
                <a:lnTo>
                  <a:pt x="44649" y="80367"/>
                </a:lnTo>
                <a:lnTo>
                  <a:pt x="35719" y="71437"/>
                </a:lnTo>
                <a:lnTo>
                  <a:pt x="26789" y="53578"/>
                </a:lnTo>
                <a:lnTo>
                  <a:pt x="8930" y="44648"/>
                </a:lnTo>
                <a:lnTo>
                  <a:pt x="8930" y="26789"/>
                </a:lnTo>
                <a:lnTo>
                  <a:pt x="0" y="17859"/>
                </a:lnTo>
                <a:lnTo>
                  <a:pt x="0" y="8929"/>
                </a:lnTo>
                <a:lnTo>
                  <a:pt x="8930" y="0"/>
                </a:lnTo>
                <a:lnTo>
                  <a:pt x="26789" y="0"/>
                </a:lnTo>
                <a:lnTo>
                  <a:pt x="53578" y="0"/>
                </a:lnTo>
                <a:lnTo>
                  <a:pt x="80367" y="8929"/>
                </a:lnTo>
                <a:lnTo>
                  <a:pt x="8036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7" name="Freeform 21596"/>
          <p:cNvSpPr/>
          <p:nvPr/>
        </p:nvSpPr>
        <p:spPr bwMode="auto">
          <a:xfrm>
            <a:off x="8322468" y="651867"/>
            <a:ext cx="116087" cy="366118"/>
          </a:xfrm>
          <a:custGeom>
            <a:avLst/>
            <a:gdLst/>
            <a:ahLst/>
            <a:cxnLst/>
            <a:rect l="0" t="0" r="0" b="0"/>
            <a:pathLst>
              <a:path w="116087" h="366118">
                <a:moveTo>
                  <a:pt x="17859" y="0"/>
                </a:moveTo>
                <a:lnTo>
                  <a:pt x="17859" y="0"/>
                </a:lnTo>
                <a:lnTo>
                  <a:pt x="8930" y="0"/>
                </a:lnTo>
                <a:lnTo>
                  <a:pt x="8930" y="0"/>
                </a:lnTo>
                <a:lnTo>
                  <a:pt x="8930" y="0"/>
                </a:lnTo>
                <a:lnTo>
                  <a:pt x="8930" y="17860"/>
                </a:lnTo>
                <a:lnTo>
                  <a:pt x="8930" y="44649"/>
                </a:lnTo>
                <a:lnTo>
                  <a:pt x="8930" y="89297"/>
                </a:lnTo>
                <a:lnTo>
                  <a:pt x="8930" y="142875"/>
                </a:lnTo>
                <a:lnTo>
                  <a:pt x="8930" y="187524"/>
                </a:lnTo>
                <a:lnTo>
                  <a:pt x="0" y="241102"/>
                </a:lnTo>
                <a:lnTo>
                  <a:pt x="8930" y="276820"/>
                </a:lnTo>
                <a:lnTo>
                  <a:pt x="17859" y="312539"/>
                </a:lnTo>
                <a:lnTo>
                  <a:pt x="26789" y="339328"/>
                </a:lnTo>
                <a:lnTo>
                  <a:pt x="44648" y="357188"/>
                </a:lnTo>
                <a:lnTo>
                  <a:pt x="62508" y="366117"/>
                </a:lnTo>
                <a:lnTo>
                  <a:pt x="80367" y="366117"/>
                </a:lnTo>
                <a:lnTo>
                  <a:pt x="98227" y="357188"/>
                </a:lnTo>
                <a:lnTo>
                  <a:pt x="107156" y="348258"/>
                </a:lnTo>
                <a:lnTo>
                  <a:pt x="116086" y="339328"/>
                </a:lnTo>
                <a:lnTo>
                  <a:pt x="116086" y="312539"/>
                </a:lnTo>
                <a:lnTo>
                  <a:pt x="116086" y="294680"/>
                </a:lnTo>
                <a:lnTo>
                  <a:pt x="116086"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8" name="Freeform 21597"/>
          <p:cNvSpPr/>
          <p:nvPr/>
        </p:nvSpPr>
        <p:spPr bwMode="auto">
          <a:xfrm>
            <a:off x="8170664" y="830461"/>
            <a:ext cx="258961" cy="71438"/>
          </a:xfrm>
          <a:custGeom>
            <a:avLst/>
            <a:gdLst/>
            <a:ahLst/>
            <a:cxnLst/>
            <a:rect l="0" t="0" r="0" b="0"/>
            <a:pathLst>
              <a:path w="258961" h="71438">
                <a:moveTo>
                  <a:pt x="26788" y="71437"/>
                </a:moveTo>
                <a:lnTo>
                  <a:pt x="17859" y="71437"/>
                </a:lnTo>
                <a:lnTo>
                  <a:pt x="8930" y="71437"/>
                </a:lnTo>
                <a:lnTo>
                  <a:pt x="0" y="71437"/>
                </a:lnTo>
                <a:lnTo>
                  <a:pt x="17859" y="62508"/>
                </a:lnTo>
                <a:lnTo>
                  <a:pt x="44648" y="53578"/>
                </a:lnTo>
                <a:lnTo>
                  <a:pt x="89296" y="44648"/>
                </a:lnTo>
                <a:lnTo>
                  <a:pt x="133945" y="26789"/>
                </a:lnTo>
                <a:lnTo>
                  <a:pt x="178593" y="17859"/>
                </a:lnTo>
                <a:lnTo>
                  <a:pt x="214312" y="8930"/>
                </a:lnTo>
                <a:lnTo>
                  <a:pt x="241101" y="8930"/>
                </a:lnTo>
                <a:lnTo>
                  <a:pt x="258960" y="0"/>
                </a:lnTo>
                <a:lnTo>
                  <a:pt x="2589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9" name="Freeform 21598"/>
          <p:cNvSpPr/>
          <p:nvPr/>
        </p:nvSpPr>
        <p:spPr bwMode="auto">
          <a:xfrm>
            <a:off x="8447484" y="776883"/>
            <a:ext cx="44649" cy="205384"/>
          </a:xfrm>
          <a:custGeom>
            <a:avLst/>
            <a:gdLst/>
            <a:ahLst/>
            <a:cxnLst/>
            <a:rect l="0" t="0" r="0" b="0"/>
            <a:pathLst>
              <a:path w="44649" h="205384">
                <a:moveTo>
                  <a:pt x="44648" y="8929"/>
                </a:moveTo>
                <a:lnTo>
                  <a:pt x="35718" y="0"/>
                </a:lnTo>
                <a:lnTo>
                  <a:pt x="35718" y="0"/>
                </a:lnTo>
                <a:lnTo>
                  <a:pt x="26789" y="8929"/>
                </a:lnTo>
                <a:lnTo>
                  <a:pt x="17859" y="17859"/>
                </a:lnTo>
                <a:lnTo>
                  <a:pt x="17859" y="26789"/>
                </a:lnTo>
                <a:lnTo>
                  <a:pt x="8929" y="53578"/>
                </a:lnTo>
                <a:lnTo>
                  <a:pt x="0" y="62508"/>
                </a:lnTo>
                <a:lnTo>
                  <a:pt x="0" y="80367"/>
                </a:lnTo>
                <a:lnTo>
                  <a:pt x="0" y="98226"/>
                </a:lnTo>
                <a:lnTo>
                  <a:pt x="8929" y="116086"/>
                </a:lnTo>
                <a:lnTo>
                  <a:pt x="8929" y="125015"/>
                </a:lnTo>
                <a:lnTo>
                  <a:pt x="17859" y="133945"/>
                </a:lnTo>
                <a:lnTo>
                  <a:pt x="26789" y="142875"/>
                </a:lnTo>
                <a:lnTo>
                  <a:pt x="35718" y="160734"/>
                </a:lnTo>
                <a:lnTo>
                  <a:pt x="35718" y="169664"/>
                </a:lnTo>
                <a:lnTo>
                  <a:pt x="26789" y="187523"/>
                </a:lnTo>
                <a:lnTo>
                  <a:pt x="26789" y="196453"/>
                </a:lnTo>
                <a:lnTo>
                  <a:pt x="17859" y="205383"/>
                </a:lnTo>
                <a:lnTo>
                  <a:pt x="17859" y="205383"/>
                </a:lnTo>
                <a:lnTo>
                  <a:pt x="1785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0" name="Freeform 21599"/>
          <p:cNvSpPr/>
          <p:nvPr/>
        </p:nvSpPr>
        <p:spPr bwMode="auto">
          <a:xfrm>
            <a:off x="3616523" y="2277070"/>
            <a:ext cx="151806" cy="89298"/>
          </a:xfrm>
          <a:custGeom>
            <a:avLst/>
            <a:gdLst/>
            <a:ahLst/>
            <a:cxnLst/>
            <a:rect l="0" t="0" r="0" b="0"/>
            <a:pathLst>
              <a:path w="151806" h="89298">
                <a:moveTo>
                  <a:pt x="8930" y="17859"/>
                </a:moveTo>
                <a:lnTo>
                  <a:pt x="8930" y="17859"/>
                </a:lnTo>
                <a:lnTo>
                  <a:pt x="8930" y="17859"/>
                </a:lnTo>
                <a:lnTo>
                  <a:pt x="8930" y="8930"/>
                </a:lnTo>
                <a:lnTo>
                  <a:pt x="8930" y="8930"/>
                </a:lnTo>
                <a:lnTo>
                  <a:pt x="8930" y="0"/>
                </a:lnTo>
                <a:lnTo>
                  <a:pt x="0" y="0"/>
                </a:lnTo>
                <a:lnTo>
                  <a:pt x="0" y="0"/>
                </a:lnTo>
                <a:lnTo>
                  <a:pt x="0" y="0"/>
                </a:lnTo>
                <a:lnTo>
                  <a:pt x="0" y="8930"/>
                </a:lnTo>
                <a:lnTo>
                  <a:pt x="8930" y="8930"/>
                </a:lnTo>
                <a:lnTo>
                  <a:pt x="8930" y="26789"/>
                </a:lnTo>
                <a:lnTo>
                  <a:pt x="26790" y="35719"/>
                </a:lnTo>
                <a:lnTo>
                  <a:pt x="35719" y="53578"/>
                </a:lnTo>
                <a:lnTo>
                  <a:pt x="53579" y="62508"/>
                </a:lnTo>
                <a:lnTo>
                  <a:pt x="71438" y="71438"/>
                </a:lnTo>
                <a:lnTo>
                  <a:pt x="89297" y="80367"/>
                </a:lnTo>
                <a:lnTo>
                  <a:pt x="98227" y="89297"/>
                </a:lnTo>
                <a:lnTo>
                  <a:pt x="116086" y="89297"/>
                </a:lnTo>
                <a:lnTo>
                  <a:pt x="133946" y="89297"/>
                </a:lnTo>
                <a:lnTo>
                  <a:pt x="142875" y="89297"/>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1" name="Freeform 21600"/>
          <p:cNvSpPr/>
          <p:nvPr/>
        </p:nvSpPr>
        <p:spPr bwMode="auto">
          <a:xfrm>
            <a:off x="3598664" y="2241351"/>
            <a:ext cx="160735" cy="187525"/>
          </a:xfrm>
          <a:custGeom>
            <a:avLst/>
            <a:gdLst/>
            <a:ahLst/>
            <a:cxnLst/>
            <a:rect l="0" t="0" r="0" b="0"/>
            <a:pathLst>
              <a:path w="160735" h="187525">
                <a:moveTo>
                  <a:pt x="160734" y="0"/>
                </a:moveTo>
                <a:lnTo>
                  <a:pt x="151805" y="0"/>
                </a:lnTo>
                <a:lnTo>
                  <a:pt x="142875" y="8930"/>
                </a:lnTo>
                <a:lnTo>
                  <a:pt x="125016" y="17860"/>
                </a:lnTo>
                <a:lnTo>
                  <a:pt x="98227" y="44649"/>
                </a:lnTo>
                <a:lnTo>
                  <a:pt x="71438" y="80368"/>
                </a:lnTo>
                <a:lnTo>
                  <a:pt x="44649" y="116086"/>
                </a:lnTo>
                <a:lnTo>
                  <a:pt x="17859" y="151805"/>
                </a:lnTo>
                <a:lnTo>
                  <a:pt x="8930" y="178594"/>
                </a:lnTo>
                <a:lnTo>
                  <a:pt x="0" y="187524"/>
                </a:lnTo>
                <a:lnTo>
                  <a:pt x="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2" name="Freeform 21601"/>
          <p:cNvSpPr/>
          <p:nvPr/>
        </p:nvSpPr>
        <p:spPr bwMode="auto">
          <a:xfrm>
            <a:off x="4822031" y="3250406"/>
            <a:ext cx="107158" cy="80368"/>
          </a:xfrm>
          <a:custGeom>
            <a:avLst/>
            <a:gdLst/>
            <a:ahLst/>
            <a:cxnLst/>
            <a:rect l="0" t="0" r="0" b="0"/>
            <a:pathLst>
              <a:path w="107158" h="80368">
                <a:moveTo>
                  <a:pt x="0" y="0"/>
                </a:moveTo>
                <a:lnTo>
                  <a:pt x="0" y="0"/>
                </a:lnTo>
                <a:lnTo>
                  <a:pt x="0" y="0"/>
                </a:lnTo>
                <a:lnTo>
                  <a:pt x="0" y="0"/>
                </a:lnTo>
                <a:lnTo>
                  <a:pt x="0" y="8930"/>
                </a:lnTo>
                <a:lnTo>
                  <a:pt x="8930" y="17859"/>
                </a:lnTo>
                <a:lnTo>
                  <a:pt x="8930" y="26789"/>
                </a:lnTo>
                <a:lnTo>
                  <a:pt x="26789" y="44648"/>
                </a:lnTo>
                <a:lnTo>
                  <a:pt x="35719" y="53578"/>
                </a:lnTo>
                <a:lnTo>
                  <a:pt x="53578" y="71437"/>
                </a:lnTo>
                <a:lnTo>
                  <a:pt x="62508" y="71437"/>
                </a:lnTo>
                <a:lnTo>
                  <a:pt x="80367" y="80367"/>
                </a:lnTo>
                <a:lnTo>
                  <a:pt x="89297" y="80367"/>
                </a:lnTo>
                <a:lnTo>
                  <a:pt x="98227" y="71437"/>
                </a:lnTo>
                <a:lnTo>
                  <a:pt x="98227" y="62508"/>
                </a:lnTo>
                <a:lnTo>
                  <a:pt x="107157" y="53578"/>
                </a:lnTo>
                <a:lnTo>
                  <a:pt x="10715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3" name="Freeform 21602"/>
          <p:cNvSpPr/>
          <p:nvPr/>
        </p:nvSpPr>
        <p:spPr bwMode="auto">
          <a:xfrm>
            <a:off x="4786313" y="3241476"/>
            <a:ext cx="116086" cy="98228"/>
          </a:xfrm>
          <a:custGeom>
            <a:avLst/>
            <a:gdLst/>
            <a:ahLst/>
            <a:cxnLst/>
            <a:rect l="0" t="0" r="0" b="0"/>
            <a:pathLst>
              <a:path w="116086" h="98228">
                <a:moveTo>
                  <a:pt x="116085" y="0"/>
                </a:moveTo>
                <a:lnTo>
                  <a:pt x="107156" y="0"/>
                </a:lnTo>
                <a:lnTo>
                  <a:pt x="89296" y="26789"/>
                </a:lnTo>
                <a:lnTo>
                  <a:pt x="62507" y="44649"/>
                </a:lnTo>
                <a:lnTo>
                  <a:pt x="35718" y="71438"/>
                </a:lnTo>
                <a:lnTo>
                  <a:pt x="17859" y="89297"/>
                </a:lnTo>
                <a:lnTo>
                  <a:pt x="0" y="98227"/>
                </a:lnTo>
                <a:lnTo>
                  <a:pt x="0" y="98227"/>
                </a:lnTo>
                <a:lnTo>
                  <a:pt x="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4" name="Freeform 21603"/>
          <p:cNvSpPr/>
          <p:nvPr/>
        </p:nvSpPr>
        <p:spPr bwMode="auto">
          <a:xfrm>
            <a:off x="4813102" y="4205882"/>
            <a:ext cx="107157" cy="116087"/>
          </a:xfrm>
          <a:custGeom>
            <a:avLst/>
            <a:gdLst/>
            <a:ahLst/>
            <a:cxnLst/>
            <a:rect l="0" t="0" r="0" b="0"/>
            <a:pathLst>
              <a:path w="107157" h="116087">
                <a:moveTo>
                  <a:pt x="0" y="0"/>
                </a:moveTo>
                <a:lnTo>
                  <a:pt x="0" y="0"/>
                </a:lnTo>
                <a:lnTo>
                  <a:pt x="0" y="0"/>
                </a:lnTo>
                <a:lnTo>
                  <a:pt x="0" y="0"/>
                </a:lnTo>
                <a:lnTo>
                  <a:pt x="8929" y="8930"/>
                </a:lnTo>
                <a:lnTo>
                  <a:pt x="17859" y="17860"/>
                </a:lnTo>
                <a:lnTo>
                  <a:pt x="26789" y="26789"/>
                </a:lnTo>
                <a:lnTo>
                  <a:pt x="35718" y="44649"/>
                </a:lnTo>
                <a:lnTo>
                  <a:pt x="44648" y="62508"/>
                </a:lnTo>
                <a:lnTo>
                  <a:pt x="53578" y="80368"/>
                </a:lnTo>
                <a:lnTo>
                  <a:pt x="62507" y="98227"/>
                </a:lnTo>
                <a:lnTo>
                  <a:pt x="71437" y="107157"/>
                </a:lnTo>
                <a:lnTo>
                  <a:pt x="80367" y="116086"/>
                </a:lnTo>
                <a:lnTo>
                  <a:pt x="89296" y="116086"/>
                </a:lnTo>
                <a:lnTo>
                  <a:pt x="98226" y="116086"/>
                </a:lnTo>
                <a:lnTo>
                  <a:pt x="107156" y="98227"/>
                </a:lnTo>
                <a:lnTo>
                  <a:pt x="107156"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5" name="Freeform 21604"/>
          <p:cNvSpPr/>
          <p:nvPr/>
        </p:nvSpPr>
        <p:spPr bwMode="auto">
          <a:xfrm>
            <a:off x="4938117" y="4188023"/>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6" name="Freeform 21605"/>
          <p:cNvSpPr/>
          <p:nvPr/>
        </p:nvSpPr>
        <p:spPr bwMode="auto">
          <a:xfrm>
            <a:off x="4839891" y="4214812"/>
            <a:ext cx="71438" cy="133946"/>
          </a:xfrm>
          <a:custGeom>
            <a:avLst/>
            <a:gdLst/>
            <a:ahLst/>
            <a:cxnLst/>
            <a:rect l="0" t="0" r="0" b="0"/>
            <a:pathLst>
              <a:path w="71438" h="133946">
                <a:moveTo>
                  <a:pt x="71437" y="0"/>
                </a:moveTo>
                <a:lnTo>
                  <a:pt x="53578" y="35719"/>
                </a:lnTo>
                <a:lnTo>
                  <a:pt x="35718" y="71438"/>
                </a:lnTo>
                <a:lnTo>
                  <a:pt x="17859" y="98227"/>
                </a:lnTo>
                <a:lnTo>
                  <a:pt x="8929" y="125016"/>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7" name="Freeform 21606"/>
          <p:cNvSpPr/>
          <p:nvPr/>
        </p:nvSpPr>
        <p:spPr bwMode="auto">
          <a:xfrm>
            <a:off x="6322219" y="4464843"/>
            <a:ext cx="178595" cy="98228"/>
          </a:xfrm>
          <a:custGeom>
            <a:avLst/>
            <a:gdLst/>
            <a:ahLst/>
            <a:cxnLst/>
            <a:rect l="0" t="0" r="0" b="0"/>
            <a:pathLst>
              <a:path w="178595" h="98228">
                <a:moveTo>
                  <a:pt x="160734" y="98227"/>
                </a:moveTo>
                <a:lnTo>
                  <a:pt x="160734" y="98227"/>
                </a:lnTo>
                <a:lnTo>
                  <a:pt x="169664" y="89297"/>
                </a:lnTo>
                <a:lnTo>
                  <a:pt x="169664" y="71438"/>
                </a:lnTo>
                <a:lnTo>
                  <a:pt x="178594" y="62508"/>
                </a:lnTo>
                <a:lnTo>
                  <a:pt x="178594" y="53578"/>
                </a:lnTo>
                <a:lnTo>
                  <a:pt x="178594" y="35719"/>
                </a:lnTo>
                <a:lnTo>
                  <a:pt x="169664" y="35719"/>
                </a:lnTo>
                <a:lnTo>
                  <a:pt x="160734" y="17860"/>
                </a:lnTo>
                <a:lnTo>
                  <a:pt x="133945" y="17860"/>
                </a:lnTo>
                <a:lnTo>
                  <a:pt x="107156" y="8930"/>
                </a:lnTo>
                <a:lnTo>
                  <a:pt x="80367" y="8930"/>
                </a:lnTo>
                <a:lnTo>
                  <a:pt x="44648"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8" name="Freeform 21607"/>
          <p:cNvSpPr/>
          <p:nvPr/>
        </p:nvSpPr>
        <p:spPr bwMode="auto">
          <a:xfrm>
            <a:off x="5536406" y="4348757"/>
            <a:ext cx="1339454" cy="723307"/>
          </a:xfrm>
          <a:custGeom>
            <a:avLst/>
            <a:gdLst/>
            <a:ahLst/>
            <a:cxnLst/>
            <a:rect l="0" t="0" r="0" b="0"/>
            <a:pathLst>
              <a:path w="1339454" h="723307">
                <a:moveTo>
                  <a:pt x="696516" y="107157"/>
                </a:moveTo>
                <a:lnTo>
                  <a:pt x="642938" y="107157"/>
                </a:lnTo>
                <a:lnTo>
                  <a:pt x="589360" y="107157"/>
                </a:lnTo>
                <a:lnTo>
                  <a:pt x="526852" y="107157"/>
                </a:lnTo>
                <a:lnTo>
                  <a:pt x="464344" y="116086"/>
                </a:lnTo>
                <a:lnTo>
                  <a:pt x="392907" y="133946"/>
                </a:lnTo>
                <a:lnTo>
                  <a:pt x="321469" y="160735"/>
                </a:lnTo>
                <a:lnTo>
                  <a:pt x="250032" y="187524"/>
                </a:lnTo>
                <a:lnTo>
                  <a:pt x="178594" y="232172"/>
                </a:lnTo>
                <a:lnTo>
                  <a:pt x="116086" y="285750"/>
                </a:lnTo>
                <a:lnTo>
                  <a:pt x="62508" y="339329"/>
                </a:lnTo>
                <a:lnTo>
                  <a:pt x="26789" y="401836"/>
                </a:lnTo>
                <a:lnTo>
                  <a:pt x="0" y="455414"/>
                </a:lnTo>
                <a:lnTo>
                  <a:pt x="0" y="517922"/>
                </a:lnTo>
                <a:lnTo>
                  <a:pt x="8930" y="562571"/>
                </a:lnTo>
                <a:lnTo>
                  <a:pt x="44649" y="607220"/>
                </a:lnTo>
                <a:lnTo>
                  <a:pt x="107157" y="651868"/>
                </a:lnTo>
                <a:lnTo>
                  <a:pt x="187524" y="687587"/>
                </a:lnTo>
                <a:lnTo>
                  <a:pt x="285750" y="705446"/>
                </a:lnTo>
                <a:lnTo>
                  <a:pt x="410766" y="723306"/>
                </a:lnTo>
                <a:lnTo>
                  <a:pt x="544711" y="723306"/>
                </a:lnTo>
                <a:lnTo>
                  <a:pt x="696516" y="714376"/>
                </a:lnTo>
                <a:lnTo>
                  <a:pt x="857250" y="687587"/>
                </a:lnTo>
                <a:lnTo>
                  <a:pt x="1000125" y="651868"/>
                </a:lnTo>
                <a:lnTo>
                  <a:pt x="1143000" y="598290"/>
                </a:lnTo>
                <a:lnTo>
                  <a:pt x="1241227" y="526852"/>
                </a:lnTo>
                <a:lnTo>
                  <a:pt x="1312664" y="446485"/>
                </a:lnTo>
                <a:lnTo>
                  <a:pt x="1339453" y="348258"/>
                </a:lnTo>
                <a:lnTo>
                  <a:pt x="1321594" y="250032"/>
                </a:lnTo>
                <a:lnTo>
                  <a:pt x="1250157" y="160735"/>
                </a:lnTo>
                <a:lnTo>
                  <a:pt x="1134071" y="89297"/>
                </a:lnTo>
                <a:lnTo>
                  <a:pt x="973336" y="35719"/>
                </a:lnTo>
                <a:lnTo>
                  <a:pt x="785813" y="0"/>
                </a:lnTo>
                <a:lnTo>
                  <a:pt x="7858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600" smtClean="0"/>
              <a:t>Figure B.6 Misses per 1000 instructions</a:t>
            </a:r>
          </a:p>
        </p:txBody>
      </p:sp>
      <p:sp>
        <p:nvSpPr>
          <p:cNvPr id="3" name="Content Placeholder 2"/>
          <p:cNvSpPr>
            <a:spLocks noGrp="1"/>
          </p:cNvSpPr>
          <p:nvPr>
            <p:ph idx="1"/>
          </p:nvPr>
        </p:nvSpPr>
        <p:spPr/>
        <p:txBody>
          <a:bodyPr/>
          <a:lstStyle/>
          <a:p>
            <a:pPr>
              <a:defRPr/>
            </a:pPr>
            <a:endParaRPr lang="en-US"/>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752600"/>
            <a:ext cx="8348662"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125141" y="2839640"/>
            <a:ext cx="178594" cy="2062759"/>
          </a:xfrm>
          <a:custGeom>
            <a:avLst/>
            <a:gdLst/>
            <a:ahLst/>
            <a:cxnLst/>
            <a:rect l="0" t="0" r="0" b="0"/>
            <a:pathLst>
              <a:path w="178594" h="2062759">
                <a:moveTo>
                  <a:pt x="178593" y="26789"/>
                </a:moveTo>
                <a:lnTo>
                  <a:pt x="169664" y="26789"/>
                </a:lnTo>
                <a:lnTo>
                  <a:pt x="160734" y="17860"/>
                </a:lnTo>
                <a:lnTo>
                  <a:pt x="151804" y="8930"/>
                </a:lnTo>
                <a:lnTo>
                  <a:pt x="133945" y="8930"/>
                </a:lnTo>
                <a:lnTo>
                  <a:pt x="125015" y="0"/>
                </a:lnTo>
                <a:lnTo>
                  <a:pt x="107156" y="8930"/>
                </a:lnTo>
                <a:lnTo>
                  <a:pt x="98226" y="26789"/>
                </a:lnTo>
                <a:lnTo>
                  <a:pt x="89297" y="44649"/>
                </a:lnTo>
                <a:lnTo>
                  <a:pt x="71437" y="71438"/>
                </a:lnTo>
                <a:lnTo>
                  <a:pt x="62508" y="107156"/>
                </a:lnTo>
                <a:lnTo>
                  <a:pt x="53578" y="151805"/>
                </a:lnTo>
                <a:lnTo>
                  <a:pt x="53578" y="205383"/>
                </a:lnTo>
                <a:lnTo>
                  <a:pt x="44648" y="267891"/>
                </a:lnTo>
                <a:lnTo>
                  <a:pt x="44648" y="330399"/>
                </a:lnTo>
                <a:lnTo>
                  <a:pt x="35718" y="410766"/>
                </a:lnTo>
                <a:lnTo>
                  <a:pt x="35718" y="508992"/>
                </a:lnTo>
                <a:lnTo>
                  <a:pt x="26789" y="607219"/>
                </a:lnTo>
                <a:lnTo>
                  <a:pt x="26789" y="723305"/>
                </a:lnTo>
                <a:lnTo>
                  <a:pt x="17859" y="857250"/>
                </a:lnTo>
                <a:lnTo>
                  <a:pt x="17859" y="991196"/>
                </a:lnTo>
                <a:lnTo>
                  <a:pt x="17859" y="1143000"/>
                </a:lnTo>
                <a:lnTo>
                  <a:pt x="17859" y="1294805"/>
                </a:lnTo>
                <a:lnTo>
                  <a:pt x="17859" y="1446610"/>
                </a:lnTo>
                <a:lnTo>
                  <a:pt x="26789" y="1589485"/>
                </a:lnTo>
                <a:lnTo>
                  <a:pt x="26789" y="1723430"/>
                </a:lnTo>
                <a:lnTo>
                  <a:pt x="26789" y="1839516"/>
                </a:lnTo>
                <a:lnTo>
                  <a:pt x="17859" y="1937742"/>
                </a:lnTo>
                <a:lnTo>
                  <a:pt x="17859" y="2009180"/>
                </a:lnTo>
                <a:lnTo>
                  <a:pt x="8929" y="2044899"/>
                </a:lnTo>
                <a:lnTo>
                  <a:pt x="8929" y="2062758"/>
                </a:lnTo>
                <a:lnTo>
                  <a:pt x="0" y="2062758"/>
                </a:lnTo>
                <a:lnTo>
                  <a:pt x="8929" y="2035969"/>
                </a:lnTo>
                <a:lnTo>
                  <a:pt x="8929" y="2009180"/>
                </a:lnTo>
                <a:lnTo>
                  <a:pt x="8929" y="20091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955477" y="4518421"/>
            <a:ext cx="241102" cy="366119"/>
          </a:xfrm>
          <a:custGeom>
            <a:avLst/>
            <a:gdLst/>
            <a:ahLst/>
            <a:cxnLst/>
            <a:rect l="0" t="0" r="0" b="0"/>
            <a:pathLst>
              <a:path w="241102" h="366119">
                <a:moveTo>
                  <a:pt x="17859" y="0"/>
                </a:moveTo>
                <a:lnTo>
                  <a:pt x="17859" y="17860"/>
                </a:lnTo>
                <a:lnTo>
                  <a:pt x="17859" y="53579"/>
                </a:lnTo>
                <a:lnTo>
                  <a:pt x="17859" y="116086"/>
                </a:lnTo>
                <a:lnTo>
                  <a:pt x="8929" y="169665"/>
                </a:lnTo>
                <a:lnTo>
                  <a:pt x="0" y="232172"/>
                </a:lnTo>
                <a:lnTo>
                  <a:pt x="0" y="285750"/>
                </a:lnTo>
                <a:lnTo>
                  <a:pt x="8929" y="330399"/>
                </a:lnTo>
                <a:lnTo>
                  <a:pt x="17859" y="366118"/>
                </a:lnTo>
                <a:lnTo>
                  <a:pt x="44648" y="366118"/>
                </a:lnTo>
                <a:lnTo>
                  <a:pt x="80367" y="339329"/>
                </a:lnTo>
                <a:lnTo>
                  <a:pt x="125015" y="276821"/>
                </a:lnTo>
                <a:lnTo>
                  <a:pt x="178593" y="187524"/>
                </a:lnTo>
                <a:lnTo>
                  <a:pt x="241101" y="80368"/>
                </a:lnTo>
                <a:lnTo>
                  <a:pt x="241101"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616523" y="3080742"/>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348633" y="2812851"/>
            <a:ext cx="759024" cy="375048"/>
          </a:xfrm>
          <a:custGeom>
            <a:avLst/>
            <a:gdLst/>
            <a:ahLst/>
            <a:cxnLst/>
            <a:rect l="0" t="0" r="0" b="0"/>
            <a:pathLst>
              <a:path w="759024" h="375048">
                <a:moveTo>
                  <a:pt x="232172" y="348258"/>
                </a:moveTo>
                <a:lnTo>
                  <a:pt x="232172" y="348258"/>
                </a:lnTo>
                <a:lnTo>
                  <a:pt x="232172" y="348258"/>
                </a:lnTo>
                <a:lnTo>
                  <a:pt x="241101" y="348258"/>
                </a:lnTo>
                <a:lnTo>
                  <a:pt x="250031" y="348258"/>
                </a:lnTo>
                <a:lnTo>
                  <a:pt x="258961" y="339328"/>
                </a:lnTo>
                <a:lnTo>
                  <a:pt x="258961" y="339328"/>
                </a:lnTo>
                <a:lnTo>
                  <a:pt x="276820" y="339328"/>
                </a:lnTo>
                <a:lnTo>
                  <a:pt x="285750" y="339328"/>
                </a:lnTo>
                <a:lnTo>
                  <a:pt x="294680" y="339328"/>
                </a:lnTo>
                <a:lnTo>
                  <a:pt x="312539" y="339328"/>
                </a:lnTo>
                <a:lnTo>
                  <a:pt x="321469" y="330399"/>
                </a:lnTo>
                <a:lnTo>
                  <a:pt x="339328" y="330399"/>
                </a:lnTo>
                <a:lnTo>
                  <a:pt x="357187" y="330399"/>
                </a:lnTo>
                <a:lnTo>
                  <a:pt x="375047" y="330399"/>
                </a:lnTo>
                <a:lnTo>
                  <a:pt x="392906" y="321469"/>
                </a:lnTo>
                <a:lnTo>
                  <a:pt x="410765" y="321469"/>
                </a:lnTo>
                <a:lnTo>
                  <a:pt x="419695" y="321469"/>
                </a:lnTo>
                <a:lnTo>
                  <a:pt x="437555" y="321469"/>
                </a:lnTo>
                <a:lnTo>
                  <a:pt x="455414" y="312539"/>
                </a:lnTo>
                <a:lnTo>
                  <a:pt x="464344" y="312539"/>
                </a:lnTo>
                <a:lnTo>
                  <a:pt x="482203" y="312539"/>
                </a:lnTo>
                <a:lnTo>
                  <a:pt x="491133" y="303610"/>
                </a:lnTo>
                <a:lnTo>
                  <a:pt x="508992" y="303610"/>
                </a:lnTo>
                <a:lnTo>
                  <a:pt x="517922" y="294680"/>
                </a:lnTo>
                <a:lnTo>
                  <a:pt x="535781" y="294680"/>
                </a:lnTo>
                <a:lnTo>
                  <a:pt x="553640" y="285750"/>
                </a:lnTo>
                <a:lnTo>
                  <a:pt x="562570" y="285750"/>
                </a:lnTo>
                <a:lnTo>
                  <a:pt x="571500" y="285750"/>
                </a:lnTo>
                <a:lnTo>
                  <a:pt x="589359" y="276820"/>
                </a:lnTo>
                <a:lnTo>
                  <a:pt x="598289" y="276820"/>
                </a:lnTo>
                <a:lnTo>
                  <a:pt x="607219" y="267891"/>
                </a:lnTo>
                <a:lnTo>
                  <a:pt x="625078" y="258961"/>
                </a:lnTo>
                <a:lnTo>
                  <a:pt x="634008" y="258961"/>
                </a:lnTo>
                <a:lnTo>
                  <a:pt x="651867" y="250031"/>
                </a:lnTo>
                <a:lnTo>
                  <a:pt x="669726" y="241102"/>
                </a:lnTo>
                <a:lnTo>
                  <a:pt x="687586" y="232172"/>
                </a:lnTo>
                <a:lnTo>
                  <a:pt x="705445" y="214313"/>
                </a:lnTo>
                <a:lnTo>
                  <a:pt x="714375" y="205383"/>
                </a:lnTo>
                <a:lnTo>
                  <a:pt x="732234" y="196453"/>
                </a:lnTo>
                <a:lnTo>
                  <a:pt x="741164" y="187524"/>
                </a:lnTo>
                <a:lnTo>
                  <a:pt x="750094" y="178594"/>
                </a:lnTo>
                <a:lnTo>
                  <a:pt x="750094" y="160735"/>
                </a:lnTo>
                <a:lnTo>
                  <a:pt x="759023" y="151805"/>
                </a:lnTo>
                <a:lnTo>
                  <a:pt x="759023" y="142875"/>
                </a:lnTo>
                <a:lnTo>
                  <a:pt x="759023" y="133945"/>
                </a:lnTo>
                <a:lnTo>
                  <a:pt x="759023" y="125016"/>
                </a:lnTo>
                <a:lnTo>
                  <a:pt x="750094" y="116086"/>
                </a:lnTo>
                <a:lnTo>
                  <a:pt x="750094" y="107156"/>
                </a:lnTo>
                <a:lnTo>
                  <a:pt x="741164" y="98227"/>
                </a:lnTo>
                <a:lnTo>
                  <a:pt x="732234" y="89297"/>
                </a:lnTo>
                <a:lnTo>
                  <a:pt x="723305" y="80367"/>
                </a:lnTo>
                <a:lnTo>
                  <a:pt x="705445" y="71438"/>
                </a:lnTo>
                <a:lnTo>
                  <a:pt x="687586" y="71438"/>
                </a:lnTo>
                <a:lnTo>
                  <a:pt x="660797" y="62508"/>
                </a:lnTo>
                <a:lnTo>
                  <a:pt x="642937" y="53578"/>
                </a:lnTo>
                <a:lnTo>
                  <a:pt x="616148" y="53578"/>
                </a:lnTo>
                <a:lnTo>
                  <a:pt x="589359" y="44649"/>
                </a:lnTo>
                <a:lnTo>
                  <a:pt x="562570" y="35719"/>
                </a:lnTo>
                <a:lnTo>
                  <a:pt x="535781" y="35719"/>
                </a:lnTo>
                <a:lnTo>
                  <a:pt x="517922" y="35719"/>
                </a:lnTo>
                <a:lnTo>
                  <a:pt x="491133" y="26789"/>
                </a:lnTo>
                <a:lnTo>
                  <a:pt x="473273" y="17860"/>
                </a:lnTo>
                <a:lnTo>
                  <a:pt x="455414" y="17860"/>
                </a:lnTo>
                <a:lnTo>
                  <a:pt x="419695" y="8930"/>
                </a:lnTo>
                <a:lnTo>
                  <a:pt x="392906" y="8930"/>
                </a:lnTo>
                <a:lnTo>
                  <a:pt x="366117" y="0"/>
                </a:lnTo>
                <a:lnTo>
                  <a:pt x="330398" y="0"/>
                </a:lnTo>
                <a:lnTo>
                  <a:pt x="303609" y="8930"/>
                </a:lnTo>
                <a:lnTo>
                  <a:pt x="267890" y="8930"/>
                </a:lnTo>
                <a:lnTo>
                  <a:pt x="241101" y="17860"/>
                </a:lnTo>
                <a:lnTo>
                  <a:pt x="205383" y="26789"/>
                </a:lnTo>
                <a:lnTo>
                  <a:pt x="178594" y="26789"/>
                </a:lnTo>
                <a:lnTo>
                  <a:pt x="151805" y="35719"/>
                </a:lnTo>
                <a:lnTo>
                  <a:pt x="133945" y="44649"/>
                </a:lnTo>
                <a:lnTo>
                  <a:pt x="107156" y="53578"/>
                </a:lnTo>
                <a:lnTo>
                  <a:pt x="89297" y="62508"/>
                </a:lnTo>
                <a:lnTo>
                  <a:pt x="71437" y="71438"/>
                </a:lnTo>
                <a:lnTo>
                  <a:pt x="53578" y="71438"/>
                </a:lnTo>
                <a:lnTo>
                  <a:pt x="35719" y="80367"/>
                </a:lnTo>
                <a:lnTo>
                  <a:pt x="17859" y="89297"/>
                </a:lnTo>
                <a:lnTo>
                  <a:pt x="8930" y="107156"/>
                </a:lnTo>
                <a:lnTo>
                  <a:pt x="0" y="116086"/>
                </a:lnTo>
                <a:lnTo>
                  <a:pt x="0" y="125016"/>
                </a:lnTo>
                <a:lnTo>
                  <a:pt x="0" y="142875"/>
                </a:lnTo>
                <a:lnTo>
                  <a:pt x="0" y="160735"/>
                </a:lnTo>
                <a:lnTo>
                  <a:pt x="8930" y="178594"/>
                </a:lnTo>
                <a:lnTo>
                  <a:pt x="17859" y="196453"/>
                </a:lnTo>
                <a:lnTo>
                  <a:pt x="35719" y="214313"/>
                </a:lnTo>
                <a:lnTo>
                  <a:pt x="53578" y="241102"/>
                </a:lnTo>
                <a:lnTo>
                  <a:pt x="71437" y="267891"/>
                </a:lnTo>
                <a:lnTo>
                  <a:pt x="98226" y="303610"/>
                </a:lnTo>
                <a:lnTo>
                  <a:pt x="133945" y="339328"/>
                </a:lnTo>
                <a:lnTo>
                  <a:pt x="187523" y="375047"/>
                </a:lnTo>
                <a:lnTo>
                  <a:pt x="18752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518672" y="2991445"/>
            <a:ext cx="107157" cy="1741290"/>
          </a:xfrm>
          <a:custGeom>
            <a:avLst/>
            <a:gdLst/>
            <a:ahLst/>
            <a:cxnLst/>
            <a:rect l="0" t="0" r="0" b="0"/>
            <a:pathLst>
              <a:path w="107157" h="1741290">
                <a:moveTo>
                  <a:pt x="107156" y="0"/>
                </a:moveTo>
                <a:lnTo>
                  <a:pt x="107156" y="0"/>
                </a:lnTo>
                <a:lnTo>
                  <a:pt x="107156" y="0"/>
                </a:lnTo>
                <a:lnTo>
                  <a:pt x="107156" y="0"/>
                </a:lnTo>
                <a:lnTo>
                  <a:pt x="107156" y="8930"/>
                </a:lnTo>
                <a:lnTo>
                  <a:pt x="107156" y="8930"/>
                </a:lnTo>
                <a:lnTo>
                  <a:pt x="107156" y="8930"/>
                </a:lnTo>
                <a:lnTo>
                  <a:pt x="107156" y="17859"/>
                </a:lnTo>
                <a:lnTo>
                  <a:pt x="98226" y="26789"/>
                </a:lnTo>
                <a:lnTo>
                  <a:pt x="98226" y="35719"/>
                </a:lnTo>
                <a:lnTo>
                  <a:pt x="107156" y="44648"/>
                </a:lnTo>
                <a:lnTo>
                  <a:pt x="107156" y="62508"/>
                </a:lnTo>
                <a:lnTo>
                  <a:pt x="107156" y="80367"/>
                </a:lnTo>
                <a:lnTo>
                  <a:pt x="107156" y="98226"/>
                </a:lnTo>
                <a:lnTo>
                  <a:pt x="107156" y="116086"/>
                </a:lnTo>
                <a:lnTo>
                  <a:pt x="107156" y="151805"/>
                </a:lnTo>
                <a:lnTo>
                  <a:pt x="107156" y="187523"/>
                </a:lnTo>
                <a:lnTo>
                  <a:pt x="107156" y="223242"/>
                </a:lnTo>
                <a:lnTo>
                  <a:pt x="107156" y="258961"/>
                </a:lnTo>
                <a:lnTo>
                  <a:pt x="98226" y="303609"/>
                </a:lnTo>
                <a:lnTo>
                  <a:pt x="98226" y="348258"/>
                </a:lnTo>
                <a:lnTo>
                  <a:pt x="89297" y="383976"/>
                </a:lnTo>
                <a:lnTo>
                  <a:pt x="89297" y="428625"/>
                </a:lnTo>
                <a:lnTo>
                  <a:pt x="89297" y="464344"/>
                </a:lnTo>
                <a:lnTo>
                  <a:pt x="80367" y="500062"/>
                </a:lnTo>
                <a:lnTo>
                  <a:pt x="80367" y="544711"/>
                </a:lnTo>
                <a:lnTo>
                  <a:pt x="89297" y="589359"/>
                </a:lnTo>
                <a:lnTo>
                  <a:pt x="80367" y="642937"/>
                </a:lnTo>
                <a:lnTo>
                  <a:pt x="80367" y="687586"/>
                </a:lnTo>
                <a:lnTo>
                  <a:pt x="80367" y="732234"/>
                </a:lnTo>
                <a:lnTo>
                  <a:pt x="80367" y="776883"/>
                </a:lnTo>
                <a:lnTo>
                  <a:pt x="80367" y="821531"/>
                </a:lnTo>
                <a:lnTo>
                  <a:pt x="71437" y="857250"/>
                </a:lnTo>
                <a:lnTo>
                  <a:pt x="71437" y="892969"/>
                </a:lnTo>
                <a:lnTo>
                  <a:pt x="71437" y="928687"/>
                </a:lnTo>
                <a:lnTo>
                  <a:pt x="62508" y="955476"/>
                </a:lnTo>
                <a:lnTo>
                  <a:pt x="62508" y="991195"/>
                </a:lnTo>
                <a:lnTo>
                  <a:pt x="62508" y="1026914"/>
                </a:lnTo>
                <a:lnTo>
                  <a:pt x="53578" y="1071562"/>
                </a:lnTo>
                <a:lnTo>
                  <a:pt x="53578" y="1107281"/>
                </a:lnTo>
                <a:lnTo>
                  <a:pt x="44648" y="1143000"/>
                </a:lnTo>
                <a:lnTo>
                  <a:pt x="44648" y="1178719"/>
                </a:lnTo>
                <a:lnTo>
                  <a:pt x="35719" y="1205508"/>
                </a:lnTo>
                <a:lnTo>
                  <a:pt x="35719" y="1241226"/>
                </a:lnTo>
                <a:lnTo>
                  <a:pt x="35719" y="1268016"/>
                </a:lnTo>
                <a:lnTo>
                  <a:pt x="26789" y="1294805"/>
                </a:lnTo>
                <a:lnTo>
                  <a:pt x="26789" y="1312664"/>
                </a:lnTo>
                <a:lnTo>
                  <a:pt x="17859" y="1339453"/>
                </a:lnTo>
                <a:lnTo>
                  <a:pt x="17859" y="1357312"/>
                </a:lnTo>
                <a:lnTo>
                  <a:pt x="8930" y="1384101"/>
                </a:lnTo>
                <a:lnTo>
                  <a:pt x="8930" y="1401961"/>
                </a:lnTo>
                <a:lnTo>
                  <a:pt x="8930" y="1428750"/>
                </a:lnTo>
                <a:lnTo>
                  <a:pt x="8930" y="1455539"/>
                </a:lnTo>
                <a:lnTo>
                  <a:pt x="0" y="1482328"/>
                </a:lnTo>
                <a:lnTo>
                  <a:pt x="0" y="1509117"/>
                </a:lnTo>
                <a:lnTo>
                  <a:pt x="0" y="1526976"/>
                </a:lnTo>
                <a:lnTo>
                  <a:pt x="0" y="1544836"/>
                </a:lnTo>
                <a:lnTo>
                  <a:pt x="0" y="1562695"/>
                </a:lnTo>
                <a:lnTo>
                  <a:pt x="0" y="1571625"/>
                </a:lnTo>
                <a:lnTo>
                  <a:pt x="8930" y="1580555"/>
                </a:lnTo>
                <a:lnTo>
                  <a:pt x="8930" y="1598414"/>
                </a:lnTo>
                <a:lnTo>
                  <a:pt x="8930" y="1616273"/>
                </a:lnTo>
                <a:lnTo>
                  <a:pt x="8930" y="1634133"/>
                </a:lnTo>
                <a:lnTo>
                  <a:pt x="17859" y="1651992"/>
                </a:lnTo>
                <a:lnTo>
                  <a:pt x="17859" y="1669851"/>
                </a:lnTo>
                <a:lnTo>
                  <a:pt x="17859" y="1696641"/>
                </a:lnTo>
                <a:lnTo>
                  <a:pt x="17859" y="1714500"/>
                </a:lnTo>
                <a:lnTo>
                  <a:pt x="17859" y="1723430"/>
                </a:lnTo>
                <a:lnTo>
                  <a:pt x="17859" y="1732359"/>
                </a:lnTo>
                <a:lnTo>
                  <a:pt x="17859" y="1741289"/>
                </a:lnTo>
                <a:lnTo>
                  <a:pt x="8930" y="1741289"/>
                </a:lnTo>
                <a:lnTo>
                  <a:pt x="8930" y="1741289"/>
                </a:lnTo>
                <a:lnTo>
                  <a:pt x="8930" y="1741289"/>
                </a:lnTo>
                <a:lnTo>
                  <a:pt x="0" y="1732359"/>
                </a:lnTo>
                <a:lnTo>
                  <a:pt x="0" y="1732359"/>
                </a:lnTo>
                <a:lnTo>
                  <a:pt x="0" y="1732359"/>
                </a:lnTo>
                <a:lnTo>
                  <a:pt x="0" y="1732359"/>
                </a:lnTo>
                <a:lnTo>
                  <a:pt x="0" y="1732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6384727" y="4589859"/>
            <a:ext cx="294680" cy="205384"/>
          </a:xfrm>
          <a:custGeom>
            <a:avLst/>
            <a:gdLst/>
            <a:ahLst/>
            <a:cxnLst/>
            <a:rect l="0" t="0" r="0" b="0"/>
            <a:pathLst>
              <a:path w="294680" h="205384">
                <a:moveTo>
                  <a:pt x="0" y="26789"/>
                </a:moveTo>
                <a:lnTo>
                  <a:pt x="0" y="26789"/>
                </a:lnTo>
                <a:lnTo>
                  <a:pt x="0" y="26789"/>
                </a:lnTo>
                <a:lnTo>
                  <a:pt x="0" y="26789"/>
                </a:lnTo>
                <a:lnTo>
                  <a:pt x="0" y="17859"/>
                </a:lnTo>
                <a:lnTo>
                  <a:pt x="0" y="17859"/>
                </a:lnTo>
                <a:lnTo>
                  <a:pt x="8929" y="17859"/>
                </a:lnTo>
                <a:lnTo>
                  <a:pt x="8929" y="8930"/>
                </a:lnTo>
                <a:lnTo>
                  <a:pt x="8929" y="8930"/>
                </a:lnTo>
                <a:lnTo>
                  <a:pt x="8929" y="8930"/>
                </a:lnTo>
                <a:lnTo>
                  <a:pt x="8929" y="0"/>
                </a:lnTo>
                <a:lnTo>
                  <a:pt x="17859" y="8930"/>
                </a:lnTo>
                <a:lnTo>
                  <a:pt x="17859" y="8930"/>
                </a:lnTo>
                <a:lnTo>
                  <a:pt x="26789" y="17859"/>
                </a:lnTo>
                <a:lnTo>
                  <a:pt x="35718" y="35719"/>
                </a:lnTo>
                <a:lnTo>
                  <a:pt x="35718" y="53578"/>
                </a:lnTo>
                <a:lnTo>
                  <a:pt x="44648" y="80367"/>
                </a:lnTo>
                <a:lnTo>
                  <a:pt x="53578" y="107156"/>
                </a:lnTo>
                <a:lnTo>
                  <a:pt x="62507" y="125016"/>
                </a:lnTo>
                <a:lnTo>
                  <a:pt x="71437" y="142875"/>
                </a:lnTo>
                <a:lnTo>
                  <a:pt x="80367" y="160734"/>
                </a:lnTo>
                <a:lnTo>
                  <a:pt x="89296" y="169664"/>
                </a:lnTo>
                <a:lnTo>
                  <a:pt x="98226" y="178594"/>
                </a:lnTo>
                <a:lnTo>
                  <a:pt x="107156" y="178594"/>
                </a:lnTo>
                <a:lnTo>
                  <a:pt x="125015" y="187523"/>
                </a:lnTo>
                <a:lnTo>
                  <a:pt x="133945" y="196453"/>
                </a:lnTo>
                <a:lnTo>
                  <a:pt x="160734" y="196453"/>
                </a:lnTo>
                <a:lnTo>
                  <a:pt x="187523" y="205383"/>
                </a:lnTo>
                <a:lnTo>
                  <a:pt x="214312" y="205383"/>
                </a:lnTo>
                <a:lnTo>
                  <a:pt x="241101" y="205383"/>
                </a:lnTo>
                <a:lnTo>
                  <a:pt x="267890" y="196453"/>
                </a:lnTo>
                <a:lnTo>
                  <a:pt x="285750" y="178594"/>
                </a:lnTo>
                <a:lnTo>
                  <a:pt x="294679" y="151805"/>
                </a:lnTo>
                <a:lnTo>
                  <a:pt x="294679" y="116086"/>
                </a:lnTo>
                <a:lnTo>
                  <a:pt x="294679" y="71437"/>
                </a:lnTo>
                <a:lnTo>
                  <a:pt x="276820" y="17859"/>
                </a:lnTo>
                <a:lnTo>
                  <a:pt x="27682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250531" y="2955726"/>
            <a:ext cx="98228" cy="1875236"/>
          </a:xfrm>
          <a:custGeom>
            <a:avLst/>
            <a:gdLst/>
            <a:ahLst/>
            <a:cxnLst/>
            <a:rect l="0" t="0" r="0" b="0"/>
            <a:pathLst>
              <a:path w="98228" h="1875236">
                <a:moveTo>
                  <a:pt x="17860" y="0"/>
                </a:moveTo>
                <a:lnTo>
                  <a:pt x="17860" y="0"/>
                </a:lnTo>
                <a:lnTo>
                  <a:pt x="17860" y="0"/>
                </a:lnTo>
                <a:lnTo>
                  <a:pt x="8930" y="0"/>
                </a:lnTo>
                <a:lnTo>
                  <a:pt x="8930" y="8930"/>
                </a:lnTo>
                <a:lnTo>
                  <a:pt x="0" y="8930"/>
                </a:lnTo>
                <a:lnTo>
                  <a:pt x="0" y="8930"/>
                </a:lnTo>
                <a:lnTo>
                  <a:pt x="0" y="17860"/>
                </a:lnTo>
                <a:lnTo>
                  <a:pt x="8930" y="26789"/>
                </a:lnTo>
                <a:lnTo>
                  <a:pt x="8930" y="44649"/>
                </a:lnTo>
                <a:lnTo>
                  <a:pt x="17860" y="62508"/>
                </a:lnTo>
                <a:lnTo>
                  <a:pt x="26789" y="89297"/>
                </a:lnTo>
                <a:lnTo>
                  <a:pt x="35719" y="125016"/>
                </a:lnTo>
                <a:lnTo>
                  <a:pt x="53578" y="160735"/>
                </a:lnTo>
                <a:lnTo>
                  <a:pt x="53578" y="205383"/>
                </a:lnTo>
                <a:lnTo>
                  <a:pt x="62508" y="258961"/>
                </a:lnTo>
                <a:lnTo>
                  <a:pt x="62508" y="312539"/>
                </a:lnTo>
                <a:lnTo>
                  <a:pt x="53578" y="375047"/>
                </a:lnTo>
                <a:lnTo>
                  <a:pt x="44649" y="446485"/>
                </a:lnTo>
                <a:lnTo>
                  <a:pt x="35719" y="517922"/>
                </a:lnTo>
                <a:lnTo>
                  <a:pt x="35719" y="589360"/>
                </a:lnTo>
                <a:lnTo>
                  <a:pt x="26789" y="669727"/>
                </a:lnTo>
                <a:lnTo>
                  <a:pt x="26789" y="750094"/>
                </a:lnTo>
                <a:lnTo>
                  <a:pt x="26789" y="830461"/>
                </a:lnTo>
                <a:lnTo>
                  <a:pt x="26789" y="901899"/>
                </a:lnTo>
                <a:lnTo>
                  <a:pt x="35719" y="973336"/>
                </a:lnTo>
                <a:lnTo>
                  <a:pt x="44649" y="1035844"/>
                </a:lnTo>
                <a:lnTo>
                  <a:pt x="53578" y="1089422"/>
                </a:lnTo>
                <a:lnTo>
                  <a:pt x="62508" y="1143000"/>
                </a:lnTo>
                <a:lnTo>
                  <a:pt x="62508" y="1196578"/>
                </a:lnTo>
                <a:lnTo>
                  <a:pt x="62508" y="1241227"/>
                </a:lnTo>
                <a:lnTo>
                  <a:pt x="53578" y="1294805"/>
                </a:lnTo>
                <a:lnTo>
                  <a:pt x="44649" y="1339453"/>
                </a:lnTo>
                <a:lnTo>
                  <a:pt x="35719" y="1393031"/>
                </a:lnTo>
                <a:lnTo>
                  <a:pt x="35719" y="1437680"/>
                </a:lnTo>
                <a:lnTo>
                  <a:pt x="26789" y="1482328"/>
                </a:lnTo>
                <a:lnTo>
                  <a:pt x="35719" y="1518047"/>
                </a:lnTo>
                <a:lnTo>
                  <a:pt x="35719" y="1544836"/>
                </a:lnTo>
                <a:lnTo>
                  <a:pt x="44649" y="1562695"/>
                </a:lnTo>
                <a:lnTo>
                  <a:pt x="53578" y="1571625"/>
                </a:lnTo>
                <a:lnTo>
                  <a:pt x="62508" y="1580555"/>
                </a:lnTo>
                <a:lnTo>
                  <a:pt x="62508" y="1589485"/>
                </a:lnTo>
                <a:lnTo>
                  <a:pt x="71438" y="1598414"/>
                </a:lnTo>
                <a:lnTo>
                  <a:pt x="71438" y="1607344"/>
                </a:lnTo>
                <a:lnTo>
                  <a:pt x="71438" y="1625203"/>
                </a:lnTo>
                <a:lnTo>
                  <a:pt x="71438" y="1634133"/>
                </a:lnTo>
                <a:lnTo>
                  <a:pt x="71438" y="1651992"/>
                </a:lnTo>
                <a:lnTo>
                  <a:pt x="71438" y="1660922"/>
                </a:lnTo>
                <a:lnTo>
                  <a:pt x="80367" y="1678781"/>
                </a:lnTo>
                <a:lnTo>
                  <a:pt x="80367" y="1687711"/>
                </a:lnTo>
                <a:lnTo>
                  <a:pt x="89297" y="1696641"/>
                </a:lnTo>
                <a:lnTo>
                  <a:pt x="98227" y="1705570"/>
                </a:lnTo>
                <a:lnTo>
                  <a:pt x="98227" y="1705570"/>
                </a:lnTo>
                <a:lnTo>
                  <a:pt x="98227" y="1705570"/>
                </a:lnTo>
                <a:lnTo>
                  <a:pt x="98227" y="1714500"/>
                </a:lnTo>
                <a:lnTo>
                  <a:pt x="98227" y="1723430"/>
                </a:lnTo>
                <a:lnTo>
                  <a:pt x="98227" y="1732360"/>
                </a:lnTo>
                <a:lnTo>
                  <a:pt x="98227" y="1750219"/>
                </a:lnTo>
                <a:lnTo>
                  <a:pt x="98227" y="1768078"/>
                </a:lnTo>
                <a:lnTo>
                  <a:pt x="89297" y="1803797"/>
                </a:lnTo>
                <a:lnTo>
                  <a:pt x="89297" y="1830586"/>
                </a:lnTo>
                <a:lnTo>
                  <a:pt x="98227" y="1857375"/>
                </a:lnTo>
                <a:lnTo>
                  <a:pt x="98227" y="1875235"/>
                </a:lnTo>
                <a:lnTo>
                  <a:pt x="98227" y="1866305"/>
                </a:lnTo>
                <a:lnTo>
                  <a:pt x="98227" y="18663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196953" y="4572000"/>
            <a:ext cx="428626" cy="357189"/>
          </a:xfrm>
          <a:custGeom>
            <a:avLst/>
            <a:gdLst/>
            <a:ahLst/>
            <a:cxnLst/>
            <a:rect l="0" t="0" r="0" b="0"/>
            <a:pathLst>
              <a:path w="428626" h="357189">
                <a:moveTo>
                  <a:pt x="8930" y="89296"/>
                </a:moveTo>
                <a:lnTo>
                  <a:pt x="8930" y="89296"/>
                </a:lnTo>
                <a:lnTo>
                  <a:pt x="0" y="89296"/>
                </a:lnTo>
                <a:lnTo>
                  <a:pt x="0" y="89296"/>
                </a:lnTo>
                <a:lnTo>
                  <a:pt x="0" y="89296"/>
                </a:lnTo>
                <a:lnTo>
                  <a:pt x="8930" y="98226"/>
                </a:lnTo>
                <a:lnTo>
                  <a:pt x="17860" y="116086"/>
                </a:lnTo>
                <a:lnTo>
                  <a:pt x="35719" y="133945"/>
                </a:lnTo>
                <a:lnTo>
                  <a:pt x="62508" y="160734"/>
                </a:lnTo>
                <a:lnTo>
                  <a:pt x="98227" y="205382"/>
                </a:lnTo>
                <a:lnTo>
                  <a:pt x="133945" y="250031"/>
                </a:lnTo>
                <a:lnTo>
                  <a:pt x="178594" y="294679"/>
                </a:lnTo>
                <a:lnTo>
                  <a:pt x="214313" y="330398"/>
                </a:lnTo>
                <a:lnTo>
                  <a:pt x="250031" y="357188"/>
                </a:lnTo>
                <a:lnTo>
                  <a:pt x="285750" y="357188"/>
                </a:lnTo>
                <a:lnTo>
                  <a:pt x="321469" y="348258"/>
                </a:lnTo>
                <a:lnTo>
                  <a:pt x="348258" y="303609"/>
                </a:lnTo>
                <a:lnTo>
                  <a:pt x="375047" y="250031"/>
                </a:lnTo>
                <a:lnTo>
                  <a:pt x="392906" y="178593"/>
                </a:lnTo>
                <a:lnTo>
                  <a:pt x="401836" y="107156"/>
                </a:lnTo>
                <a:lnTo>
                  <a:pt x="410766" y="53578"/>
                </a:lnTo>
                <a:lnTo>
                  <a:pt x="419695" y="8929"/>
                </a:lnTo>
                <a:lnTo>
                  <a:pt x="419695" y="0"/>
                </a:lnTo>
                <a:lnTo>
                  <a:pt x="428625" y="8929"/>
                </a:lnTo>
                <a:lnTo>
                  <a:pt x="428625" y="17859"/>
                </a:lnTo>
                <a:lnTo>
                  <a:pt x="428625" y="35718"/>
                </a:lnTo>
                <a:lnTo>
                  <a:pt x="42862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47650"/>
            <a:ext cx="8893175" cy="781050"/>
          </a:xfrm>
        </p:spPr>
        <p:txBody>
          <a:bodyPr/>
          <a:lstStyle/>
          <a:p>
            <a:r>
              <a:rPr lang="en-US" altLang="en-US" smtClean="0"/>
              <a:t>Average Memory Access Time (AMAT)</a:t>
            </a:r>
          </a:p>
        </p:txBody>
      </p:sp>
      <p:sp>
        <p:nvSpPr>
          <p:cNvPr id="3" name="Content Placeholder 2"/>
          <p:cNvSpPr>
            <a:spLocks noGrp="1"/>
          </p:cNvSpPr>
          <p:nvPr>
            <p:ph idx="1"/>
          </p:nvPr>
        </p:nvSpPr>
        <p:spPr/>
        <p:txBody>
          <a:bodyPr/>
          <a:lstStyle/>
          <a:p>
            <a:pPr>
              <a:defRPr/>
            </a:pPr>
            <a:r>
              <a:rPr lang="en-US" dirty="0" smtClean="0"/>
              <a:t>AMAT = </a:t>
            </a:r>
            <a:r>
              <a:rPr lang="en-US" dirty="0" err="1" smtClean="0"/>
              <a:t>HitTime</a:t>
            </a:r>
            <a:r>
              <a:rPr lang="en-US" dirty="0" smtClean="0"/>
              <a:t> + </a:t>
            </a:r>
            <a:r>
              <a:rPr lang="en-US" dirty="0" err="1" smtClean="0"/>
              <a:t>MissRate</a:t>
            </a:r>
            <a:r>
              <a:rPr lang="en-US" dirty="0" smtClean="0"/>
              <a:t> * </a:t>
            </a:r>
            <a:r>
              <a:rPr lang="en-US" dirty="0" err="1" smtClean="0"/>
              <a:t>MissPenalty</a:t>
            </a:r>
            <a:endParaRPr lang="en-US" dirty="0" smtClean="0"/>
          </a:p>
          <a:p>
            <a:pPr>
              <a:defRPr/>
            </a:pPr>
            <a:endParaRPr lang="en-US" dirty="0"/>
          </a:p>
          <a:p>
            <a:pPr>
              <a:defRPr/>
            </a:pPr>
            <a:endParaRPr lang="en-US" dirty="0" smtClean="0"/>
          </a:p>
          <a:p>
            <a:pPr>
              <a:defRPr/>
            </a:pPr>
            <a:endParaRPr lang="en-US" dirty="0"/>
          </a:p>
          <a:p>
            <a:pPr>
              <a:defRPr/>
            </a:pPr>
            <a:r>
              <a:rPr lang="en-US" dirty="0" smtClean="0"/>
              <a:t>For two level cache</a:t>
            </a:r>
          </a:p>
          <a:p>
            <a:pPr>
              <a:defRPr/>
            </a:pPr>
            <a:r>
              <a:rPr lang="en-US" dirty="0" smtClean="0"/>
              <a:t>AMAT = HT + MR</a:t>
            </a:r>
            <a:r>
              <a:rPr lang="en-US" baseline="-25000" dirty="0" smtClean="0"/>
              <a:t>L1</a:t>
            </a:r>
            <a:r>
              <a:rPr lang="en-US" dirty="0" smtClean="0"/>
              <a:t>*[HT</a:t>
            </a:r>
            <a:r>
              <a:rPr lang="en-US" baseline="-25000" dirty="0" smtClean="0"/>
              <a:t>L2</a:t>
            </a:r>
            <a:r>
              <a:rPr lang="en-US" dirty="0"/>
              <a:t> </a:t>
            </a:r>
            <a:r>
              <a:rPr lang="en-US" dirty="0" smtClean="0"/>
              <a:t>+ MR</a:t>
            </a:r>
            <a:r>
              <a:rPr lang="en-US" baseline="-25000" dirty="0" smtClean="0"/>
              <a:t>L2</a:t>
            </a:r>
            <a:r>
              <a:rPr lang="en-US" dirty="0" smtClean="0"/>
              <a:t>* MissPenalty</a:t>
            </a:r>
            <a:r>
              <a:rPr lang="en-US" baseline="-25000" dirty="0" smtClean="0"/>
              <a:t>L2</a:t>
            </a:r>
            <a:r>
              <a:rPr lang="en-US" dirty="0" smtClean="0"/>
              <a:t>]</a:t>
            </a:r>
            <a:endParaRPr lang="en-US" dirty="0"/>
          </a:p>
        </p:txBody>
      </p:sp>
      <p:sp>
        <p:nvSpPr>
          <p:cNvPr id="2" name="Freeform 1"/>
          <p:cNvSpPr/>
          <p:nvPr/>
        </p:nvSpPr>
        <p:spPr bwMode="auto">
          <a:xfrm>
            <a:off x="3187898" y="1660922"/>
            <a:ext cx="1205509" cy="53579"/>
          </a:xfrm>
          <a:custGeom>
            <a:avLst/>
            <a:gdLst/>
            <a:ahLst/>
            <a:cxnLst/>
            <a:rect l="0" t="0" r="0" b="0"/>
            <a:pathLst>
              <a:path w="1205509" h="53579">
                <a:moveTo>
                  <a:pt x="35719" y="17859"/>
                </a:moveTo>
                <a:lnTo>
                  <a:pt x="26790" y="17859"/>
                </a:lnTo>
                <a:lnTo>
                  <a:pt x="26790" y="17859"/>
                </a:lnTo>
                <a:lnTo>
                  <a:pt x="17860" y="8929"/>
                </a:lnTo>
                <a:lnTo>
                  <a:pt x="8930" y="8929"/>
                </a:lnTo>
                <a:lnTo>
                  <a:pt x="8930" y="8929"/>
                </a:lnTo>
                <a:lnTo>
                  <a:pt x="8930" y="8929"/>
                </a:lnTo>
                <a:lnTo>
                  <a:pt x="0" y="8929"/>
                </a:lnTo>
                <a:lnTo>
                  <a:pt x="8930" y="8929"/>
                </a:lnTo>
                <a:lnTo>
                  <a:pt x="8930" y="8929"/>
                </a:lnTo>
                <a:lnTo>
                  <a:pt x="17860" y="8929"/>
                </a:lnTo>
                <a:lnTo>
                  <a:pt x="26790" y="17859"/>
                </a:lnTo>
                <a:lnTo>
                  <a:pt x="44649" y="17859"/>
                </a:lnTo>
                <a:lnTo>
                  <a:pt x="71438" y="26789"/>
                </a:lnTo>
                <a:lnTo>
                  <a:pt x="98227" y="44648"/>
                </a:lnTo>
                <a:lnTo>
                  <a:pt x="133946" y="44648"/>
                </a:lnTo>
                <a:lnTo>
                  <a:pt x="187524" y="53578"/>
                </a:lnTo>
                <a:lnTo>
                  <a:pt x="232172" y="53578"/>
                </a:lnTo>
                <a:lnTo>
                  <a:pt x="294680" y="53578"/>
                </a:lnTo>
                <a:lnTo>
                  <a:pt x="366118" y="44648"/>
                </a:lnTo>
                <a:lnTo>
                  <a:pt x="428625" y="35718"/>
                </a:lnTo>
                <a:lnTo>
                  <a:pt x="508993" y="26789"/>
                </a:lnTo>
                <a:lnTo>
                  <a:pt x="580430" y="17859"/>
                </a:lnTo>
                <a:lnTo>
                  <a:pt x="660797" y="8929"/>
                </a:lnTo>
                <a:lnTo>
                  <a:pt x="741165" y="8929"/>
                </a:lnTo>
                <a:lnTo>
                  <a:pt x="830461" y="0"/>
                </a:lnTo>
                <a:lnTo>
                  <a:pt x="901899" y="0"/>
                </a:lnTo>
                <a:lnTo>
                  <a:pt x="982266" y="8929"/>
                </a:lnTo>
                <a:lnTo>
                  <a:pt x="1053704" y="8929"/>
                </a:lnTo>
                <a:lnTo>
                  <a:pt x="1107282" y="8929"/>
                </a:lnTo>
                <a:lnTo>
                  <a:pt x="1151930" y="17859"/>
                </a:lnTo>
                <a:lnTo>
                  <a:pt x="1187649" y="26789"/>
                </a:lnTo>
                <a:lnTo>
                  <a:pt x="1196579" y="26789"/>
                </a:lnTo>
                <a:lnTo>
                  <a:pt x="1205508" y="35718"/>
                </a:lnTo>
                <a:lnTo>
                  <a:pt x="1205508" y="44648"/>
                </a:lnTo>
                <a:lnTo>
                  <a:pt x="1196579" y="35718"/>
                </a:lnTo>
                <a:lnTo>
                  <a:pt x="119657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857750" y="1616273"/>
            <a:ext cx="1428751" cy="53579"/>
          </a:xfrm>
          <a:custGeom>
            <a:avLst/>
            <a:gdLst/>
            <a:ahLst/>
            <a:cxnLst/>
            <a:rect l="0" t="0" r="0" b="0"/>
            <a:pathLst>
              <a:path w="1428751" h="53579">
                <a:moveTo>
                  <a:pt x="0" y="44649"/>
                </a:moveTo>
                <a:lnTo>
                  <a:pt x="8930" y="53578"/>
                </a:lnTo>
                <a:lnTo>
                  <a:pt x="17859" y="53578"/>
                </a:lnTo>
                <a:lnTo>
                  <a:pt x="26789" y="53578"/>
                </a:lnTo>
                <a:lnTo>
                  <a:pt x="53578" y="53578"/>
                </a:lnTo>
                <a:lnTo>
                  <a:pt x="80367" y="44649"/>
                </a:lnTo>
                <a:lnTo>
                  <a:pt x="125016" y="44649"/>
                </a:lnTo>
                <a:lnTo>
                  <a:pt x="169664" y="35719"/>
                </a:lnTo>
                <a:lnTo>
                  <a:pt x="232172" y="35719"/>
                </a:lnTo>
                <a:lnTo>
                  <a:pt x="294680" y="26789"/>
                </a:lnTo>
                <a:lnTo>
                  <a:pt x="366117" y="17860"/>
                </a:lnTo>
                <a:lnTo>
                  <a:pt x="446484" y="17860"/>
                </a:lnTo>
                <a:lnTo>
                  <a:pt x="526852" y="8930"/>
                </a:lnTo>
                <a:lnTo>
                  <a:pt x="625078" y="0"/>
                </a:lnTo>
                <a:lnTo>
                  <a:pt x="714375" y="0"/>
                </a:lnTo>
                <a:lnTo>
                  <a:pt x="812602" y="0"/>
                </a:lnTo>
                <a:lnTo>
                  <a:pt x="910828" y="0"/>
                </a:lnTo>
                <a:lnTo>
                  <a:pt x="1017984" y="0"/>
                </a:lnTo>
                <a:lnTo>
                  <a:pt x="1107281" y="8930"/>
                </a:lnTo>
                <a:lnTo>
                  <a:pt x="1205508" y="17860"/>
                </a:lnTo>
                <a:lnTo>
                  <a:pt x="1276945" y="17860"/>
                </a:lnTo>
                <a:lnTo>
                  <a:pt x="1348383" y="26789"/>
                </a:lnTo>
                <a:lnTo>
                  <a:pt x="1384102" y="35719"/>
                </a:lnTo>
                <a:lnTo>
                  <a:pt x="1419820" y="35719"/>
                </a:lnTo>
                <a:lnTo>
                  <a:pt x="1428750" y="35719"/>
                </a:lnTo>
                <a:lnTo>
                  <a:pt x="1428750" y="35719"/>
                </a:lnTo>
                <a:lnTo>
                  <a:pt x="142875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893344" y="1830586"/>
            <a:ext cx="589360" cy="553641"/>
          </a:xfrm>
          <a:custGeom>
            <a:avLst/>
            <a:gdLst/>
            <a:ahLst/>
            <a:cxnLst/>
            <a:rect l="0" t="0" r="0" b="0"/>
            <a:pathLst>
              <a:path w="589360" h="553641">
                <a:moveTo>
                  <a:pt x="17859" y="0"/>
                </a:moveTo>
                <a:lnTo>
                  <a:pt x="17859" y="0"/>
                </a:lnTo>
                <a:lnTo>
                  <a:pt x="17859" y="0"/>
                </a:lnTo>
                <a:lnTo>
                  <a:pt x="17859" y="0"/>
                </a:lnTo>
                <a:lnTo>
                  <a:pt x="17859" y="0"/>
                </a:lnTo>
                <a:lnTo>
                  <a:pt x="8929" y="0"/>
                </a:lnTo>
                <a:lnTo>
                  <a:pt x="8929" y="0"/>
                </a:lnTo>
                <a:lnTo>
                  <a:pt x="8929" y="0"/>
                </a:lnTo>
                <a:lnTo>
                  <a:pt x="8929" y="0"/>
                </a:lnTo>
                <a:lnTo>
                  <a:pt x="892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29" y="8929"/>
                </a:lnTo>
                <a:lnTo>
                  <a:pt x="17859" y="17859"/>
                </a:lnTo>
                <a:lnTo>
                  <a:pt x="44648" y="35718"/>
                </a:lnTo>
                <a:lnTo>
                  <a:pt x="89297" y="71437"/>
                </a:lnTo>
                <a:lnTo>
                  <a:pt x="151804" y="116086"/>
                </a:lnTo>
                <a:lnTo>
                  <a:pt x="232172" y="169664"/>
                </a:lnTo>
                <a:lnTo>
                  <a:pt x="312539" y="241101"/>
                </a:lnTo>
                <a:lnTo>
                  <a:pt x="392906" y="312539"/>
                </a:lnTo>
                <a:lnTo>
                  <a:pt x="464344" y="383976"/>
                </a:lnTo>
                <a:lnTo>
                  <a:pt x="517922" y="446484"/>
                </a:lnTo>
                <a:lnTo>
                  <a:pt x="562570" y="508992"/>
                </a:lnTo>
                <a:lnTo>
                  <a:pt x="589359" y="553640"/>
                </a:lnTo>
                <a:lnTo>
                  <a:pt x="589359" y="5536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634508" y="1732359"/>
            <a:ext cx="330399" cy="607220"/>
          </a:xfrm>
          <a:custGeom>
            <a:avLst/>
            <a:gdLst/>
            <a:ahLst/>
            <a:cxnLst/>
            <a:rect l="0" t="0" r="0" b="0"/>
            <a:pathLst>
              <a:path w="330399" h="607220">
                <a:moveTo>
                  <a:pt x="330398" y="0"/>
                </a:moveTo>
                <a:lnTo>
                  <a:pt x="330398" y="8930"/>
                </a:lnTo>
                <a:lnTo>
                  <a:pt x="312539" y="17860"/>
                </a:lnTo>
                <a:lnTo>
                  <a:pt x="294680" y="53578"/>
                </a:lnTo>
                <a:lnTo>
                  <a:pt x="258961" y="107156"/>
                </a:lnTo>
                <a:lnTo>
                  <a:pt x="223242" y="178594"/>
                </a:lnTo>
                <a:lnTo>
                  <a:pt x="169664" y="276820"/>
                </a:lnTo>
                <a:lnTo>
                  <a:pt x="116086" y="366117"/>
                </a:lnTo>
                <a:lnTo>
                  <a:pt x="71437" y="446485"/>
                </a:lnTo>
                <a:lnTo>
                  <a:pt x="26789" y="517922"/>
                </a:lnTo>
                <a:lnTo>
                  <a:pt x="8930" y="571500"/>
                </a:lnTo>
                <a:lnTo>
                  <a:pt x="0" y="607219"/>
                </a:lnTo>
                <a:lnTo>
                  <a:pt x="0" y="6072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402336" y="2553891"/>
            <a:ext cx="250032" cy="321469"/>
          </a:xfrm>
          <a:custGeom>
            <a:avLst/>
            <a:gdLst/>
            <a:ahLst/>
            <a:cxnLst/>
            <a:rect l="0" t="0" r="0" b="0"/>
            <a:pathLst>
              <a:path w="250032" h="321469">
                <a:moveTo>
                  <a:pt x="8930" y="8929"/>
                </a:moveTo>
                <a:lnTo>
                  <a:pt x="0" y="17859"/>
                </a:lnTo>
                <a:lnTo>
                  <a:pt x="0" y="26789"/>
                </a:lnTo>
                <a:lnTo>
                  <a:pt x="0" y="53578"/>
                </a:lnTo>
                <a:lnTo>
                  <a:pt x="8930" y="80367"/>
                </a:lnTo>
                <a:lnTo>
                  <a:pt x="26789" y="98226"/>
                </a:lnTo>
                <a:lnTo>
                  <a:pt x="44648" y="116086"/>
                </a:lnTo>
                <a:lnTo>
                  <a:pt x="71437" y="125015"/>
                </a:lnTo>
                <a:lnTo>
                  <a:pt x="89297" y="125015"/>
                </a:lnTo>
                <a:lnTo>
                  <a:pt x="116086" y="116086"/>
                </a:lnTo>
                <a:lnTo>
                  <a:pt x="142875" y="98226"/>
                </a:lnTo>
                <a:lnTo>
                  <a:pt x="151805" y="80367"/>
                </a:lnTo>
                <a:lnTo>
                  <a:pt x="160734" y="62507"/>
                </a:lnTo>
                <a:lnTo>
                  <a:pt x="151805" y="35718"/>
                </a:lnTo>
                <a:lnTo>
                  <a:pt x="133945" y="17859"/>
                </a:lnTo>
                <a:lnTo>
                  <a:pt x="116086" y="8929"/>
                </a:lnTo>
                <a:lnTo>
                  <a:pt x="98227" y="0"/>
                </a:lnTo>
                <a:lnTo>
                  <a:pt x="71437" y="17859"/>
                </a:lnTo>
                <a:lnTo>
                  <a:pt x="53578" y="53578"/>
                </a:lnTo>
                <a:lnTo>
                  <a:pt x="44648" y="107156"/>
                </a:lnTo>
                <a:lnTo>
                  <a:pt x="44648" y="160734"/>
                </a:lnTo>
                <a:lnTo>
                  <a:pt x="53578" y="223242"/>
                </a:lnTo>
                <a:lnTo>
                  <a:pt x="80367" y="267890"/>
                </a:lnTo>
                <a:lnTo>
                  <a:pt x="107156" y="303609"/>
                </a:lnTo>
                <a:lnTo>
                  <a:pt x="142875" y="321468"/>
                </a:lnTo>
                <a:lnTo>
                  <a:pt x="178594" y="321468"/>
                </a:lnTo>
                <a:lnTo>
                  <a:pt x="214312" y="312538"/>
                </a:lnTo>
                <a:lnTo>
                  <a:pt x="250031" y="285749"/>
                </a:lnTo>
                <a:lnTo>
                  <a:pt x="250031" y="2857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616648" y="2553891"/>
            <a:ext cx="187525" cy="285750"/>
          </a:xfrm>
          <a:custGeom>
            <a:avLst/>
            <a:gdLst/>
            <a:ahLst/>
            <a:cxnLst/>
            <a:rect l="0" t="0" r="0" b="0"/>
            <a:pathLst>
              <a:path w="187525" h="285750">
                <a:moveTo>
                  <a:pt x="44649" y="0"/>
                </a:moveTo>
                <a:lnTo>
                  <a:pt x="35719" y="0"/>
                </a:lnTo>
                <a:lnTo>
                  <a:pt x="17860" y="8929"/>
                </a:lnTo>
                <a:lnTo>
                  <a:pt x="8930" y="17859"/>
                </a:lnTo>
                <a:lnTo>
                  <a:pt x="0" y="35718"/>
                </a:lnTo>
                <a:lnTo>
                  <a:pt x="0" y="44648"/>
                </a:lnTo>
                <a:lnTo>
                  <a:pt x="8930" y="62507"/>
                </a:lnTo>
                <a:lnTo>
                  <a:pt x="35719" y="80367"/>
                </a:lnTo>
                <a:lnTo>
                  <a:pt x="71438" y="98226"/>
                </a:lnTo>
                <a:lnTo>
                  <a:pt x="116086" y="107156"/>
                </a:lnTo>
                <a:lnTo>
                  <a:pt x="151805" y="125015"/>
                </a:lnTo>
                <a:lnTo>
                  <a:pt x="178594" y="142875"/>
                </a:lnTo>
                <a:lnTo>
                  <a:pt x="187524" y="169664"/>
                </a:lnTo>
                <a:lnTo>
                  <a:pt x="187524" y="205382"/>
                </a:lnTo>
                <a:lnTo>
                  <a:pt x="169665" y="232172"/>
                </a:lnTo>
                <a:lnTo>
                  <a:pt x="133946" y="267890"/>
                </a:lnTo>
                <a:lnTo>
                  <a:pt x="98227" y="285749"/>
                </a:lnTo>
                <a:lnTo>
                  <a:pt x="62508" y="285749"/>
                </a:lnTo>
                <a:lnTo>
                  <a:pt x="35719" y="276820"/>
                </a:lnTo>
                <a:lnTo>
                  <a:pt x="26790" y="250030"/>
                </a:lnTo>
                <a:lnTo>
                  <a:pt x="26790" y="205382"/>
                </a:lnTo>
                <a:lnTo>
                  <a:pt x="44649" y="133945"/>
                </a:lnTo>
                <a:lnTo>
                  <a:pt x="4464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39891" y="2303859"/>
            <a:ext cx="151805" cy="482205"/>
          </a:xfrm>
          <a:custGeom>
            <a:avLst/>
            <a:gdLst/>
            <a:ahLst/>
            <a:cxnLst/>
            <a:rect l="0" t="0" r="0" b="0"/>
            <a:pathLst>
              <a:path w="151805" h="482205">
                <a:moveTo>
                  <a:pt x="8929" y="0"/>
                </a:moveTo>
                <a:lnTo>
                  <a:pt x="8929" y="0"/>
                </a:lnTo>
                <a:lnTo>
                  <a:pt x="0" y="17860"/>
                </a:lnTo>
                <a:lnTo>
                  <a:pt x="0" y="44649"/>
                </a:lnTo>
                <a:lnTo>
                  <a:pt x="0" y="80367"/>
                </a:lnTo>
                <a:lnTo>
                  <a:pt x="0" y="133945"/>
                </a:lnTo>
                <a:lnTo>
                  <a:pt x="8929" y="196454"/>
                </a:lnTo>
                <a:lnTo>
                  <a:pt x="17859" y="267891"/>
                </a:lnTo>
                <a:lnTo>
                  <a:pt x="26789" y="339329"/>
                </a:lnTo>
                <a:lnTo>
                  <a:pt x="53578" y="392907"/>
                </a:lnTo>
                <a:lnTo>
                  <a:pt x="71437" y="437555"/>
                </a:lnTo>
                <a:lnTo>
                  <a:pt x="89297" y="464344"/>
                </a:lnTo>
                <a:lnTo>
                  <a:pt x="116086" y="482204"/>
                </a:lnTo>
                <a:lnTo>
                  <a:pt x="133945" y="473274"/>
                </a:lnTo>
                <a:lnTo>
                  <a:pt x="142875" y="464344"/>
                </a:lnTo>
                <a:lnTo>
                  <a:pt x="151804" y="437555"/>
                </a:lnTo>
                <a:lnTo>
                  <a:pt x="151804" y="401836"/>
                </a:lnTo>
                <a:lnTo>
                  <a:pt x="151804" y="348258"/>
                </a:lnTo>
                <a:lnTo>
                  <a:pt x="151804"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23805" y="2500313"/>
            <a:ext cx="294680" cy="80368"/>
          </a:xfrm>
          <a:custGeom>
            <a:avLst/>
            <a:gdLst/>
            <a:ahLst/>
            <a:cxnLst/>
            <a:rect l="0" t="0" r="0" b="0"/>
            <a:pathLst>
              <a:path w="294680" h="80368">
                <a:moveTo>
                  <a:pt x="26789" y="0"/>
                </a:moveTo>
                <a:lnTo>
                  <a:pt x="17859" y="8929"/>
                </a:lnTo>
                <a:lnTo>
                  <a:pt x="8929" y="26789"/>
                </a:lnTo>
                <a:lnTo>
                  <a:pt x="0" y="44648"/>
                </a:lnTo>
                <a:lnTo>
                  <a:pt x="0" y="71437"/>
                </a:lnTo>
                <a:lnTo>
                  <a:pt x="17859" y="80367"/>
                </a:lnTo>
                <a:lnTo>
                  <a:pt x="53578" y="80367"/>
                </a:lnTo>
                <a:lnTo>
                  <a:pt x="98226" y="80367"/>
                </a:lnTo>
                <a:lnTo>
                  <a:pt x="151804" y="71437"/>
                </a:lnTo>
                <a:lnTo>
                  <a:pt x="214312" y="53578"/>
                </a:lnTo>
                <a:lnTo>
                  <a:pt x="258961" y="44648"/>
                </a:lnTo>
                <a:lnTo>
                  <a:pt x="294679" y="35718"/>
                </a:lnTo>
                <a:lnTo>
                  <a:pt x="29467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000625" y="2634258"/>
            <a:ext cx="98228" cy="98227"/>
          </a:xfrm>
          <a:custGeom>
            <a:avLst/>
            <a:gdLst/>
            <a:ahLst/>
            <a:cxnLst/>
            <a:rect l="0" t="0" r="0" b="0"/>
            <a:pathLst>
              <a:path w="98228" h="98227">
                <a:moveTo>
                  <a:pt x="0" y="0"/>
                </a:moveTo>
                <a:lnTo>
                  <a:pt x="8930" y="8930"/>
                </a:lnTo>
                <a:lnTo>
                  <a:pt x="17859" y="17859"/>
                </a:lnTo>
                <a:lnTo>
                  <a:pt x="26789" y="26789"/>
                </a:lnTo>
                <a:lnTo>
                  <a:pt x="35719" y="44648"/>
                </a:lnTo>
                <a:lnTo>
                  <a:pt x="53578" y="62508"/>
                </a:lnTo>
                <a:lnTo>
                  <a:pt x="71438" y="71437"/>
                </a:lnTo>
                <a:lnTo>
                  <a:pt x="89297" y="89297"/>
                </a:lnTo>
                <a:lnTo>
                  <a:pt x="98227" y="89297"/>
                </a:lnTo>
                <a:lnTo>
                  <a:pt x="98227" y="98226"/>
                </a:lnTo>
                <a:lnTo>
                  <a:pt x="98227" y="89297"/>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973836" y="2437804"/>
            <a:ext cx="98228" cy="35720"/>
          </a:xfrm>
          <a:custGeom>
            <a:avLst/>
            <a:gdLst/>
            <a:ahLst/>
            <a:cxnLst/>
            <a:rect l="0" t="0" r="0" b="0"/>
            <a:pathLst>
              <a:path w="98228" h="35720">
                <a:moveTo>
                  <a:pt x="0" y="17860"/>
                </a:moveTo>
                <a:lnTo>
                  <a:pt x="0" y="8930"/>
                </a:lnTo>
                <a:lnTo>
                  <a:pt x="0" y="8930"/>
                </a:lnTo>
                <a:lnTo>
                  <a:pt x="8930" y="0"/>
                </a:lnTo>
                <a:lnTo>
                  <a:pt x="8930" y="0"/>
                </a:lnTo>
                <a:lnTo>
                  <a:pt x="17859" y="0"/>
                </a:lnTo>
                <a:lnTo>
                  <a:pt x="35719" y="8930"/>
                </a:lnTo>
                <a:lnTo>
                  <a:pt x="53578" y="17860"/>
                </a:lnTo>
                <a:lnTo>
                  <a:pt x="71437" y="26790"/>
                </a:lnTo>
                <a:lnTo>
                  <a:pt x="98227" y="35719"/>
                </a:lnTo>
                <a:lnTo>
                  <a:pt x="98227"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179219" y="2509242"/>
            <a:ext cx="196454" cy="196454"/>
          </a:xfrm>
          <a:custGeom>
            <a:avLst/>
            <a:gdLst/>
            <a:ahLst/>
            <a:cxnLst/>
            <a:rect l="0" t="0" r="0" b="0"/>
            <a:pathLst>
              <a:path w="196454" h="196454">
                <a:moveTo>
                  <a:pt x="8929" y="0"/>
                </a:moveTo>
                <a:lnTo>
                  <a:pt x="8929" y="8930"/>
                </a:lnTo>
                <a:lnTo>
                  <a:pt x="8929" y="17860"/>
                </a:lnTo>
                <a:lnTo>
                  <a:pt x="0" y="35719"/>
                </a:lnTo>
                <a:lnTo>
                  <a:pt x="0" y="53578"/>
                </a:lnTo>
                <a:lnTo>
                  <a:pt x="8929" y="80367"/>
                </a:lnTo>
                <a:lnTo>
                  <a:pt x="8929" y="107156"/>
                </a:lnTo>
                <a:lnTo>
                  <a:pt x="8929" y="133946"/>
                </a:lnTo>
                <a:lnTo>
                  <a:pt x="17859" y="160735"/>
                </a:lnTo>
                <a:lnTo>
                  <a:pt x="26789" y="178594"/>
                </a:lnTo>
                <a:lnTo>
                  <a:pt x="26789" y="196453"/>
                </a:lnTo>
                <a:lnTo>
                  <a:pt x="35719" y="196453"/>
                </a:lnTo>
                <a:lnTo>
                  <a:pt x="35719" y="187524"/>
                </a:lnTo>
                <a:lnTo>
                  <a:pt x="44648" y="160735"/>
                </a:lnTo>
                <a:lnTo>
                  <a:pt x="53578" y="125016"/>
                </a:lnTo>
                <a:lnTo>
                  <a:pt x="62508" y="89297"/>
                </a:lnTo>
                <a:lnTo>
                  <a:pt x="71437" y="62508"/>
                </a:lnTo>
                <a:lnTo>
                  <a:pt x="89297" y="35719"/>
                </a:lnTo>
                <a:lnTo>
                  <a:pt x="98226" y="35719"/>
                </a:lnTo>
                <a:lnTo>
                  <a:pt x="116086" y="35719"/>
                </a:lnTo>
                <a:lnTo>
                  <a:pt x="133945" y="53578"/>
                </a:lnTo>
                <a:lnTo>
                  <a:pt x="142875" y="71438"/>
                </a:lnTo>
                <a:lnTo>
                  <a:pt x="151804" y="98227"/>
                </a:lnTo>
                <a:lnTo>
                  <a:pt x="160734" y="125016"/>
                </a:lnTo>
                <a:lnTo>
                  <a:pt x="160734" y="142875"/>
                </a:lnTo>
                <a:lnTo>
                  <a:pt x="160734" y="160735"/>
                </a:lnTo>
                <a:lnTo>
                  <a:pt x="169664" y="169664"/>
                </a:lnTo>
                <a:lnTo>
                  <a:pt x="169664" y="160735"/>
                </a:lnTo>
                <a:lnTo>
                  <a:pt x="187523" y="142875"/>
                </a:lnTo>
                <a:lnTo>
                  <a:pt x="196453" y="116086"/>
                </a:lnTo>
                <a:lnTo>
                  <a:pt x="19645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429250" y="2232422"/>
            <a:ext cx="526853" cy="482204"/>
          </a:xfrm>
          <a:custGeom>
            <a:avLst/>
            <a:gdLst/>
            <a:ahLst/>
            <a:cxnLst/>
            <a:rect l="0" t="0" r="0" b="0"/>
            <a:pathLst>
              <a:path w="526853" h="482204">
                <a:moveTo>
                  <a:pt x="44648" y="285750"/>
                </a:moveTo>
                <a:lnTo>
                  <a:pt x="44648" y="285750"/>
                </a:lnTo>
                <a:lnTo>
                  <a:pt x="35719" y="303609"/>
                </a:lnTo>
                <a:lnTo>
                  <a:pt x="26789" y="312539"/>
                </a:lnTo>
                <a:lnTo>
                  <a:pt x="17859" y="330398"/>
                </a:lnTo>
                <a:lnTo>
                  <a:pt x="17859" y="339328"/>
                </a:lnTo>
                <a:lnTo>
                  <a:pt x="8930" y="357187"/>
                </a:lnTo>
                <a:lnTo>
                  <a:pt x="0" y="357187"/>
                </a:lnTo>
                <a:lnTo>
                  <a:pt x="0" y="357187"/>
                </a:lnTo>
                <a:lnTo>
                  <a:pt x="8930" y="348258"/>
                </a:lnTo>
                <a:lnTo>
                  <a:pt x="17859" y="339328"/>
                </a:lnTo>
                <a:lnTo>
                  <a:pt x="26789" y="321469"/>
                </a:lnTo>
                <a:lnTo>
                  <a:pt x="35719" y="312539"/>
                </a:lnTo>
                <a:lnTo>
                  <a:pt x="44648" y="312539"/>
                </a:lnTo>
                <a:lnTo>
                  <a:pt x="44648" y="330398"/>
                </a:lnTo>
                <a:lnTo>
                  <a:pt x="44648" y="348258"/>
                </a:lnTo>
                <a:lnTo>
                  <a:pt x="44648" y="375047"/>
                </a:lnTo>
                <a:lnTo>
                  <a:pt x="44648" y="401836"/>
                </a:lnTo>
                <a:lnTo>
                  <a:pt x="44648" y="428625"/>
                </a:lnTo>
                <a:lnTo>
                  <a:pt x="44648" y="455414"/>
                </a:lnTo>
                <a:lnTo>
                  <a:pt x="53578" y="473273"/>
                </a:lnTo>
                <a:lnTo>
                  <a:pt x="62508" y="482203"/>
                </a:lnTo>
                <a:lnTo>
                  <a:pt x="80367" y="473273"/>
                </a:lnTo>
                <a:lnTo>
                  <a:pt x="89297" y="455414"/>
                </a:lnTo>
                <a:lnTo>
                  <a:pt x="107156" y="428625"/>
                </a:lnTo>
                <a:lnTo>
                  <a:pt x="116086" y="401836"/>
                </a:lnTo>
                <a:lnTo>
                  <a:pt x="133945" y="366117"/>
                </a:lnTo>
                <a:lnTo>
                  <a:pt x="142875" y="348258"/>
                </a:lnTo>
                <a:lnTo>
                  <a:pt x="151805" y="339328"/>
                </a:lnTo>
                <a:lnTo>
                  <a:pt x="151805" y="348258"/>
                </a:lnTo>
                <a:lnTo>
                  <a:pt x="160734" y="366117"/>
                </a:lnTo>
                <a:lnTo>
                  <a:pt x="160734" y="383976"/>
                </a:lnTo>
                <a:lnTo>
                  <a:pt x="169664" y="401836"/>
                </a:lnTo>
                <a:lnTo>
                  <a:pt x="169664" y="410766"/>
                </a:lnTo>
                <a:lnTo>
                  <a:pt x="178594" y="419695"/>
                </a:lnTo>
                <a:lnTo>
                  <a:pt x="187523" y="419695"/>
                </a:lnTo>
                <a:lnTo>
                  <a:pt x="205383" y="410766"/>
                </a:lnTo>
                <a:lnTo>
                  <a:pt x="214313" y="392906"/>
                </a:lnTo>
                <a:lnTo>
                  <a:pt x="223242" y="366117"/>
                </a:lnTo>
                <a:lnTo>
                  <a:pt x="241102" y="330398"/>
                </a:lnTo>
                <a:lnTo>
                  <a:pt x="250031" y="276820"/>
                </a:lnTo>
                <a:lnTo>
                  <a:pt x="258961" y="214312"/>
                </a:lnTo>
                <a:lnTo>
                  <a:pt x="267891" y="142875"/>
                </a:lnTo>
                <a:lnTo>
                  <a:pt x="276820" y="80367"/>
                </a:lnTo>
                <a:lnTo>
                  <a:pt x="285750" y="26789"/>
                </a:lnTo>
                <a:lnTo>
                  <a:pt x="285750" y="0"/>
                </a:lnTo>
                <a:lnTo>
                  <a:pt x="285750" y="0"/>
                </a:lnTo>
                <a:lnTo>
                  <a:pt x="276820" y="17859"/>
                </a:lnTo>
                <a:lnTo>
                  <a:pt x="258961" y="53578"/>
                </a:lnTo>
                <a:lnTo>
                  <a:pt x="250031" y="98226"/>
                </a:lnTo>
                <a:lnTo>
                  <a:pt x="232172" y="151804"/>
                </a:lnTo>
                <a:lnTo>
                  <a:pt x="223242" y="214312"/>
                </a:lnTo>
                <a:lnTo>
                  <a:pt x="214313" y="267891"/>
                </a:lnTo>
                <a:lnTo>
                  <a:pt x="223242" y="312539"/>
                </a:lnTo>
                <a:lnTo>
                  <a:pt x="232172" y="339328"/>
                </a:lnTo>
                <a:lnTo>
                  <a:pt x="258961" y="357187"/>
                </a:lnTo>
                <a:lnTo>
                  <a:pt x="285750" y="366117"/>
                </a:lnTo>
                <a:lnTo>
                  <a:pt x="321469" y="357187"/>
                </a:lnTo>
                <a:lnTo>
                  <a:pt x="357188" y="339328"/>
                </a:lnTo>
                <a:lnTo>
                  <a:pt x="392906" y="312539"/>
                </a:lnTo>
                <a:lnTo>
                  <a:pt x="428625" y="285750"/>
                </a:lnTo>
                <a:lnTo>
                  <a:pt x="455414" y="258961"/>
                </a:lnTo>
                <a:lnTo>
                  <a:pt x="473273" y="241101"/>
                </a:lnTo>
                <a:lnTo>
                  <a:pt x="482203" y="241101"/>
                </a:lnTo>
                <a:lnTo>
                  <a:pt x="482203" y="250031"/>
                </a:lnTo>
                <a:lnTo>
                  <a:pt x="464344" y="276820"/>
                </a:lnTo>
                <a:lnTo>
                  <a:pt x="455414" y="303609"/>
                </a:lnTo>
                <a:lnTo>
                  <a:pt x="446484" y="339328"/>
                </a:lnTo>
                <a:lnTo>
                  <a:pt x="437555" y="366117"/>
                </a:lnTo>
                <a:lnTo>
                  <a:pt x="428625" y="383976"/>
                </a:lnTo>
                <a:lnTo>
                  <a:pt x="428625" y="401836"/>
                </a:lnTo>
                <a:lnTo>
                  <a:pt x="437555" y="401836"/>
                </a:lnTo>
                <a:lnTo>
                  <a:pt x="446484" y="392906"/>
                </a:lnTo>
                <a:lnTo>
                  <a:pt x="464344" y="383976"/>
                </a:lnTo>
                <a:lnTo>
                  <a:pt x="482203" y="357187"/>
                </a:lnTo>
                <a:lnTo>
                  <a:pt x="491133" y="330398"/>
                </a:lnTo>
                <a:lnTo>
                  <a:pt x="508992" y="303609"/>
                </a:lnTo>
                <a:lnTo>
                  <a:pt x="517922" y="276820"/>
                </a:lnTo>
                <a:lnTo>
                  <a:pt x="526852" y="267891"/>
                </a:lnTo>
                <a:lnTo>
                  <a:pt x="517922" y="258961"/>
                </a:lnTo>
                <a:lnTo>
                  <a:pt x="508992" y="267891"/>
                </a:lnTo>
                <a:lnTo>
                  <a:pt x="491133" y="276820"/>
                </a:lnTo>
                <a:lnTo>
                  <a:pt x="491133"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500688" y="2357437"/>
            <a:ext cx="357188" cy="17861"/>
          </a:xfrm>
          <a:custGeom>
            <a:avLst/>
            <a:gdLst/>
            <a:ahLst/>
            <a:cxnLst/>
            <a:rect l="0" t="0" r="0" b="0"/>
            <a:pathLst>
              <a:path w="357188" h="17861">
                <a:moveTo>
                  <a:pt x="0" y="17860"/>
                </a:moveTo>
                <a:lnTo>
                  <a:pt x="0" y="17860"/>
                </a:lnTo>
                <a:lnTo>
                  <a:pt x="17859" y="17860"/>
                </a:lnTo>
                <a:lnTo>
                  <a:pt x="35718" y="17860"/>
                </a:lnTo>
                <a:lnTo>
                  <a:pt x="71437" y="17860"/>
                </a:lnTo>
                <a:lnTo>
                  <a:pt x="116085" y="17860"/>
                </a:lnTo>
                <a:lnTo>
                  <a:pt x="169664" y="17860"/>
                </a:lnTo>
                <a:lnTo>
                  <a:pt x="232171" y="8930"/>
                </a:lnTo>
                <a:lnTo>
                  <a:pt x="294679" y="8930"/>
                </a:lnTo>
                <a:lnTo>
                  <a:pt x="357187" y="0"/>
                </a:lnTo>
                <a:lnTo>
                  <a:pt x="35718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857875" y="2411015"/>
            <a:ext cx="125017" cy="205384"/>
          </a:xfrm>
          <a:custGeom>
            <a:avLst/>
            <a:gdLst/>
            <a:ahLst/>
            <a:cxnLst/>
            <a:rect l="0" t="0" r="0" b="0"/>
            <a:pathLst>
              <a:path w="125017" h="205384">
                <a:moveTo>
                  <a:pt x="26789" y="125016"/>
                </a:moveTo>
                <a:lnTo>
                  <a:pt x="26789" y="125016"/>
                </a:lnTo>
                <a:lnTo>
                  <a:pt x="35719" y="116087"/>
                </a:lnTo>
                <a:lnTo>
                  <a:pt x="35719" y="107157"/>
                </a:lnTo>
                <a:lnTo>
                  <a:pt x="53578" y="98227"/>
                </a:lnTo>
                <a:lnTo>
                  <a:pt x="62508" y="89298"/>
                </a:lnTo>
                <a:lnTo>
                  <a:pt x="71438" y="71438"/>
                </a:lnTo>
                <a:lnTo>
                  <a:pt x="89297" y="53579"/>
                </a:lnTo>
                <a:lnTo>
                  <a:pt x="98227" y="35719"/>
                </a:lnTo>
                <a:lnTo>
                  <a:pt x="98227" y="17860"/>
                </a:lnTo>
                <a:lnTo>
                  <a:pt x="89297" y="0"/>
                </a:lnTo>
                <a:lnTo>
                  <a:pt x="80367" y="0"/>
                </a:lnTo>
                <a:lnTo>
                  <a:pt x="71438" y="17860"/>
                </a:lnTo>
                <a:lnTo>
                  <a:pt x="44648" y="44649"/>
                </a:lnTo>
                <a:lnTo>
                  <a:pt x="26789" y="80368"/>
                </a:lnTo>
                <a:lnTo>
                  <a:pt x="8930" y="116087"/>
                </a:lnTo>
                <a:lnTo>
                  <a:pt x="0" y="151805"/>
                </a:lnTo>
                <a:lnTo>
                  <a:pt x="0" y="178594"/>
                </a:lnTo>
                <a:lnTo>
                  <a:pt x="8930" y="196454"/>
                </a:lnTo>
                <a:lnTo>
                  <a:pt x="26789" y="205383"/>
                </a:lnTo>
                <a:lnTo>
                  <a:pt x="44648" y="205383"/>
                </a:lnTo>
                <a:lnTo>
                  <a:pt x="71438" y="196454"/>
                </a:lnTo>
                <a:lnTo>
                  <a:pt x="98227" y="178594"/>
                </a:lnTo>
                <a:lnTo>
                  <a:pt x="125016" y="151805"/>
                </a:lnTo>
                <a:lnTo>
                  <a:pt x="12501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991820" y="2277070"/>
            <a:ext cx="205384" cy="321470"/>
          </a:xfrm>
          <a:custGeom>
            <a:avLst/>
            <a:gdLst/>
            <a:ahLst/>
            <a:cxnLst/>
            <a:rect l="0" t="0" r="0" b="0"/>
            <a:pathLst>
              <a:path w="205384" h="321470">
                <a:moveTo>
                  <a:pt x="89297" y="187524"/>
                </a:moveTo>
                <a:lnTo>
                  <a:pt x="89297" y="187524"/>
                </a:lnTo>
                <a:lnTo>
                  <a:pt x="89297" y="187524"/>
                </a:lnTo>
                <a:lnTo>
                  <a:pt x="89297" y="178594"/>
                </a:lnTo>
                <a:lnTo>
                  <a:pt x="80368" y="178594"/>
                </a:lnTo>
                <a:lnTo>
                  <a:pt x="71438" y="178594"/>
                </a:lnTo>
                <a:lnTo>
                  <a:pt x="62508" y="178594"/>
                </a:lnTo>
                <a:lnTo>
                  <a:pt x="44649" y="196453"/>
                </a:lnTo>
                <a:lnTo>
                  <a:pt x="26789" y="223243"/>
                </a:lnTo>
                <a:lnTo>
                  <a:pt x="17860" y="250032"/>
                </a:lnTo>
                <a:lnTo>
                  <a:pt x="8930" y="276821"/>
                </a:lnTo>
                <a:lnTo>
                  <a:pt x="0" y="303610"/>
                </a:lnTo>
                <a:lnTo>
                  <a:pt x="0" y="312539"/>
                </a:lnTo>
                <a:lnTo>
                  <a:pt x="8930" y="321469"/>
                </a:lnTo>
                <a:lnTo>
                  <a:pt x="17860" y="321469"/>
                </a:lnTo>
                <a:lnTo>
                  <a:pt x="35719" y="312539"/>
                </a:lnTo>
                <a:lnTo>
                  <a:pt x="53578" y="294680"/>
                </a:lnTo>
                <a:lnTo>
                  <a:pt x="71438" y="267891"/>
                </a:lnTo>
                <a:lnTo>
                  <a:pt x="89297" y="241102"/>
                </a:lnTo>
                <a:lnTo>
                  <a:pt x="116086" y="196453"/>
                </a:lnTo>
                <a:lnTo>
                  <a:pt x="133946" y="151805"/>
                </a:lnTo>
                <a:lnTo>
                  <a:pt x="151805" y="98227"/>
                </a:lnTo>
                <a:lnTo>
                  <a:pt x="169664" y="53578"/>
                </a:lnTo>
                <a:lnTo>
                  <a:pt x="178594" y="17859"/>
                </a:lnTo>
                <a:lnTo>
                  <a:pt x="178594" y="0"/>
                </a:lnTo>
                <a:lnTo>
                  <a:pt x="169664" y="8930"/>
                </a:lnTo>
                <a:lnTo>
                  <a:pt x="160735" y="35719"/>
                </a:lnTo>
                <a:lnTo>
                  <a:pt x="142875" y="71438"/>
                </a:lnTo>
                <a:lnTo>
                  <a:pt x="133946" y="116086"/>
                </a:lnTo>
                <a:lnTo>
                  <a:pt x="116086" y="160734"/>
                </a:lnTo>
                <a:lnTo>
                  <a:pt x="116086" y="205383"/>
                </a:lnTo>
                <a:lnTo>
                  <a:pt x="116086" y="241102"/>
                </a:lnTo>
                <a:lnTo>
                  <a:pt x="125016" y="258961"/>
                </a:lnTo>
                <a:lnTo>
                  <a:pt x="142875" y="276821"/>
                </a:lnTo>
                <a:lnTo>
                  <a:pt x="169664" y="276821"/>
                </a:lnTo>
                <a:lnTo>
                  <a:pt x="205383" y="276821"/>
                </a:lnTo>
                <a:lnTo>
                  <a:pt x="205383"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402586" y="2098476"/>
            <a:ext cx="205384" cy="375048"/>
          </a:xfrm>
          <a:custGeom>
            <a:avLst/>
            <a:gdLst/>
            <a:ahLst/>
            <a:cxnLst/>
            <a:rect l="0" t="0" r="0" b="0"/>
            <a:pathLst>
              <a:path w="205384" h="375048">
                <a:moveTo>
                  <a:pt x="0" y="0"/>
                </a:moveTo>
                <a:lnTo>
                  <a:pt x="0" y="0"/>
                </a:lnTo>
                <a:lnTo>
                  <a:pt x="0" y="17860"/>
                </a:lnTo>
                <a:lnTo>
                  <a:pt x="0" y="35719"/>
                </a:lnTo>
                <a:lnTo>
                  <a:pt x="0" y="62508"/>
                </a:lnTo>
                <a:lnTo>
                  <a:pt x="0" y="89297"/>
                </a:lnTo>
                <a:lnTo>
                  <a:pt x="0" y="125016"/>
                </a:lnTo>
                <a:lnTo>
                  <a:pt x="0" y="151805"/>
                </a:lnTo>
                <a:lnTo>
                  <a:pt x="0" y="187524"/>
                </a:lnTo>
                <a:lnTo>
                  <a:pt x="0" y="223243"/>
                </a:lnTo>
                <a:lnTo>
                  <a:pt x="8930" y="250032"/>
                </a:lnTo>
                <a:lnTo>
                  <a:pt x="8930" y="267891"/>
                </a:lnTo>
                <a:lnTo>
                  <a:pt x="17859" y="276821"/>
                </a:lnTo>
                <a:lnTo>
                  <a:pt x="17859" y="267891"/>
                </a:lnTo>
                <a:lnTo>
                  <a:pt x="26789" y="258961"/>
                </a:lnTo>
                <a:lnTo>
                  <a:pt x="26789" y="232172"/>
                </a:lnTo>
                <a:lnTo>
                  <a:pt x="44648" y="196453"/>
                </a:lnTo>
                <a:lnTo>
                  <a:pt x="62508" y="169664"/>
                </a:lnTo>
                <a:lnTo>
                  <a:pt x="89297" y="151805"/>
                </a:lnTo>
                <a:lnTo>
                  <a:pt x="116086" y="142875"/>
                </a:lnTo>
                <a:lnTo>
                  <a:pt x="151805" y="151805"/>
                </a:lnTo>
                <a:lnTo>
                  <a:pt x="178594" y="169664"/>
                </a:lnTo>
                <a:lnTo>
                  <a:pt x="205383" y="205383"/>
                </a:lnTo>
                <a:lnTo>
                  <a:pt x="205383" y="232172"/>
                </a:lnTo>
                <a:lnTo>
                  <a:pt x="196453" y="276821"/>
                </a:lnTo>
                <a:lnTo>
                  <a:pt x="178594" y="312539"/>
                </a:lnTo>
                <a:lnTo>
                  <a:pt x="142875" y="339328"/>
                </a:lnTo>
                <a:lnTo>
                  <a:pt x="107156" y="366118"/>
                </a:lnTo>
                <a:lnTo>
                  <a:pt x="80367" y="375047"/>
                </a:lnTo>
                <a:lnTo>
                  <a:pt x="53578" y="366118"/>
                </a:lnTo>
                <a:lnTo>
                  <a:pt x="44648" y="348258"/>
                </a:lnTo>
                <a:lnTo>
                  <a:pt x="44648" y="321469"/>
                </a:lnTo>
                <a:lnTo>
                  <a:pt x="44648"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652617" y="2259211"/>
            <a:ext cx="223243" cy="312540"/>
          </a:xfrm>
          <a:custGeom>
            <a:avLst/>
            <a:gdLst/>
            <a:ahLst/>
            <a:cxnLst/>
            <a:rect l="0" t="0" r="0" b="0"/>
            <a:pathLst>
              <a:path w="223243" h="312540">
                <a:moveTo>
                  <a:pt x="26789" y="26789"/>
                </a:moveTo>
                <a:lnTo>
                  <a:pt x="17860" y="26789"/>
                </a:lnTo>
                <a:lnTo>
                  <a:pt x="17860" y="35718"/>
                </a:lnTo>
                <a:lnTo>
                  <a:pt x="8930" y="44648"/>
                </a:lnTo>
                <a:lnTo>
                  <a:pt x="0" y="53578"/>
                </a:lnTo>
                <a:lnTo>
                  <a:pt x="8930" y="62508"/>
                </a:lnTo>
                <a:lnTo>
                  <a:pt x="17860" y="71437"/>
                </a:lnTo>
                <a:lnTo>
                  <a:pt x="26789" y="71437"/>
                </a:lnTo>
                <a:lnTo>
                  <a:pt x="53578" y="71437"/>
                </a:lnTo>
                <a:lnTo>
                  <a:pt x="71438" y="62508"/>
                </a:lnTo>
                <a:lnTo>
                  <a:pt x="89297" y="44648"/>
                </a:lnTo>
                <a:lnTo>
                  <a:pt x="107156" y="35718"/>
                </a:lnTo>
                <a:lnTo>
                  <a:pt x="116086" y="17859"/>
                </a:lnTo>
                <a:lnTo>
                  <a:pt x="116086" y="8929"/>
                </a:lnTo>
                <a:lnTo>
                  <a:pt x="116086" y="0"/>
                </a:lnTo>
                <a:lnTo>
                  <a:pt x="116086" y="8929"/>
                </a:lnTo>
                <a:lnTo>
                  <a:pt x="116086" y="17859"/>
                </a:lnTo>
                <a:lnTo>
                  <a:pt x="116086" y="44648"/>
                </a:lnTo>
                <a:lnTo>
                  <a:pt x="133946" y="89297"/>
                </a:lnTo>
                <a:lnTo>
                  <a:pt x="151805" y="125015"/>
                </a:lnTo>
                <a:lnTo>
                  <a:pt x="169664" y="169664"/>
                </a:lnTo>
                <a:lnTo>
                  <a:pt x="187524" y="205383"/>
                </a:lnTo>
                <a:lnTo>
                  <a:pt x="205383" y="232172"/>
                </a:lnTo>
                <a:lnTo>
                  <a:pt x="214313" y="258961"/>
                </a:lnTo>
                <a:lnTo>
                  <a:pt x="223242" y="276820"/>
                </a:lnTo>
                <a:lnTo>
                  <a:pt x="223242" y="294680"/>
                </a:lnTo>
                <a:lnTo>
                  <a:pt x="214313" y="303609"/>
                </a:lnTo>
                <a:lnTo>
                  <a:pt x="196453" y="312539"/>
                </a:lnTo>
                <a:lnTo>
                  <a:pt x="178594" y="303609"/>
                </a:lnTo>
                <a:lnTo>
                  <a:pt x="160735" y="285750"/>
                </a:lnTo>
                <a:lnTo>
                  <a:pt x="160735"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18734" y="1973461"/>
            <a:ext cx="205384" cy="348259"/>
          </a:xfrm>
          <a:custGeom>
            <a:avLst/>
            <a:gdLst/>
            <a:ahLst/>
            <a:cxnLst/>
            <a:rect l="0" t="0" r="0" b="0"/>
            <a:pathLst>
              <a:path w="205384" h="348259">
                <a:moveTo>
                  <a:pt x="53579" y="89297"/>
                </a:moveTo>
                <a:lnTo>
                  <a:pt x="53579" y="89297"/>
                </a:lnTo>
                <a:lnTo>
                  <a:pt x="53579" y="80367"/>
                </a:lnTo>
                <a:lnTo>
                  <a:pt x="44649" y="80367"/>
                </a:lnTo>
                <a:lnTo>
                  <a:pt x="44649" y="89297"/>
                </a:lnTo>
                <a:lnTo>
                  <a:pt x="35719" y="116086"/>
                </a:lnTo>
                <a:lnTo>
                  <a:pt x="26789" y="151804"/>
                </a:lnTo>
                <a:lnTo>
                  <a:pt x="17860" y="196453"/>
                </a:lnTo>
                <a:lnTo>
                  <a:pt x="17860" y="250031"/>
                </a:lnTo>
                <a:lnTo>
                  <a:pt x="8930" y="285750"/>
                </a:lnTo>
                <a:lnTo>
                  <a:pt x="0" y="321468"/>
                </a:lnTo>
                <a:lnTo>
                  <a:pt x="0" y="339328"/>
                </a:lnTo>
                <a:lnTo>
                  <a:pt x="0" y="348258"/>
                </a:lnTo>
                <a:lnTo>
                  <a:pt x="0" y="339328"/>
                </a:lnTo>
                <a:lnTo>
                  <a:pt x="0" y="312539"/>
                </a:lnTo>
                <a:lnTo>
                  <a:pt x="8930" y="276820"/>
                </a:lnTo>
                <a:lnTo>
                  <a:pt x="17860" y="223242"/>
                </a:lnTo>
                <a:lnTo>
                  <a:pt x="26789" y="160734"/>
                </a:lnTo>
                <a:lnTo>
                  <a:pt x="44649" y="89297"/>
                </a:lnTo>
                <a:lnTo>
                  <a:pt x="62508" y="35718"/>
                </a:lnTo>
                <a:lnTo>
                  <a:pt x="80368" y="8929"/>
                </a:lnTo>
                <a:lnTo>
                  <a:pt x="107157" y="0"/>
                </a:lnTo>
                <a:lnTo>
                  <a:pt x="133946" y="8929"/>
                </a:lnTo>
                <a:lnTo>
                  <a:pt x="160735" y="44648"/>
                </a:lnTo>
                <a:lnTo>
                  <a:pt x="178594" y="89297"/>
                </a:lnTo>
                <a:lnTo>
                  <a:pt x="187524" y="133945"/>
                </a:lnTo>
                <a:lnTo>
                  <a:pt x="196454" y="178593"/>
                </a:lnTo>
                <a:lnTo>
                  <a:pt x="205383" y="223242"/>
                </a:lnTo>
                <a:lnTo>
                  <a:pt x="205383" y="258961"/>
                </a:lnTo>
                <a:lnTo>
                  <a:pt x="205383" y="276820"/>
                </a:lnTo>
                <a:lnTo>
                  <a:pt x="196454" y="294679"/>
                </a:lnTo>
                <a:lnTo>
                  <a:pt x="187524" y="294679"/>
                </a:lnTo>
                <a:lnTo>
                  <a:pt x="178594" y="276820"/>
                </a:lnTo>
                <a:lnTo>
                  <a:pt x="169664" y="250031"/>
                </a:lnTo>
                <a:lnTo>
                  <a:pt x="142875" y="205383"/>
                </a:lnTo>
                <a:lnTo>
                  <a:pt x="125016" y="151804"/>
                </a:lnTo>
                <a:lnTo>
                  <a:pt x="12501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009805" y="2053828"/>
            <a:ext cx="258962" cy="89298"/>
          </a:xfrm>
          <a:custGeom>
            <a:avLst/>
            <a:gdLst/>
            <a:ahLst/>
            <a:cxnLst/>
            <a:rect l="0" t="0" r="0" b="0"/>
            <a:pathLst>
              <a:path w="258962" h="89298">
                <a:moveTo>
                  <a:pt x="17859" y="0"/>
                </a:moveTo>
                <a:lnTo>
                  <a:pt x="8929" y="8930"/>
                </a:lnTo>
                <a:lnTo>
                  <a:pt x="0" y="26789"/>
                </a:lnTo>
                <a:lnTo>
                  <a:pt x="0" y="44648"/>
                </a:lnTo>
                <a:lnTo>
                  <a:pt x="8929" y="62508"/>
                </a:lnTo>
                <a:lnTo>
                  <a:pt x="26789" y="80367"/>
                </a:lnTo>
                <a:lnTo>
                  <a:pt x="62508" y="89297"/>
                </a:lnTo>
                <a:lnTo>
                  <a:pt x="98226" y="80367"/>
                </a:lnTo>
                <a:lnTo>
                  <a:pt x="142875" y="71437"/>
                </a:lnTo>
                <a:lnTo>
                  <a:pt x="187523" y="62508"/>
                </a:lnTo>
                <a:lnTo>
                  <a:pt x="232172" y="35719"/>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322344" y="1902023"/>
            <a:ext cx="142876" cy="232173"/>
          </a:xfrm>
          <a:custGeom>
            <a:avLst/>
            <a:gdLst/>
            <a:ahLst/>
            <a:cxnLst/>
            <a:rect l="0" t="0" r="0" b="0"/>
            <a:pathLst>
              <a:path w="142876" h="232173">
                <a:moveTo>
                  <a:pt x="17859" y="26789"/>
                </a:moveTo>
                <a:lnTo>
                  <a:pt x="8929" y="35719"/>
                </a:lnTo>
                <a:lnTo>
                  <a:pt x="0" y="44649"/>
                </a:lnTo>
                <a:lnTo>
                  <a:pt x="0" y="71438"/>
                </a:lnTo>
                <a:lnTo>
                  <a:pt x="0" y="98227"/>
                </a:lnTo>
                <a:lnTo>
                  <a:pt x="0" y="133946"/>
                </a:lnTo>
                <a:lnTo>
                  <a:pt x="17859" y="160735"/>
                </a:lnTo>
                <a:lnTo>
                  <a:pt x="35719" y="187524"/>
                </a:lnTo>
                <a:lnTo>
                  <a:pt x="62508" y="214313"/>
                </a:lnTo>
                <a:lnTo>
                  <a:pt x="80367" y="223242"/>
                </a:lnTo>
                <a:lnTo>
                  <a:pt x="107156" y="232172"/>
                </a:lnTo>
                <a:lnTo>
                  <a:pt x="125015" y="223242"/>
                </a:lnTo>
                <a:lnTo>
                  <a:pt x="133945" y="214313"/>
                </a:lnTo>
                <a:lnTo>
                  <a:pt x="142875" y="178594"/>
                </a:lnTo>
                <a:lnTo>
                  <a:pt x="142875" y="142875"/>
                </a:lnTo>
                <a:lnTo>
                  <a:pt x="133945" y="98227"/>
                </a:lnTo>
                <a:lnTo>
                  <a:pt x="125015" y="53578"/>
                </a:lnTo>
                <a:lnTo>
                  <a:pt x="125015" y="26789"/>
                </a:lnTo>
                <a:lnTo>
                  <a:pt x="116086" y="8930"/>
                </a:lnTo>
                <a:lnTo>
                  <a:pt x="116086" y="0"/>
                </a:lnTo>
                <a:lnTo>
                  <a:pt x="125015" y="8930"/>
                </a:lnTo>
                <a:lnTo>
                  <a:pt x="133945" y="17860"/>
                </a:lnTo>
                <a:lnTo>
                  <a:pt x="13394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492008" y="1830586"/>
            <a:ext cx="321470" cy="258962"/>
          </a:xfrm>
          <a:custGeom>
            <a:avLst/>
            <a:gdLst/>
            <a:ahLst/>
            <a:cxnLst/>
            <a:rect l="0" t="0" r="0" b="0"/>
            <a:pathLst>
              <a:path w="321470" h="258962">
                <a:moveTo>
                  <a:pt x="26789" y="169664"/>
                </a:moveTo>
                <a:lnTo>
                  <a:pt x="17859" y="169664"/>
                </a:lnTo>
                <a:lnTo>
                  <a:pt x="8930" y="178593"/>
                </a:lnTo>
                <a:lnTo>
                  <a:pt x="0" y="178593"/>
                </a:lnTo>
                <a:lnTo>
                  <a:pt x="0" y="187523"/>
                </a:lnTo>
                <a:lnTo>
                  <a:pt x="0" y="187523"/>
                </a:lnTo>
                <a:lnTo>
                  <a:pt x="17859" y="187523"/>
                </a:lnTo>
                <a:lnTo>
                  <a:pt x="35719" y="187523"/>
                </a:lnTo>
                <a:lnTo>
                  <a:pt x="62508" y="169664"/>
                </a:lnTo>
                <a:lnTo>
                  <a:pt x="80367" y="160734"/>
                </a:lnTo>
                <a:lnTo>
                  <a:pt x="107156" y="133945"/>
                </a:lnTo>
                <a:lnTo>
                  <a:pt x="125015" y="116086"/>
                </a:lnTo>
                <a:lnTo>
                  <a:pt x="125015" y="89297"/>
                </a:lnTo>
                <a:lnTo>
                  <a:pt x="133945" y="71437"/>
                </a:lnTo>
                <a:lnTo>
                  <a:pt x="125015" y="62508"/>
                </a:lnTo>
                <a:lnTo>
                  <a:pt x="107156" y="62508"/>
                </a:lnTo>
                <a:lnTo>
                  <a:pt x="98226" y="80367"/>
                </a:lnTo>
                <a:lnTo>
                  <a:pt x="71437" y="107156"/>
                </a:lnTo>
                <a:lnTo>
                  <a:pt x="62508" y="142875"/>
                </a:lnTo>
                <a:lnTo>
                  <a:pt x="53578" y="178593"/>
                </a:lnTo>
                <a:lnTo>
                  <a:pt x="53578" y="214312"/>
                </a:lnTo>
                <a:lnTo>
                  <a:pt x="53578" y="241101"/>
                </a:lnTo>
                <a:lnTo>
                  <a:pt x="71437" y="258961"/>
                </a:lnTo>
                <a:lnTo>
                  <a:pt x="89297" y="258961"/>
                </a:lnTo>
                <a:lnTo>
                  <a:pt x="116086" y="258961"/>
                </a:lnTo>
                <a:lnTo>
                  <a:pt x="142875" y="241101"/>
                </a:lnTo>
                <a:lnTo>
                  <a:pt x="160734" y="214312"/>
                </a:lnTo>
                <a:lnTo>
                  <a:pt x="187523" y="178593"/>
                </a:lnTo>
                <a:lnTo>
                  <a:pt x="196453" y="125015"/>
                </a:lnTo>
                <a:lnTo>
                  <a:pt x="214312" y="80367"/>
                </a:lnTo>
                <a:lnTo>
                  <a:pt x="223242" y="35718"/>
                </a:lnTo>
                <a:lnTo>
                  <a:pt x="232172" y="17859"/>
                </a:lnTo>
                <a:lnTo>
                  <a:pt x="232172" y="8929"/>
                </a:lnTo>
                <a:lnTo>
                  <a:pt x="232172" y="17859"/>
                </a:lnTo>
                <a:lnTo>
                  <a:pt x="232172" y="44648"/>
                </a:lnTo>
                <a:lnTo>
                  <a:pt x="223242" y="80367"/>
                </a:lnTo>
                <a:lnTo>
                  <a:pt x="223242" y="116086"/>
                </a:lnTo>
                <a:lnTo>
                  <a:pt x="223242" y="151804"/>
                </a:lnTo>
                <a:lnTo>
                  <a:pt x="223242" y="178593"/>
                </a:lnTo>
                <a:lnTo>
                  <a:pt x="223242" y="196453"/>
                </a:lnTo>
                <a:lnTo>
                  <a:pt x="232172" y="205383"/>
                </a:lnTo>
                <a:lnTo>
                  <a:pt x="232172" y="205383"/>
                </a:lnTo>
                <a:lnTo>
                  <a:pt x="241101" y="205383"/>
                </a:lnTo>
                <a:lnTo>
                  <a:pt x="258961" y="178593"/>
                </a:lnTo>
                <a:lnTo>
                  <a:pt x="258961" y="151804"/>
                </a:lnTo>
                <a:lnTo>
                  <a:pt x="267890" y="107156"/>
                </a:lnTo>
                <a:lnTo>
                  <a:pt x="276820" y="71437"/>
                </a:lnTo>
                <a:lnTo>
                  <a:pt x="285750" y="35718"/>
                </a:lnTo>
                <a:lnTo>
                  <a:pt x="294680" y="8929"/>
                </a:lnTo>
                <a:lnTo>
                  <a:pt x="303609" y="0"/>
                </a:lnTo>
                <a:lnTo>
                  <a:pt x="312539" y="8929"/>
                </a:lnTo>
                <a:lnTo>
                  <a:pt x="312539" y="17859"/>
                </a:lnTo>
                <a:lnTo>
                  <a:pt x="312539" y="26789"/>
                </a:lnTo>
                <a:lnTo>
                  <a:pt x="321469" y="44648"/>
                </a:lnTo>
                <a:lnTo>
                  <a:pt x="32146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822406" y="1785937"/>
            <a:ext cx="160736" cy="178595"/>
          </a:xfrm>
          <a:custGeom>
            <a:avLst/>
            <a:gdLst/>
            <a:ahLst/>
            <a:cxnLst/>
            <a:rect l="0" t="0" r="0" b="0"/>
            <a:pathLst>
              <a:path w="160736" h="178595">
                <a:moveTo>
                  <a:pt x="125016" y="0"/>
                </a:moveTo>
                <a:lnTo>
                  <a:pt x="116086" y="8930"/>
                </a:lnTo>
                <a:lnTo>
                  <a:pt x="98227" y="17860"/>
                </a:lnTo>
                <a:lnTo>
                  <a:pt x="80367" y="35719"/>
                </a:lnTo>
                <a:lnTo>
                  <a:pt x="53578" y="62508"/>
                </a:lnTo>
                <a:lnTo>
                  <a:pt x="35719" y="98227"/>
                </a:lnTo>
                <a:lnTo>
                  <a:pt x="8930" y="125016"/>
                </a:lnTo>
                <a:lnTo>
                  <a:pt x="0" y="142875"/>
                </a:lnTo>
                <a:lnTo>
                  <a:pt x="0" y="169664"/>
                </a:lnTo>
                <a:lnTo>
                  <a:pt x="0" y="178594"/>
                </a:lnTo>
                <a:lnTo>
                  <a:pt x="8930" y="178594"/>
                </a:lnTo>
                <a:lnTo>
                  <a:pt x="26789" y="169664"/>
                </a:lnTo>
                <a:lnTo>
                  <a:pt x="53578" y="160735"/>
                </a:lnTo>
                <a:lnTo>
                  <a:pt x="89297" y="151805"/>
                </a:lnTo>
                <a:lnTo>
                  <a:pt x="116086" y="142875"/>
                </a:lnTo>
                <a:lnTo>
                  <a:pt x="133946" y="142875"/>
                </a:lnTo>
                <a:lnTo>
                  <a:pt x="151805" y="142875"/>
                </a:lnTo>
                <a:lnTo>
                  <a:pt x="160735" y="142875"/>
                </a:lnTo>
                <a:lnTo>
                  <a:pt x="160735" y="151805"/>
                </a:lnTo>
                <a:lnTo>
                  <a:pt x="160735" y="151805"/>
                </a:lnTo>
                <a:lnTo>
                  <a:pt x="151805" y="160735"/>
                </a:lnTo>
                <a:lnTo>
                  <a:pt x="160735" y="151805"/>
                </a:lnTo>
                <a:lnTo>
                  <a:pt x="16073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045648" y="1777008"/>
            <a:ext cx="187524" cy="312540"/>
          </a:xfrm>
          <a:custGeom>
            <a:avLst/>
            <a:gdLst/>
            <a:ahLst/>
            <a:cxnLst/>
            <a:rect l="0" t="0" r="0" b="0"/>
            <a:pathLst>
              <a:path w="187524" h="312540">
                <a:moveTo>
                  <a:pt x="116086" y="89296"/>
                </a:moveTo>
                <a:lnTo>
                  <a:pt x="116086" y="80367"/>
                </a:lnTo>
                <a:lnTo>
                  <a:pt x="125016" y="71437"/>
                </a:lnTo>
                <a:lnTo>
                  <a:pt x="142875" y="53578"/>
                </a:lnTo>
                <a:lnTo>
                  <a:pt x="151804" y="35718"/>
                </a:lnTo>
                <a:lnTo>
                  <a:pt x="142875" y="17859"/>
                </a:lnTo>
                <a:lnTo>
                  <a:pt x="133946" y="8929"/>
                </a:lnTo>
                <a:lnTo>
                  <a:pt x="116086" y="0"/>
                </a:lnTo>
                <a:lnTo>
                  <a:pt x="89297" y="17859"/>
                </a:lnTo>
                <a:lnTo>
                  <a:pt x="53579" y="35718"/>
                </a:lnTo>
                <a:lnTo>
                  <a:pt x="26790" y="53578"/>
                </a:lnTo>
                <a:lnTo>
                  <a:pt x="8930" y="80367"/>
                </a:lnTo>
                <a:lnTo>
                  <a:pt x="0" y="98226"/>
                </a:lnTo>
                <a:lnTo>
                  <a:pt x="8930" y="107156"/>
                </a:lnTo>
                <a:lnTo>
                  <a:pt x="26790" y="116086"/>
                </a:lnTo>
                <a:lnTo>
                  <a:pt x="53579" y="116086"/>
                </a:lnTo>
                <a:lnTo>
                  <a:pt x="89297" y="107156"/>
                </a:lnTo>
                <a:lnTo>
                  <a:pt x="133946" y="98226"/>
                </a:lnTo>
                <a:lnTo>
                  <a:pt x="160734" y="80367"/>
                </a:lnTo>
                <a:lnTo>
                  <a:pt x="178593" y="80367"/>
                </a:lnTo>
                <a:lnTo>
                  <a:pt x="187523" y="80367"/>
                </a:lnTo>
                <a:lnTo>
                  <a:pt x="178593" y="98226"/>
                </a:lnTo>
                <a:lnTo>
                  <a:pt x="169664" y="116086"/>
                </a:lnTo>
                <a:lnTo>
                  <a:pt x="151804" y="151804"/>
                </a:lnTo>
                <a:lnTo>
                  <a:pt x="125016" y="187523"/>
                </a:lnTo>
                <a:lnTo>
                  <a:pt x="107157" y="223242"/>
                </a:lnTo>
                <a:lnTo>
                  <a:pt x="98227" y="250031"/>
                </a:lnTo>
                <a:lnTo>
                  <a:pt x="89297" y="276820"/>
                </a:lnTo>
                <a:lnTo>
                  <a:pt x="98227" y="303609"/>
                </a:lnTo>
                <a:lnTo>
                  <a:pt x="98227" y="312539"/>
                </a:lnTo>
                <a:lnTo>
                  <a:pt x="116086" y="312539"/>
                </a:lnTo>
                <a:lnTo>
                  <a:pt x="133946" y="303609"/>
                </a:lnTo>
                <a:lnTo>
                  <a:pt x="151804" y="276820"/>
                </a:lnTo>
                <a:lnTo>
                  <a:pt x="169664" y="241101"/>
                </a:lnTo>
                <a:lnTo>
                  <a:pt x="169664"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8233171" y="1705570"/>
            <a:ext cx="205384" cy="241103"/>
          </a:xfrm>
          <a:custGeom>
            <a:avLst/>
            <a:gdLst/>
            <a:ahLst/>
            <a:cxnLst/>
            <a:rect l="0" t="0" r="0" b="0"/>
            <a:pathLst>
              <a:path w="205384" h="241103">
                <a:moveTo>
                  <a:pt x="8930" y="187524"/>
                </a:moveTo>
                <a:lnTo>
                  <a:pt x="8930" y="178594"/>
                </a:lnTo>
                <a:lnTo>
                  <a:pt x="0" y="169664"/>
                </a:lnTo>
                <a:lnTo>
                  <a:pt x="8930" y="160734"/>
                </a:lnTo>
                <a:lnTo>
                  <a:pt x="17859" y="142875"/>
                </a:lnTo>
                <a:lnTo>
                  <a:pt x="35719" y="125016"/>
                </a:lnTo>
                <a:lnTo>
                  <a:pt x="62508" y="107156"/>
                </a:lnTo>
                <a:lnTo>
                  <a:pt x="89297" y="80367"/>
                </a:lnTo>
                <a:lnTo>
                  <a:pt x="125016" y="62508"/>
                </a:lnTo>
                <a:lnTo>
                  <a:pt x="151805" y="35719"/>
                </a:lnTo>
                <a:lnTo>
                  <a:pt x="178594" y="17859"/>
                </a:lnTo>
                <a:lnTo>
                  <a:pt x="196453" y="0"/>
                </a:lnTo>
                <a:lnTo>
                  <a:pt x="205383" y="0"/>
                </a:lnTo>
                <a:lnTo>
                  <a:pt x="205383" y="0"/>
                </a:lnTo>
                <a:lnTo>
                  <a:pt x="196453" y="17859"/>
                </a:lnTo>
                <a:lnTo>
                  <a:pt x="169664" y="53578"/>
                </a:lnTo>
                <a:lnTo>
                  <a:pt x="133945" y="89297"/>
                </a:lnTo>
                <a:lnTo>
                  <a:pt x="107156" y="133945"/>
                </a:lnTo>
                <a:lnTo>
                  <a:pt x="89297" y="169664"/>
                </a:lnTo>
                <a:lnTo>
                  <a:pt x="80367" y="196453"/>
                </a:lnTo>
                <a:lnTo>
                  <a:pt x="89297" y="223242"/>
                </a:lnTo>
                <a:lnTo>
                  <a:pt x="116086" y="232172"/>
                </a:lnTo>
                <a:lnTo>
                  <a:pt x="142875" y="241102"/>
                </a:lnTo>
                <a:lnTo>
                  <a:pt x="169664" y="232172"/>
                </a:lnTo>
                <a:lnTo>
                  <a:pt x="196453" y="223242"/>
                </a:lnTo>
                <a:lnTo>
                  <a:pt x="205383" y="205383"/>
                </a:lnTo>
                <a:lnTo>
                  <a:pt x="205383"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384976" y="1687711"/>
            <a:ext cx="267891" cy="375048"/>
          </a:xfrm>
          <a:custGeom>
            <a:avLst/>
            <a:gdLst/>
            <a:ahLst/>
            <a:cxnLst/>
            <a:rect l="0" t="0" r="0" b="0"/>
            <a:pathLst>
              <a:path w="267891" h="375048">
                <a:moveTo>
                  <a:pt x="26789" y="8929"/>
                </a:moveTo>
                <a:lnTo>
                  <a:pt x="26789" y="0"/>
                </a:lnTo>
                <a:lnTo>
                  <a:pt x="26789" y="0"/>
                </a:lnTo>
                <a:lnTo>
                  <a:pt x="26789" y="0"/>
                </a:lnTo>
                <a:lnTo>
                  <a:pt x="17859" y="0"/>
                </a:lnTo>
                <a:lnTo>
                  <a:pt x="8929" y="8929"/>
                </a:lnTo>
                <a:lnTo>
                  <a:pt x="8929" y="17859"/>
                </a:lnTo>
                <a:lnTo>
                  <a:pt x="0" y="44648"/>
                </a:lnTo>
                <a:lnTo>
                  <a:pt x="0" y="71437"/>
                </a:lnTo>
                <a:lnTo>
                  <a:pt x="0" y="98226"/>
                </a:lnTo>
                <a:lnTo>
                  <a:pt x="0" y="133945"/>
                </a:lnTo>
                <a:lnTo>
                  <a:pt x="0" y="160734"/>
                </a:lnTo>
                <a:lnTo>
                  <a:pt x="8929" y="187523"/>
                </a:lnTo>
                <a:lnTo>
                  <a:pt x="8929" y="205383"/>
                </a:lnTo>
                <a:lnTo>
                  <a:pt x="17859" y="214312"/>
                </a:lnTo>
                <a:lnTo>
                  <a:pt x="26789" y="214312"/>
                </a:lnTo>
                <a:lnTo>
                  <a:pt x="35719" y="214312"/>
                </a:lnTo>
                <a:lnTo>
                  <a:pt x="44648" y="196453"/>
                </a:lnTo>
                <a:lnTo>
                  <a:pt x="53578" y="169664"/>
                </a:lnTo>
                <a:lnTo>
                  <a:pt x="62508" y="133945"/>
                </a:lnTo>
                <a:lnTo>
                  <a:pt x="80367" y="107156"/>
                </a:lnTo>
                <a:lnTo>
                  <a:pt x="89297" y="80367"/>
                </a:lnTo>
                <a:lnTo>
                  <a:pt x="89297" y="62508"/>
                </a:lnTo>
                <a:lnTo>
                  <a:pt x="98226" y="62508"/>
                </a:lnTo>
                <a:lnTo>
                  <a:pt x="98226" y="80367"/>
                </a:lnTo>
                <a:lnTo>
                  <a:pt x="98226" y="107156"/>
                </a:lnTo>
                <a:lnTo>
                  <a:pt x="89297" y="133945"/>
                </a:lnTo>
                <a:lnTo>
                  <a:pt x="80367" y="169664"/>
                </a:lnTo>
                <a:lnTo>
                  <a:pt x="71437" y="196453"/>
                </a:lnTo>
                <a:lnTo>
                  <a:pt x="71437" y="223242"/>
                </a:lnTo>
                <a:lnTo>
                  <a:pt x="62508" y="232172"/>
                </a:lnTo>
                <a:lnTo>
                  <a:pt x="71437" y="241101"/>
                </a:lnTo>
                <a:lnTo>
                  <a:pt x="71437" y="232172"/>
                </a:lnTo>
                <a:lnTo>
                  <a:pt x="80367" y="214312"/>
                </a:lnTo>
                <a:lnTo>
                  <a:pt x="98226" y="187523"/>
                </a:lnTo>
                <a:lnTo>
                  <a:pt x="116086" y="142875"/>
                </a:lnTo>
                <a:lnTo>
                  <a:pt x="133945" y="107156"/>
                </a:lnTo>
                <a:lnTo>
                  <a:pt x="151804" y="62508"/>
                </a:lnTo>
                <a:lnTo>
                  <a:pt x="169664" y="35718"/>
                </a:lnTo>
                <a:lnTo>
                  <a:pt x="178594" y="17859"/>
                </a:lnTo>
                <a:lnTo>
                  <a:pt x="187523" y="17859"/>
                </a:lnTo>
                <a:lnTo>
                  <a:pt x="187523" y="26789"/>
                </a:lnTo>
                <a:lnTo>
                  <a:pt x="178594" y="44648"/>
                </a:lnTo>
                <a:lnTo>
                  <a:pt x="169664" y="62508"/>
                </a:lnTo>
                <a:lnTo>
                  <a:pt x="160734" y="80367"/>
                </a:lnTo>
                <a:lnTo>
                  <a:pt x="151804" y="107156"/>
                </a:lnTo>
                <a:lnTo>
                  <a:pt x="151804" y="116086"/>
                </a:lnTo>
                <a:lnTo>
                  <a:pt x="151804" y="133945"/>
                </a:lnTo>
                <a:lnTo>
                  <a:pt x="151804" y="133945"/>
                </a:lnTo>
                <a:lnTo>
                  <a:pt x="160734" y="125015"/>
                </a:lnTo>
                <a:lnTo>
                  <a:pt x="169664" y="116086"/>
                </a:lnTo>
                <a:lnTo>
                  <a:pt x="187523" y="89297"/>
                </a:lnTo>
                <a:lnTo>
                  <a:pt x="196453" y="62508"/>
                </a:lnTo>
                <a:lnTo>
                  <a:pt x="214312" y="44648"/>
                </a:lnTo>
                <a:lnTo>
                  <a:pt x="223242" y="26789"/>
                </a:lnTo>
                <a:lnTo>
                  <a:pt x="232172" y="26789"/>
                </a:lnTo>
                <a:lnTo>
                  <a:pt x="232172" y="44648"/>
                </a:lnTo>
                <a:lnTo>
                  <a:pt x="232172" y="71437"/>
                </a:lnTo>
                <a:lnTo>
                  <a:pt x="232172" y="107156"/>
                </a:lnTo>
                <a:lnTo>
                  <a:pt x="241101" y="142875"/>
                </a:lnTo>
                <a:lnTo>
                  <a:pt x="241101" y="187523"/>
                </a:lnTo>
                <a:lnTo>
                  <a:pt x="258961" y="241101"/>
                </a:lnTo>
                <a:lnTo>
                  <a:pt x="267890" y="276820"/>
                </a:lnTo>
                <a:lnTo>
                  <a:pt x="258961" y="312539"/>
                </a:lnTo>
                <a:lnTo>
                  <a:pt x="258961" y="339328"/>
                </a:lnTo>
                <a:lnTo>
                  <a:pt x="241101" y="357187"/>
                </a:lnTo>
                <a:lnTo>
                  <a:pt x="223242" y="375047"/>
                </a:lnTo>
                <a:lnTo>
                  <a:pt x="205383" y="375047"/>
                </a:lnTo>
                <a:lnTo>
                  <a:pt x="187523" y="366117"/>
                </a:lnTo>
                <a:lnTo>
                  <a:pt x="160734" y="339328"/>
                </a:lnTo>
                <a:lnTo>
                  <a:pt x="133945" y="294679"/>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474273" y="1330523"/>
            <a:ext cx="26790" cy="1"/>
          </a:xfrm>
          <a:custGeom>
            <a:avLst/>
            <a:gdLst/>
            <a:ahLst/>
            <a:cxnLst/>
            <a:rect l="0" t="0" r="0" b="0"/>
            <a:pathLst>
              <a:path w="26790" h="1">
                <a:moveTo>
                  <a:pt x="26789" y="0"/>
                </a:moveTo>
                <a:lnTo>
                  <a:pt x="17859" y="0"/>
                </a:lnTo>
                <a:lnTo>
                  <a:pt x="17859" y="0"/>
                </a:lnTo>
                <a:lnTo>
                  <a:pt x="17859" y="0"/>
                </a:lnTo>
                <a:lnTo>
                  <a:pt x="17859" y="0"/>
                </a:lnTo>
                <a:lnTo>
                  <a:pt x="8929" y="0"/>
                </a:lnTo>
                <a:lnTo>
                  <a:pt x="8929"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813227" y="3982640"/>
            <a:ext cx="44649" cy="8931"/>
          </a:xfrm>
          <a:custGeom>
            <a:avLst/>
            <a:gdLst/>
            <a:ahLst/>
            <a:cxnLst/>
            <a:rect l="0" t="0" r="0" b="0"/>
            <a:pathLst>
              <a:path w="44649" h="8931">
                <a:moveTo>
                  <a:pt x="0" y="8930"/>
                </a:moveTo>
                <a:lnTo>
                  <a:pt x="8929" y="8930"/>
                </a:lnTo>
                <a:lnTo>
                  <a:pt x="26789" y="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348258" y="1785937"/>
            <a:ext cx="6134696" cy="107158"/>
          </a:xfrm>
          <a:custGeom>
            <a:avLst/>
            <a:gdLst/>
            <a:ahLst/>
            <a:cxnLst/>
            <a:rect l="0" t="0" r="0" b="0"/>
            <a:pathLst>
              <a:path w="6134696" h="107158">
                <a:moveTo>
                  <a:pt x="0" y="17860"/>
                </a:moveTo>
                <a:lnTo>
                  <a:pt x="8930" y="17860"/>
                </a:lnTo>
                <a:lnTo>
                  <a:pt x="26789" y="26789"/>
                </a:lnTo>
                <a:lnTo>
                  <a:pt x="44648" y="35719"/>
                </a:lnTo>
                <a:lnTo>
                  <a:pt x="71437" y="44649"/>
                </a:lnTo>
                <a:lnTo>
                  <a:pt x="98226" y="62508"/>
                </a:lnTo>
                <a:lnTo>
                  <a:pt x="133945" y="71438"/>
                </a:lnTo>
                <a:lnTo>
                  <a:pt x="169664" y="80367"/>
                </a:lnTo>
                <a:lnTo>
                  <a:pt x="205383" y="89297"/>
                </a:lnTo>
                <a:lnTo>
                  <a:pt x="250031" y="89297"/>
                </a:lnTo>
                <a:lnTo>
                  <a:pt x="303609" y="98227"/>
                </a:lnTo>
                <a:lnTo>
                  <a:pt x="357187" y="98227"/>
                </a:lnTo>
                <a:lnTo>
                  <a:pt x="419695" y="107157"/>
                </a:lnTo>
                <a:lnTo>
                  <a:pt x="500062" y="98227"/>
                </a:lnTo>
                <a:lnTo>
                  <a:pt x="571500" y="98227"/>
                </a:lnTo>
                <a:lnTo>
                  <a:pt x="651867" y="98227"/>
                </a:lnTo>
                <a:lnTo>
                  <a:pt x="741164" y="98227"/>
                </a:lnTo>
                <a:lnTo>
                  <a:pt x="839391" y="98227"/>
                </a:lnTo>
                <a:lnTo>
                  <a:pt x="928687" y="89297"/>
                </a:lnTo>
                <a:lnTo>
                  <a:pt x="1026914" y="89297"/>
                </a:lnTo>
                <a:lnTo>
                  <a:pt x="1134070" y="89297"/>
                </a:lnTo>
                <a:lnTo>
                  <a:pt x="1241226" y="89297"/>
                </a:lnTo>
                <a:lnTo>
                  <a:pt x="1348383" y="89297"/>
                </a:lnTo>
                <a:lnTo>
                  <a:pt x="1455539" y="89297"/>
                </a:lnTo>
                <a:lnTo>
                  <a:pt x="1571625" y="80367"/>
                </a:lnTo>
                <a:lnTo>
                  <a:pt x="1687711" y="80367"/>
                </a:lnTo>
                <a:lnTo>
                  <a:pt x="1812726" y="71438"/>
                </a:lnTo>
                <a:lnTo>
                  <a:pt x="1937742" y="71438"/>
                </a:lnTo>
                <a:lnTo>
                  <a:pt x="2062758" y="62508"/>
                </a:lnTo>
                <a:lnTo>
                  <a:pt x="2196703" y="62508"/>
                </a:lnTo>
                <a:lnTo>
                  <a:pt x="2330648" y="53578"/>
                </a:lnTo>
                <a:lnTo>
                  <a:pt x="2473523" y="44649"/>
                </a:lnTo>
                <a:lnTo>
                  <a:pt x="2616398" y="35719"/>
                </a:lnTo>
                <a:lnTo>
                  <a:pt x="2759273" y="35719"/>
                </a:lnTo>
                <a:lnTo>
                  <a:pt x="2902148" y="26789"/>
                </a:lnTo>
                <a:lnTo>
                  <a:pt x="3045023" y="26789"/>
                </a:lnTo>
                <a:lnTo>
                  <a:pt x="3187898" y="26789"/>
                </a:lnTo>
                <a:lnTo>
                  <a:pt x="3330773" y="17860"/>
                </a:lnTo>
                <a:lnTo>
                  <a:pt x="3473648" y="17860"/>
                </a:lnTo>
                <a:lnTo>
                  <a:pt x="3616523" y="17860"/>
                </a:lnTo>
                <a:lnTo>
                  <a:pt x="3759398" y="17860"/>
                </a:lnTo>
                <a:lnTo>
                  <a:pt x="3911203" y="17860"/>
                </a:lnTo>
                <a:lnTo>
                  <a:pt x="4054078" y="17860"/>
                </a:lnTo>
                <a:lnTo>
                  <a:pt x="4205883" y="17860"/>
                </a:lnTo>
                <a:lnTo>
                  <a:pt x="4348758" y="17860"/>
                </a:lnTo>
                <a:lnTo>
                  <a:pt x="4500562" y="17860"/>
                </a:lnTo>
                <a:lnTo>
                  <a:pt x="4652367" y="8930"/>
                </a:lnTo>
                <a:lnTo>
                  <a:pt x="4804172" y="8930"/>
                </a:lnTo>
                <a:lnTo>
                  <a:pt x="4955976" y="8930"/>
                </a:lnTo>
                <a:lnTo>
                  <a:pt x="5107781" y="8930"/>
                </a:lnTo>
                <a:lnTo>
                  <a:pt x="5250656" y="0"/>
                </a:lnTo>
                <a:lnTo>
                  <a:pt x="5393531" y="8930"/>
                </a:lnTo>
                <a:lnTo>
                  <a:pt x="5536406" y="8930"/>
                </a:lnTo>
                <a:lnTo>
                  <a:pt x="5670351" y="8930"/>
                </a:lnTo>
                <a:lnTo>
                  <a:pt x="5804297" y="17860"/>
                </a:lnTo>
                <a:lnTo>
                  <a:pt x="5920383" y="26789"/>
                </a:lnTo>
                <a:lnTo>
                  <a:pt x="6036469" y="35719"/>
                </a:lnTo>
                <a:lnTo>
                  <a:pt x="6134695" y="44649"/>
                </a:lnTo>
                <a:lnTo>
                  <a:pt x="6134695"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3661172" y="919758"/>
            <a:ext cx="169665" cy="339329"/>
          </a:xfrm>
          <a:custGeom>
            <a:avLst/>
            <a:gdLst/>
            <a:ahLst/>
            <a:cxnLst/>
            <a:rect l="0" t="0" r="0" b="0"/>
            <a:pathLst>
              <a:path w="169665" h="339329">
                <a:moveTo>
                  <a:pt x="169664" y="0"/>
                </a:moveTo>
                <a:lnTo>
                  <a:pt x="160734" y="8929"/>
                </a:lnTo>
                <a:lnTo>
                  <a:pt x="142875" y="26789"/>
                </a:lnTo>
                <a:lnTo>
                  <a:pt x="116086" y="53578"/>
                </a:lnTo>
                <a:lnTo>
                  <a:pt x="80367" y="107156"/>
                </a:lnTo>
                <a:lnTo>
                  <a:pt x="53578" y="178593"/>
                </a:lnTo>
                <a:lnTo>
                  <a:pt x="26789" y="258961"/>
                </a:lnTo>
                <a:lnTo>
                  <a:pt x="0" y="339328"/>
                </a:lnTo>
                <a:lnTo>
                  <a:pt x="0"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2" name="Freeform 23551"/>
          <p:cNvSpPr/>
          <p:nvPr/>
        </p:nvSpPr>
        <p:spPr bwMode="auto">
          <a:xfrm>
            <a:off x="5420320" y="884039"/>
            <a:ext cx="205384" cy="553641"/>
          </a:xfrm>
          <a:custGeom>
            <a:avLst/>
            <a:gdLst/>
            <a:ahLst/>
            <a:cxnLst/>
            <a:rect l="0" t="0" r="0" b="0"/>
            <a:pathLst>
              <a:path w="205384" h="553641">
                <a:moveTo>
                  <a:pt x="205383" y="0"/>
                </a:moveTo>
                <a:lnTo>
                  <a:pt x="187524" y="26789"/>
                </a:lnTo>
                <a:lnTo>
                  <a:pt x="160735" y="89297"/>
                </a:lnTo>
                <a:lnTo>
                  <a:pt x="116086" y="178594"/>
                </a:lnTo>
                <a:lnTo>
                  <a:pt x="80368" y="285750"/>
                </a:lnTo>
                <a:lnTo>
                  <a:pt x="44649" y="392906"/>
                </a:lnTo>
                <a:lnTo>
                  <a:pt x="17860" y="491133"/>
                </a:lnTo>
                <a:lnTo>
                  <a:pt x="0" y="553640"/>
                </a:lnTo>
                <a:lnTo>
                  <a:pt x="0" y="5536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3" name="Freeform 23552"/>
          <p:cNvSpPr/>
          <p:nvPr/>
        </p:nvSpPr>
        <p:spPr bwMode="auto">
          <a:xfrm>
            <a:off x="2196703" y="821531"/>
            <a:ext cx="187525" cy="491134"/>
          </a:xfrm>
          <a:custGeom>
            <a:avLst/>
            <a:gdLst/>
            <a:ahLst/>
            <a:cxnLst/>
            <a:rect l="0" t="0" r="0" b="0"/>
            <a:pathLst>
              <a:path w="187525" h="491134">
                <a:moveTo>
                  <a:pt x="187524" y="0"/>
                </a:moveTo>
                <a:lnTo>
                  <a:pt x="187524" y="0"/>
                </a:lnTo>
                <a:lnTo>
                  <a:pt x="169664" y="8930"/>
                </a:lnTo>
                <a:lnTo>
                  <a:pt x="151805" y="26789"/>
                </a:lnTo>
                <a:lnTo>
                  <a:pt x="125016" y="71438"/>
                </a:lnTo>
                <a:lnTo>
                  <a:pt x="98227" y="142875"/>
                </a:lnTo>
                <a:lnTo>
                  <a:pt x="62508" y="241102"/>
                </a:lnTo>
                <a:lnTo>
                  <a:pt x="35719" y="339328"/>
                </a:lnTo>
                <a:lnTo>
                  <a:pt x="8930" y="428625"/>
                </a:lnTo>
                <a:lnTo>
                  <a:pt x="0" y="491133"/>
                </a:lnTo>
                <a:lnTo>
                  <a:pt x="0" y="4911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5" name="Freeform 23554"/>
          <p:cNvSpPr/>
          <p:nvPr/>
        </p:nvSpPr>
        <p:spPr bwMode="auto">
          <a:xfrm>
            <a:off x="3446859" y="4339828"/>
            <a:ext cx="553642" cy="35719"/>
          </a:xfrm>
          <a:custGeom>
            <a:avLst/>
            <a:gdLst/>
            <a:ahLst/>
            <a:cxnLst/>
            <a:rect l="0" t="0" r="0" b="0"/>
            <a:pathLst>
              <a:path w="553642" h="35719">
                <a:moveTo>
                  <a:pt x="0" y="35718"/>
                </a:moveTo>
                <a:lnTo>
                  <a:pt x="8930" y="26789"/>
                </a:lnTo>
                <a:lnTo>
                  <a:pt x="17860" y="26789"/>
                </a:lnTo>
                <a:lnTo>
                  <a:pt x="44649" y="26789"/>
                </a:lnTo>
                <a:lnTo>
                  <a:pt x="80368" y="26789"/>
                </a:lnTo>
                <a:lnTo>
                  <a:pt x="133946" y="26789"/>
                </a:lnTo>
                <a:lnTo>
                  <a:pt x="196454" y="35718"/>
                </a:lnTo>
                <a:lnTo>
                  <a:pt x="276821" y="26789"/>
                </a:lnTo>
                <a:lnTo>
                  <a:pt x="348258" y="26789"/>
                </a:lnTo>
                <a:lnTo>
                  <a:pt x="428625" y="17859"/>
                </a:lnTo>
                <a:lnTo>
                  <a:pt x="491133" y="8929"/>
                </a:lnTo>
                <a:lnTo>
                  <a:pt x="553641" y="0"/>
                </a:lnTo>
                <a:lnTo>
                  <a:pt x="55364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6" name="Freeform 23555"/>
          <p:cNvSpPr/>
          <p:nvPr/>
        </p:nvSpPr>
        <p:spPr bwMode="auto">
          <a:xfrm>
            <a:off x="1982391" y="4196953"/>
            <a:ext cx="187524" cy="178594"/>
          </a:xfrm>
          <a:custGeom>
            <a:avLst/>
            <a:gdLst/>
            <a:ahLst/>
            <a:cxnLst/>
            <a:rect l="0" t="0" r="0" b="0"/>
            <a:pathLst>
              <a:path w="187524" h="178594">
                <a:moveTo>
                  <a:pt x="8929" y="35718"/>
                </a:moveTo>
                <a:lnTo>
                  <a:pt x="17859" y="35718"/>
                </a:lnTo>
                <a:lnTo>
                  <a:pt x="17859" y="35718"/>
                </a:lnTo>
                <a:lnTo>
                  <a:pt x="17859" y="26789"/>
                </a:lnTo>
                <a:lnTo>
                  <a:pt x="26789" y="26789"/>
                </a:lnTo>
                <a:lnTo>
                  <a:pt x="26789" y="17859"/>
                </a:lnTo>
                <a:lnTo>
                  <a:pt x="26789" y="8929"/>
                </a:lnTo>
                <a:lnTo>
                  <a:pt x="26789" y="0"/>
                </a:lnTo>
                <a:lnTo>
                  <a:pt x="26789" y="0"/>
                </a:lnTo>
                <a:lnTo>
                  <a:pt x="26789" y="0"/>
                </a:lnTo>
                <a:lnTo>
                  <a:pt x="26789" y="0"/>
                </a:lnTo>
                <a:lnTo>
                  <a:pt x="17859" y="0"/>
                </a:lnTo>
                <a:lnTo>
                  <a:pt x="17859" y="17859"/>
                </a:lnTo>
                <a:lnTo>
                  <a:pt x="8929" y="35718"/>
                </a:lnTo>
                <a:lnTo>
                  <a:pt x="8929" y="62508"/>
                </a:lnTo>
                <a:lnTo>
                  <a:pt x="0" y="89297"/>
                </a:lnTo>
                <a:lnTo>
                  <a:pt x="0" y="116086"/>
                </a:lnTo>
                <a:lnTo>
                  <a:pt x="0" y="142875"/>
                </a:lnTo>
                <a:lnTo>
                  <a:pt x="0" y="160734"/>
                </a:lnTo>
                <a:lnTo>
                  <a:pt x="0" y="169664"/>
                </a:lnTo>
                <a:lnTo>
                  <a:pt x="0" y="178593"/>
                </a:lnTo>
                <a:lnTo>
                  <a:pt x="8929" y="169664"/>
                </a:lnTo>
                <a:lnTo>
                  <a:pt x="17859" y="160734"/>
                </a:lnTo>
                <a:lnTo>
                  <a:pt x="26789" y="142875"/>
                </a:lnTo>
                <a:lnTo>
                  <a:pt x="53578" y="133945"/>
                </a:lnTo>
                <a:lnTo>
                  <a:pt x="71437" y="116086"/>
                </a:lnTo>
                <a:lnTo>
                  <a:pt x="98226" y="116086"/>
                </a:lnTo>
                <a:lnTo>
                  <a:pt x="125015" y="107156"/>
                </a:lnTo>
                <a:lnTo>
                  <a:pt x="151804" y="116086"/>
                </a:lnTo>
                <a:lnTo>
                  <a:pt x="169664" y="125015"/>
                </a:lnTo>
                <a:lnTo>
                  <a:pt x="178593" y="142875"/>
                </a:lnTo>
                <a:lnTo>
                  <a:pt x="187523" y="151804"/>
                </a:lnTo>
                <a:lnTo>
                  <a:pt x="187523"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7" name="Freeform 23556"/>
          <p:cNvSpPr/>
          <p:nvPr/>
        </p:nvSpPr>
        <p:spPr bwMode="auto">
          <a:xfrm>
            <a:off x="2187773" y="4214812"/>
            <a:ext cx="1" cy="178595"/>
          </a:xfrm>
          <a:custGeom>
            <a:avLst/>
            <a:gdLst/>
            <a:ahLst/>
            <a:cxnLst/>
            <a:rect l="0" t="0" r="0" b="0"/>
            <a:pathLst>
              <a:path w="1" h="178595">
                <a:moveTo>
                  <a:pt x="0" y="0"/>
                </a:moveTo>
                <a:lnTo>
                  <a:pt x="0" y="0"/>
                </a:lnTo>
                <a:lnTo>
                  <a:pt x="0" y="0"/>
                </a:lnTo>
                <a:lnTo>
                  <a:pt x="0" y="0"/>
                </a:lnTo>
                <a:lnTo>
                  <a:pt x="0" y="17859"/>
                </a:lnTo>
                <a:lnTo>
                  <a:pt x="0" y="26789"/>
                </a:lnTo>
                <a:lnTo>
                  <a:pt x="0" y="44649"/>
                </a:lnTo>
                <a:lnTo>
                  <a:pt x="0" y="62508"/>
                </a:lnTo>
                <a:lnTo>
                  <a:pt x="0" y="80367"/>
                </a:lnTo>
                <a:lnTo>
                  <a:pt x="0" y="107156"/>
                </a:lnTo>
                <a:lnTo>
                  <a:pt x="0" y="125016"/>
                </a:lnTo>
                <a:lnTo>
                  <a:pt x="0" y="151805"/>
                </a:lnTo>
                <a:lnTo>
                  <a:pt x="0" y="160734"/>
                </a:lnTo>
                <a:lnTo>
                  <a:pt x="0" y="178594"/>
                </a:lnTo>
                <a:lnTo>
                  <a:pt x="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8" name="Freeform 23557"/>
          <p:cNvSpPr/>
          <p:nvPr/>
        </p:nvSpPr>
        <p:spPr bwMode="auto">
          <a:xfrm>
            <a:off x="2143125" y="4223742"/>
            <a:ext cx="62509" cy="89298"/>
          </a:xfrm>
          <a:custGeom>
            <a:avLst/>
            <a:gdLst/>
            <a:ahLst/>
            <a:cxnLst/>
            <a:rect l="0" t="0" r="0" b="0"/>
            <a:pathLst>
              <a:path w="62509" h="89298">
                <a:moveTo>
                  <a:pt x="62508" y="0"/>
                </a:moveTo>
                <a:lnTo>
                  <a:pt x="62508" y="0"/>
                </a:lnTo>
                <a:lnTo>
                  <a:pt x="53578" y="0"/>
                </a:lnTo>
                <a:lnTo>
                  <a:pt x="44648" y="8929"/>
                </a:lnTo>
                <a:lnTo>
                  <a:pt x="44648" y="17859"/>
                </a:lnTo>
                <a:lnTo>
                  <a:pt x="35719" y="26789"/>
                </a:lnTo>
                <a:lnTo>
                  <a:pt x="26789" y="44648"/>
                </a:lnTo>
                <a:lnTo>
                  <a:pt x="17859" y="53578"/>
                </a:lnTo>
                <a:lnTo>
                  <a:pt x="8930" y="71437"/>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9" name="Freeform 23558"/>
          <p:cNvSpPr/>
          <p:nvPr/>
        </p:nvSpPr>
        <p:spPr bwMode="auto">
          <a:xfrm>
            <a:off x="2178844" y="4402336"/>
            <a:ext cx="116087" cy="8930"/>
          </a:xfrm>
          <a:custGeom>
            <a:avLst/>
            <a:gdLst/>
            <a:ahLst/>
            <a:cxnLst/>
            <a:rect l="0" t="0" r="0" b="0"/>
            <a:pathLst>
              <a:path w="116087" h="8930">
                <a:moveTo>
                  <a:pt x="0" y="8929"/>
                </a:moveTo>
                <a:lnTo>
                  <a:pt x="0" y="8929"/>
                </a:lnTo>
                <a:lnTo>
                  <a:pt x="8929" y="8929"/>
                </a:lnTo>
                <a:lnTo>
                  <a:pt x="26789" y="8929"/>
                </a:lnTo>
                <a:lnTo>
                  <a:pt x="53578" y="8929"/>
                </a:lnTo>
                <a:lnTo>
                  <a:pt x="80367" y="8929"/>
                </a:lnTo>
                <a:lnTo>
                  <a:pt x="98226" y="892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0" name="Freeform 23559"/>
          <p:cNvSpPr/>
          <p:nvPr/>
        </p:nvSpPr>
        <p:spPr bwMode="auto">
          <a:xfrm>
            <a:off x="5384602" y="4366617"/>
            <a:ext cx="2000251" cy="44649"/>
          </a:xfrm>
          <a:custGeom>
            <a:avLst/>
            <a:gdLst/>
            <a:ahLst/>
            <a:cxnLst/>
            <a:rect l="0" t="0" r="0" b="0"/>
            <a:pathLst>
              <a:path w="2000251" h="44649">
                <a:moveTo>
                  <a:pt x="0" y="0"/>
                </a:moveTo>
                <a:lnTo>
                  <a:pt x="8929" y="0"/>
                </a:lnTo>
                <a:lnTo>
                  <a:pt x="17859" y="0"/>
                </a:lnTo>
                <a:lnTo>
                  <a:pt x="26789" y="0"/>
                </a:lnTo>
                <a:lnTo>
                  <a:pt x="53578" y="0"/>
                </a:lnTo>
                <a:lnTo>
                  <a:pt x="80367" y="0"/>
                </a:lnTo>
                <a:lnTo>
                  <a:pt x="125015" y="8929"/>
                </a:lnTo>
                <a:lnTo>
                  <a:pt x="178593" y="17859"/>
                </a:lnTo>
                <a:lnTo>
                  <a:pt x="250031" y="26789"/>
                </a:lnTo>
                <a:lnTo>
                  <a:pt x="348257" y="26789"/>
                </a:lnTo>
                <a:lnTo>
                  <a:pt x="455414" y="26789"/>
                </a:lnTo>
                <a:lnTo>
                  <a:pt x="589359" y="35719"/>
                </a:lnTo>
                <a:lnTo>
                  <a:pt x="732234" y="35719"/>
                </a:lnTo>
                <a:lnTo>
                  <a:pt x="892968" y="35719"/>
                </a:lnTo>
                <a:lnTo>
                  <a:pt x="1053703" y="35719"/>
                </a:lnTo>
                <a:lnTo>
                  <a:pt x="1205507" y="44648"/>
                </a:lnTo>
                <a:lnTo>
                  <a:pt x="1366242" y="44648"/>
                </a:lnTo>
                <a:lnTo>
                  <a:pt x="1509117" y="35719"/>
                </a:lnTo>
                <a:lnTo>
                  <a:pt x="1651992" y="26789"/>
                </a:lnTo>
                <a:lnTo>
                  <a:pt x="1785937" y="26789"/>
                </a:lnTo>
                <a:lnTo>
                  <a:pt x="1893093" y="17859"/>
                </a:lnTo>
                <a:lnTo>
                  <a:pt x="2000250" y="8929"/>
                </a:lnTo>
                <a:lnTo>
                  <a:pt x="200025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1" name="Freeform 23560"/>
          <p:cNvSpPr/>
          <p:nvPr/>
        </p:nvSpPr>
        <p:spPr bwMode="auto">
          <a:xfrm>
            <a:off x="6241852" y="3411140"/>
            <a:ext cx="732235" cy="482204"/>
          </a:xfrm>
          <a:custGeom>
            <a:avLst/>
            <a:gdLst/>
            <a:ahLst/>
            <a:cxnLst/>
            <a:rect l="0" t="0" r="0" b="0"/>
            <a:pathLst>
              <a:path w="732235" h="482204">
                <a:moveTo>
                  <a:pt x="8929" y="482203"/>
                </a:moveTo>
                <a:lnTo>
                  <a:pt x="0" y="482203"/>
                </a:lnTo>
                <a:lnTo>
                  <a:pt x="0" y="473274"/>
                </a:lnTo>
                <a:lnTo>
                  <a:pt x="8929" y="464344"/>
                </a:lnTo>
                <a:lnTo>
                  <a:pt x="26789" y="446485"/>
                </a:lnTo>
                <a:lnTo>
                  <a:pt x="53578" y="419696"/>
                </a:lnTo>
                <a:lnTo>
                  <a:pt x="116086" y="366117"/>
                </a:lnTo>
                <a:lnTo>
                  <a:pt x="205382" y="312539"/>
                </a:lnTo>
                <a:lnTo>
                  <a:pt x="321468" y="232172"/>
                </a:lnTo>
                <a:lnTo>
                  <a:pt x="455414" y="151805"/>
                </a:lnTo>
                <a:lnTo>
                  <a:pt x="598289" y="71438"/>
                </a:lnTo>
                <a:lnTo>
                  <a:pt x="732234" y="0"/>
                </a:lnTo>
                <a:lnTo>
                  <a:pt x="7322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2" name="Freeform 23561"/>
          <p:cNvSpPr/>
          <p:nvPr/>
        </p:nvSpPr>
        <p:spPr bwMode="auto">
          <a:xfrm>
            <a:off x="7188398" y="3071812"/>
            <a:ext cx="267892" cy="598290"/>
          </a:xfrm>
          <a:custGeom>
            <a:avLst/>
            <a:gdLst/>
            <a:ahLst/>
            <a:cxnLst/>
            <a:rect l="0" t="0" r="0" b="0"/>
            <a:pathLst>
              <a:path w="267892" h="598290">
                <a:moveTo>
                  <a:pt x="267891" y="71438"/>
                </a:moveTo>
                <a:lnTo>
                  <a:pt x="267891" y="62508"/>
                </a:lnTo>
                <a:lnTo>
                  <a:pt x="258961" y="44649"/>
                </a:lnTo>
                <a:lnTo>
                  <a:pt x="250032" y="17859"/>
                </a:lnTo>
                <a:lnTo>
                  <a:pt x="223243" y="8930"/>
                </a:lnTo>
                <a:lnTo>
                  <a:pt x="205383" y="0"/>
                </a:lnTo>
                <a:lnTo>
                  <a:pt x="169665" y="0"/>
                </a:lnTo>
                <a:lnTo>
                  <a:pt x="133946" y="26789"/>
                </a:lnTo>
                <a:lnTo>
                  <a:pt x="98227" y="53578"/>
                </a:lnTo>
                <a:lnTo>
                  <a:pt x="62508" y="98227"/>
                </a:lnTo>
                <a:lnTo>
                  <a:pt x="26790" y="151805"/>
                </a:lnTo>
                <a:lnTo>
                  <a:pt x="8930" y="196453"/>
                </a:lnTo>
                <a:lnTo>
                  <a:pt x="0" y="223242"/>
                </a:lnTo>
                <a:lnTo>
                  <a:pt x="0" y="241102"/>
                </a:lnTo>
                <a:lnTo>
                  <a:pt x="8930" y="250031"/>
                </a:lnTo>
                <a:lnTo>
                  <a:pt x="35719" y="232172"/>
                </a:lnTo>
                <a:lnTo>
                  <a:pt x="71438" y="214313"/>
                </a:lnTo>
                <a:lnTo>
                  <a:pt x="116086" y="178594"/>
                </a:lnTo>
                <a:lnTo>
                  <a:pt x="160735" y="142875"/>
                </a:lnTo>
                <a:lnTo>
                  <a:pt x="196454" y="107156"/>
                </a:lnTo>
                <a:lnTo>
                  <a:pt x="223243" y="80367"/>
                </a:lnTo>
                <a:lnTo>
                  <a:pt x="241102" y="62508"/>
                </a:lnTo>
                <a:lnTo>
                  <a:pt x="241102" y="71438"/>
                </a:lnTo>
                <a:lnTo>
                  <a:pt x="241102" y="107156"/>
                </a:lnTo>
                <a:lnTo>
                  <a:pt x="223243" y="169664"/>
                </a:lnTo>
                <a:lnTo>
                  <a:pt x="205383" y="241102"/>
                </a:lnTo>
                <a:lnTo>
                  <a:pt x="178594" y="321469"/>
                </a:lnTo>
                <a:lnTo>
                  <a:pt x="169665" y="401836"/>
                </a:lnTo>
                <a:lnTo>
                  <a:pt x="151805" y="473274"/>
                </a:lnTo>
                <a:lnTo>
                  <a:pt x="151805" y="526852"/>
                </a:lnTo>
                <a:lnTo>
                  <a:pt x="151805" y="562570"/>
                </a:lnTo>
                <a:lnTo>
                  <a:pt x="142875" y="580430"/>
                </a:lnTo>
                <a:lnTo>
                  <a:pt x="142875" y="598289"/>
                </a:lnTo>
                <a:lnTo>
                  <a:pt x="125016" y="598289"/>
                </a:lnTo>
                <a:lnTo>
                  <a:pt x="125016" y="5982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3" name="Freeform 23562"/>
          <p:cNvSpPr/>
          <p:nvPr/>
        </p:nvSpPr>
        <p:spPr bwMode="auto">
          <a:xfrm>
            <a:off x="7563445" y="3125390"/>
            <a:ext cx="53579" cy="205384"/>
          </a:xfrm>
          <a:custGeom>
            <a:avLst/>
            <a:gdLst/>
            <a:ahLst/>
            <a:cxnLst/>
            <a:rect l="0" t="0" r="0" b="0"/>
            <a:pathLst>
              <a:path w="53579" h="205384">
                <a:moveTo>
                  <a:pt x="53578" y="0"/>
                </a:moveTo>
                <a:lnTo>
                  <a:pt x="53578" y="0"/>
                </a:lnTo>
                <a:lnTo>
                  <a:pt x="53578" y="0"/>
                </a:lnTo>
                <a:lnTo>
                  <a:pt x="44649" y="0"/>
                </a:lnTo>
                <a:lnTo>
                  <a:pt x="44649" y="17860"/>
                </a:lnTo>
                <a:lnTo>
                  <a:pt x="26789" y="53578"/>
                </a:lnTo>
                <a:lnTo>
                  <a:pt x="17860" y="98227"/>
                </a:lnTo>
                <a:lnTo>
                  <a:pt x="8930" y="142875"/>
                </a:lnTo>
                <a:lnTo>
                  <a:pt x="0" y="187524"/>
                </a:lnTo>
                <a:lnTo>
                  <a:pt x="0" y="205383"/>
                </a:lnTo>
                <a:lnTo>
                  <a:pt x="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4" name="Freeform 23563"/>
          <p:cNvSpPr/>
          <p:nvPr/>
        </p:nvSpPr>
        <p:spPr bwMode="auto">
          <a:xfrm>
            <a:off x="7643813" y="2803921"/>
            <a:ext cx="26790" cy="89298"/>
          </a:xfrm>
          <a:custGeom>
            <a:avLst/>
            <a:gdLst/>
            <a:ahLst/>
            <a:cxnLst/>
            <a:rect l="0" t="0" r="0" b="0"/>
            <a:pathLst>
              <a:path w="26790" h="89298">
                <a:moveTo>
                  <a:pt x="26789" y="0"/>
                </a:moveTo>
                <a:lnTo>
                  <a:pt x="17859" y="8930"/>
                </a:lnTo>
                <a:lnTo>
                  <a:pt x="8929" y="17860"/>
                </a:lnTo>
                <a:lnTo>
                  <a:pt x="0" y="44649"/>
                </a:lnTo>
                <a:lnTo>
                  <a:pt x="8929" y="71438"/>
                </a:lnTo>
                <a:lnTo>
                  <a:pt x="26789" y="89297"/>
                </a:lnTo>
                <a:lnTo>
                  <a:pt x="2678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5" name="Freeform 23564"/>
          <p:cNvSpPr/>
          <p:nvPr/>
        </p:nvSpPr>
        <p:spPr bwMode="auto">
          <a:xfrm>
            <a:off x="7733109" y="2991445"/>
            <a:ext cx="223244" cy="357188"/>
          </a:xfrm>
          <a:custGeom>
            <a:avLst/>
            <a:gdLst/>
            <a:ahLst/>
            <a:cxnLst/>
            <a:rect l="0" t="0" r="0" b="0"/>
            <a:pathLst>
              <a:path w="223244" h="357188">
                <a:moveTo>
                  <a:pt x="35719" y="142875"/>
                </a:moveTo>
                <a:lnTo>
                  <a:pt x="26789" y="169664"/>
                </a:lnTo>
                <a:lnTo>
                  <a:pt x="17860" y="205383"/>
                </a:lnTo>
                <a:lnTo>
                  <a:pt x="8930" y="258961"/>
                </a:lnTo>
                <a:lnTo>
                  <a:pt x="0" y="312539"/>
                </a:lnTo>
                <a:lnTo>
                  <a:pt x="8930" y="339328"/>
                </a:lnTo>
                <a:lnTo>
                  <a:pt x="26789" y="357187"/>
                </a:lnTo>
                <a:lnTo>
                  <a:pt x="44649" y="357187"/>
                </a:lnTo>
                <a:lnTo>
                  <a:pt x="71438" y="330398"/>
                </a:lnTo>
                <a:lnTo>
                  <a:pt x="89297" y="285750"/>
                </a:lnTo>
                <a:lnTo>
                  <a:pt x="107157" y="223242"/>
                </a:lnTo>
                <a:lnTo>
                  <a:pt x="133946" y="160734"/>
                </a:lnTo>
                <a:lnTo>
                  <a:pt x="151805" y="89297"/>
                </a:lnTo>
                <a:lnTo>
                  <a:pt x="169664" y="35719"/>
                </a:lnTo>
                <a:lnTo>
                  <a:pt x="196454" y="8930"/>
                </a:lnTo>
                <a:lnTo>
                  <a:pt x="214313" y="0"/>
                </a:lnTo>
                <a:lnTo>
                  <a:pt x="223243" y="0"/>
                </a:lnTo>
                <a:lnTo>
                  <a:pt x="223243" y="8930"/>
                </a:lnTo>
                <a:lnTo>
                  <a:pt x="214313" y="26789"/>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6" name="Freeform 23565"/>
          <p:cNvSpPr/>
          <p:nvPr/>
        </p:nvSpPr>
        <p:spPr bwMode="auto">
          <a:xfrm>
            <a:off x="7965281" y="3045023"/>
            <a:ext cx="544711" cy="294681"/>
          </a:xfrm>
          <a:custGeom>
            <a:avLst/>
            <a:gdLst/>
            <a:ahLst/>
            <a:cxnLst/>
            <a:rect l="0" t="0" r="0" b="0"/>
            <a:pathLst>
              <a:path w="544711" h="294681">
                <a:moveTo>
                  <a:pt x="8930" y="160734"/>
                </a:moveTo>
                <a:lnTo>
                  <a:pt x="8930" y="169664"/>
                </a:lnTo>
                <a:lnTo>
                  <a:pt x="0" y="169664"/>
                </a:lnTo>
                <a:lnTo>
                  <a:pt x="0" y="178594"/>
                </a:lnTo>
                <a:lnTo>
                  <a:pt x="17860" y="187523"/>
                </a:lnTo>
                <a:lnTo>
                  <a:pt x="35719" y="187523"/>
                </a:lnTo>
                <a:lnTo>
                  <a:pt x="62508" y="178594"/>
                </a:lnTo>
                <a:lnTo>
                  <a:pt x="98227" y="169664"/>
                </a:lnTo>
                <a:lnTo>
                  <a:pt x="133946" y="142875"/>
                </a:lnTo>
                <a:lnTo>
                  <a:pt x="169664" y="116086"/>
                </a:lnTo>
                <a:lnTo>
                  <a:pt x="196453" y="80367"/>
                </a:lnTo>
                <a:lnTo>
                  <a:pt x="214313" y="44648"/>
                </a:lnTo>
                <a:lnTo>
                  <a:pt x="232171" y="8930"/>
                </a:lnTo>
                <a:lnTo>
                  <a:pt x="232171" y="0"/>
                </a:lnTo>
                <a:lnTo>
                  <a:pt x="223242" y="0"/>
                </a:lnTo>
                <a:lnTo>
                  <a:pt x="196453" y="26789"/>
                </a:lnTo>
                <a:lnTo>
                  <a:pt x="169664" y="80367"/>
                </a:lnTo>
                <a:lnTo>
                  <a:pt x="142875" y="133945"/>
                </a:lnTo>
                <a:lnTo>
                  <a:pt x="116086" y="196453"/>
                </a:lnTo>
                <a:lnTo>
                  <a:pt x="107157" y="250031"/>
                </a:lnTo>
                <a:lnTo>
                  <a:pt x="107157" y="276820"/>
                </a:lnTo>
                <a:lnTo>
                  <a:pt x="116086" y="294680"/>
                </a:lnTo>
                <a:lnTo>
                  <a:pt x="133946" y="285750"/>
                </a:lnTo>
                <a:lnTo>
                  <a:pt x="160735" y="267891"/>
                </a:lnTo>
                <a:lnTo>
                  <a:pt x="187524" y="241102"/>
                </a:lnTo>
                <a:lnTo>
                  <a:pt x="214313" y="187523"/>
                </a:lnTo>
                <a:lnTo>
                  <a:pt x="241101" y="142875"/>
                </a:lnTo>
                <a:lnTo>
                  <a:pt x="267890" y="89297"/>
                </a:lnTo>
                <a:lnTo>
                  <a:pt x="285749" y="44648"/>
                </a:lnTo>
                <a:lnTo>
                  <a:pt x="303609" y="17859"/>
                </a:lnTo>
                <a:lnTo>
                  <a:pt x="312539" y="8930"/>
                </a:lnTo>
                <a:lnTo>
                  <a:pt x="321468" y="35719"/>
                </a:lnTo>
                <a:lnTo>
                  <a:pt x="321468" y="80367"/>
                </a:lnTo>
                <a:lnTo>
                  <a:pt x="321468" y="142875"/>
                </a:lnTo>
                <a:lnTo>
                  <a:pt x="321468" y="196453"/>
                </a:lnTo>
                <a:lnTo>
                  <a:pt x="330398" y="250031"/>
                </a:lnTo>
                <a:lnTo>
                  <a:pt x="339328" y="276820"/>
                </a:lnTo>
                <a:lnTo>
                  <a:pt x="357187" y="285750"/>
                </a:lnTo>
                <a:lnTo>
                  <a:pt x="375046" y="276820"/>
                </a:lnTo>
                <a:lnTo>
                  <a:pt x="392906" y="250031"/>
                </a:lnTo>
                <a:lnTo>
                  <a:pt x="410765" y="196453"/>
                </a:lnTo>
                <a:lnTo>
                  <a:pt x="419695" y="142875"/>
                </a:lnTo>
                <a:lnTo>
                  <a:pt x="437554" y="89297"/>
                </a:lnTo>
                <a:lnTo>
                  <a:pt x="455414" y="62508"/>
                </a:lnTo>
                <a:lnTo>
                  <a:pt x="473273" y="53578"/>
                </a:lnTo>
                <a:lnTo>
                  <a:pt x="491132" y="80367"/>
                </a:lnTo>
                <a:lnTo>
                  <a:pt x="508992" y="133945"/>
                </a:lnTo>
                <a:lnTo>
                  <a:pt x="526851" y="196453"/>
                </a:lnTo>
                <a:lnTo>
                  <a:pt x="535781" y="250031"/>
                </a:lnTo>
                <a:lnTo>
                  <a:pt x="544710" y="276820"/>
                </a:lnTo>
                <a:lnTo>
                  <a:pt x="544710"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7" name="Freeform 23566"/>
          <p:cNvSpPr/>
          <p:nvPr/>
        </p:nvSpPr>
        <p:spPr bwMode="auto">
          <a:xfrm>
            <a:off x="7411641" y="3643312"/>
            <a:ext cx="89298" cy="214314"/>
          </a:xfrm>
          <a:custGeom>
            <a:avLst/>
            <a:gdLst/>
            <a:ahLst/>
            <a:cxnLst/>
            <a:rect l="0" t="0" r="0" b="0"/>
            <a:pathLst>
              <a:path w="89298" h="214314">
                <a:moveTo>
                  <a:pt x="35718" y="35719"/>
                </a:moveTo>
                <a:lnTo>
                  <a:pt x="35718" y="35719"/>
                </a:lnTo>
                <a:lnTo>
                  <a:pt x="35718" y="35719"/>
                </a:lnTo>
                <a:lnTo>
                  <a:pt x="35718" y="26789"/>
                </a:lnTo>
                <a:lnTo>
                  <a:pt x="35718" y="17859"/>
                </a:lnTo>
                <a:lnTo>
                  <a:pt x="26789" y="8930"/>
                </a:lnTo>
                <a:lnTo>
                  <a:pt x="26789" y="0"/>
                </a:lnTo>
                <a:lnTo>
                  <a:pt x="26789" y="0"/>
                </a:lnTo>
                <a:lnTo>
                  <a:pt x="17859" y="8930"/>
                </a:lnTo>
                <a:lnTo>
                  <a:pt x="17859" y="26789"/>
                </a:lnTo>
                <a:lnTo>
                  <a:pt x="8929" y="62508"/>
                </a:lnTo>
                <a:lnTo>
                  <a:pt x="0" y="107156"/>
                </a:lnTo>
                <a:lnTo>
                  <a:pt x="0" y="142875"/>
                </a:lnTo>
                <a:lnTo>
                  <a:pt x="0" y="178594"/>
                </a:lnTo>
                <a:lnTo>
                  <a:pt x="8929" y="205383"/>
                </a:lnTo>
                <a:lnTo>
                  <a:pt x="17859" y="214313"/>
                </a:lnTo>
                <a:lnTo>
                  <a:pt x="26789" y="214313"/>
                </a:lnTo>
                <a:lnTo>
                  <a:pt x="44648" y="205383"/>
                </a:lnTo>
                <a:lnTo>
                  <a:pt x="62507" y="178594"/>
                </a:lnTo>
                <a:lnTo>
                  <a:pt x="80367" y="142875"/>
                </a:lnTo>
                <a:lnTo>
                  <a:pt x="89297" y="107156"/>
                </a:lnTo>
                <a:lnTo>
                  <a:pt x="89297" y="80367"/>
                </a:lnTo>
                <a:lnTo>
                  <a:pt x="80367" y="44649"/>
                </a:lnTo>
                <a:lnTo>
                  <a:pt x="71437" y="26789"/>
                </a:lnTo>
                <a:lnTo>
                  <a:pt x="53578" y="17859"/>
                </a:lnTo>
                <a:lnTo>
                  <a:pt x="35718" y="26789"/>
                </a:lnTo>
                <a:lnTo>
                  <a:pt x="17859" y="53578"/>
                </a:lnTo>
                <a:lnTo>
                  <a:pt x="8929" y="80367"/>
                </a:lnTo>
                <a:lnTo>
                  <a:pt x="0" y="107156"/>
                </a:lnTo>
                <a:lnTo>
                  <a:pt x="0" y="133945"/>
                </a:lnTo>
                <a:lnTo>
                  <a:pt x="8929" y="151805"/>
                </a:lnTo>
                <a:lnTo>
                  <a:pt x="17859" y="151805"/>
                </a:lnTo>
                <a:lnTo>
                  <a:pt x="35718" y="142875"/>
                </a:lnTo>
                <a:lnTo>
                  <a:pt x="53578" y="125016"/>
                </a:lnTo>
                <a:lnTo>
                  <a:pt x="5357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8" name="Freeform 23567"/>
          <p:cNvSpPr/>
          <p:nvPr/>
        </p:nvSpPr>
        <p:spPr bwMode="auto">
          <a:xfrm>
            <a:off x="7554516" y="3643312"/>
            <a:ext cx="169665" cy="178595"/>
          </a:xfrm>
          <a:custGeom>
            <a:avLst/>
            <a:gdLst/>
            <a:ahLst/>
            <a:cxnLst/>
            <a:rect l="0" t="0" r="0" b="0"/>
            <a:pathLst>
              <a:path w="169665" h="178595">
                <a:moveTo>
                  <a:pt x="0" y="71438"/>
                </a:moveTo>
                <a:lnTo>
                  <a:pt x="0" y="80367"/>
                </a:lnTo>
                <a:lnTo>
                  <a:pt x="8929" y="80367"/>
                </a:lnTo>
                <a:lnTo>
                  <a:pt x="8929" y="98227"/>
                </a:lnTo>
                <a:lnTo>
                  <a:pt x="8929" y="116086"/>
                </a:lnTo>
                <a:lnTo>
                  <a:pt x="17859" y="142875"/>
                </a:lnTo>
                <a:lnTo>
                  <a:pt x="17859" y="160734"/>
                </a:lnTo>
                <a:lnTo>
                  <a:pt x="17859" y="169664"/>
                </a:lnTo>
                <a:lnTo>
                  <a:pt x="17859" y="178594"/>
                </a:lnTo>
                <a:lnTo>
                  <a:pt x="17859" y="169664"/>
                </a:lnTo>
                <a:lnTo>
                  <a:pt x="17859" y="151805"/>
                </a:lnTo>
                <a:lnTo>
                  <a:pt x="26789" y="125016"/>
                </a:lnTo>
                <a:lnTo>
                  <a:pt x="44648" y="89297"/>
                </a:lnTo>
                <a:lnTo>
                  <a:pt x="62507" y="62508"/>
                </a:lnTo>
                <a:lnTo>
                  <a:pt x="80367" y="26789"/>
                </a:lnTo>
                <a:lnTo>
                  <a:pt x="107156" y="8930"/>
                </a:lnTo>
                <a:lnTo>
                  <a:pt x="125015" y="0"/>
                </a:lnTo>
                <a:lnTo>
                  <a:pt x="142875" y="0"/>
                </a:lnTo>
                <a:lnTo>
                  <a:pt x="160734" y="8930"/>
                </a:lnTo>
                <a:lnTo>
                  <a:pt x="169664" y="17859"/>
                </a:lnTo>
                <a:lnTo>
                  <a:pt x="16966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9" name="Freeform 23568"/>
          <p:cNvSpPr/>
          <p:nvPr/>
        </p:nvSpPr>
        <p:spPr bwMode="auto">
          <a:xfrm>
            <a:off x="7849195" y="3759398"/>
            <a:ext cx="26790" cy="35720"/>
          </a:xfrm>
          <a:custGeom>
            <a:avLst/>
            <a:gdLst/>
            <a:ahLst/>
            <a:cxnLst/>
            <a:rect l="0" t="0" r="0" b="0"/>
            <a:pathLst>
              <a:path w="26790" h="35720">
                <a:moveTo>
                  <a:pt x="0" y="26789"/>
                </a:moveTo>
                <a:lnTo>
                  <a:pt x="0" y="26789"/>
                </a:lnTo>
                <a:lnTo>
                  <a:pt x="0" y="26789"/>
                </a:lnTo>
                <a:lnTo>
                  <a:pt x="8930" y="35719"/>
                </a:lnTo>
                <a:lnTo>
                  <a:pt x="8930" y="35719"/>
                </a:lnTo>
                <a:lnTo>
                  <a:pt x="8930" y="26789"/>
                </a:lnTo>
                <a:lnTo>
                  <a:pt x="17860"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70" name="Freeform 23569"/>
          <p:cNvSpPr/>
          <p:nvPr/>
        </p:nvSpPr>
        <p:spPr bwMode="auto">
          <a:xfrm>
            <a:off x="7965281" y="3741539"/>
            <a:ext cx="17861" cy="1"/>
          </a:xfrm>
          <a:custGeom>
            <a:avLst/>
            <a:gdLst/>
            <a:ahLst/>
            <a:cxnLst/>
            <a:rect l="0" t="0" r="0" b="0"/>
            <a:pathLst>
              <a:path w="17861" h="1">
                <a:moveTo>
                  <a:pt x="0" y="0"/>
                </a:moveTo>
                <a:lnTo>
                  <a:pt x="0" y="0"/>
                </a:lnTo>
                <a:lnTo>
                  <a:pt x="0" y="0"/>
                </a:lnTo>
                <a:lnTo>
                  <a:pt x="0" y="0"/>
                </a:lnTo>
                <a:lnTo>
                  <a:pt x="893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71" name="Freeform 23570"/>
          <p:cNvSpPr/>
          <p:nvPr/>
        </p:nvSpPr>
        <p:spPr bwMode="auto">
          <a:xfrm>
            <a:off x="8117086" y="3714750"/>
            <a:ext cx="35720" cy="35719"/>
          </a:xfrm>
          <a:custGeom>
            <a:avLst/>
            <a:gdLst/>
            <a:ahLst/>
            <a:cxnLst/>
            <a:rect l="0" t="0" r="0" b="0"/>
            <a:pathLst>
              <a:path w="35720" h="35719">
                <a:moveTo>
                  <a:pt x="0" y="8929"/>
                </a:moveTo>
                <a:lnTo>
                  <a:pt x="0" y="8929"/>
                </a:lnTo>
                <a:lnTo>
                  <a:pt x="0" y="17859"/>
                </a:lnTo>
                <a:lnTo>
                  <a:pt x="0" y="26789"/>
                </a:lnTo>
                <a:lnTo>
                  <a:pt x="8930" y="35718"/>
                </a:lnTo>
                <a:lnTo>
                  <a:pt x="17859" y="35718"/>
                </a:lnTo>
                <a:lnTo>
                  <a:pt x="26789" y="35718"/>
                </a:lnTo>
                <a:lnTo>
                  <a:pt x="26789" y="26789"/>
                </a:lnTo>
                <a:lnTo>
                  <a:pt x="35719" y="8929"/>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Example</a:t>
            </a:r>
          </a:p>
        </p:txBody>
      </p:sp>
      <p:sp>
        <p:nvSpPr>
          <p:cNvPr id="3" name="Content Placeholder 2"/>
          <p:cNvSpPr>
            <a:spLocks noGrp="1"/>
          </p:cNvSpPr>
          <p:nvPr>
            <p:ph idx="1"/>
          </p:nvPr>
        </p:nvSpPr>
        <p:spPr/>
        <p:txBody>
          <a:bodyPr/>
          <a:lstStyle/>
          <a:p>
            <a:pPr>
              <a:buFont typeface="Arial" pitchFamily="34" charset="0"/>
              <a:buChar char="•"/>
              <a:defRPr/>
            </a:pPr>
            <a:r>
              <a:rPr lang="en-US" dirty="0" smtClean="0"/>
              <a:t>CPI=1.0 </a:t>
            </a:r>
            <a:r>
              <a:rPr lang="en-US" dirty="0"/>
              <a:t>always </a:t>
            </a:r>
            <a:r>
              <a:rPr lang="en-US" dirty="0" smtClean="0"/>
              <a:t>when we hit cache</a:t>
            </a:r>
          </a:p>
          <a:p>
            <a:pPr>
              <a:buFont typeface="Arial" pitchFamily="34" charset="0"/>
              <a:buChar char="•"/>
              <a:defRPr/>
            </a:pPr>
            <a:r>
              <a:rPr lang="en-US" dirty="0" smtClean="0"/>
              <a:t>Loads/stores 50% of instructions</a:t>
            </a:r>
          </a:p>
          <a:p>
            <a:pPr>
              <a:buFont typeface="Arial" pitchFamily="34" charset="0"/>
              <a:buChar char="•"/>
              <a:defRPr/>
            </a:pPr>
            <a:r>
              <a:rPr lang="en-US" dirty="0" err="1" smtClean="0"/>
              <a:t>MissPenalty</a:t>
            </a:r>
            <a:r>
              <a:rPr lang="en-US" dirty="0" smtClean="0"/>
              <a:t>=200 cycles</a:t>
            </a:r>
          </a:p>
          <a:p>
            <a:pPr>
              <a:buFont typeface="Arial" pitchFamily="34" charset="0"/>
              <a:buChar char="•"/>
              <a:defRPr/>
            </a:pPr>
            <a:r>
              <a:rPr lang="en-US" dirty="0" err="1" smtClean="0"/>
              <a:t>MissRate</a:t>
            </a:r>
            <a:r>
              <a:rPr lang="en-US" dirty="0" smtClean="0"/>
              <a:t> = 2%</a:t>
            </a:r>
          </a:p>
          <a:p>
            <a:pPr>
              <a:buFont typeface="Arial" pitchFamily="34" charset="0"/>
              <a:buChar char="•"/>
              <a:defRPr/>
            </a:pPr>
            <a:r>
              <a:rPr lang="en-US" dirty="0" smtClean="0"/>
              <a:t>What is the AMAT?</a:t>
            </a:r>
            <a:endParaRPr lang="en-US" dirty="0"/>
          </a:p>
        </p:txBody>
      </p:sp>
      <p:sp>
        <p:nvSpPr>
          <p:cNvPr id="2" name="Freeform 1"/>
          <p:cNvSpPr/>
          <p:nvPr/>
        </p:nvSpPr>
        <p:spPr bwMode="auto">
          <a:xfrm>
            <a:off x="982266" y="1250156"/>
            <a:ext cx="2027040" cy="2696766"/>
          </a:xfrm>
          <a:custGeom>
            <a:avLst/>
            <a:gdLst/>
            <a:ahLst/>
            <a:cxnLst/>
            <a:rect l="0" t="0" r="0" b="0"/>
            <a:pathLst>
              <a:path w="2027040" h="2696766">
                <a:moveTo>
                  <a:pt x="26789" y="0"/>
                </a:moveTo>
                <a:lnTo>
                  <a:pt x="26789" y="0"/>
                </a:lnTo>
                <a:lnTo>
                  <a:pt x="8929" y="0"/>
                </a:lnTo>
                <a:lnTo>
                  <a:pt x="0" y="8930"/>
                </a:lnTo>
                <a:lnTo>
                  <a:pt x="0" y="17860"/>
                </a:lnTo>
                <a:lnTo>
                  <a:pt x="0" y="35719"/>
                </a:lnTo>
                <a:lnTo>
                  <a:pt x="17859" y="62508"/>
                </a:lnTo>
                <a:lnTo>
                  <a:pt x="44648" y="98227"/>
                </a:lnTo>
                <a:lnTo>
                  <a:pt x="71437" y="133946"/>
                </a:lnTo>
                <a:lnTo>
                  <a:pt x="107156" y="187523"/>
                </a:lnTo>
                <a:lnTo>
                  <a:pt x="151804" y="250031"/>
                </a:lnTo>
                <a:lnTo>
                  <a:pt x="196453" y="321469"/>
                </a:lnTo>
                <a:lnTo>
                  <a:pt x="241101" y="401836"/>
                </a:lnTo>
                <a:lnTo>
                  <a:pt x="303609" y="491133"/>
                </a:lnTo>
                <a:lnTo>
                  <a:pt x="357187" y="580430"/>
                </a:lnTo>
                <a:lnTo>
                  <a:pt x="428625" y="678656"/>
                </a:lnTo>
                <a:lnTo>
                  <a:pt x="500062" y="785813"/>
                </a:lnTo>
                <a:lnTo>
                  <a:pt x="571500" y="892969"/>
                </a:lnTo>
                <a:lnTo>
                  <a:pt x="651867" y="1000125"/>
                </a:lnTo>
                <a:lnTo>
                  <a:pt x="741164" y="1116211"/>
                </a:lnTo>
                <a:lnTo>
                  <a:pt x="839390" y="1232297"/>
                </a:lnTo>
                <a:lnTo>
                  <a:pt x="937617" y="1348383"/>
                </a:lnTo>
                <a:lnTo>
                  <a:pt x="1035843" y="1473399"/>
                </a:lnTo>
                <a:lnTo>
                  <a:pt x="1134070" y="1598414"/>
                </a:lnTo>
                <a:lnTo>
                  <a:pt x="1232297" y="1723430"/>
                </a:lnTo>
                <a:lnTo>
                  <a:pt x="1339453" y="1848445"/>
                </a:lnTo>
                <a:lnTo>
                  <a:pt x="1437679" y="1964531"/>
                </a:lnTo>
                <a:lnTo>
                  <a:pt x="1526976" y="2080617"/>
                </a:lnTo>
                <a:lnTo>
                  <a:pt x="1616273" y="2196703"/>
                </a:lnTo>
                <a:lnTo>
                  <a:pt x="1696640" y="2312789"/>
                </a:lnTo>
                <a:lnTo>
                  <a:pt x="1768078" y="2411015"/>
                </a:lnTo>
                <a:lnTo>
                  <a:pt x="1830586" y="2509242"/>
                </a:lnTo>
                <a:lnTo>
                  <a:pt x="1884164" y="2580680"/>
                </a:lnTo>
                <a:lnTo>
                  <a:pt x="1928812" y="2643187"/>
                </a:lnTo>
                <a:lnTo>
                  <a:pt x="1964531" y="2678906"/>
                </a:lnTo>
                <a:lnTo>
                  <a:pt x="1991320" y="2696765"/>
                </a:lnTo>
                <a:lnTo>
                  <a:pt x="2009179" y="2678906"/>
                </a:lnTo>
                <a:lnTo>
                  <a:pt x="2027039" y="2616398"/>
                </a:lnTo>
                <a:lnTo>
                  <a:pt x="2027039" y="2616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75109" y="1071562"/>
            <a:ext cx="2018111" cy="2678907"/>
          </a:xfrm>
          <a:custGeom>
            <a:avLst/>
            <a:gdLst/>
            <a:ahLst/>
            <a:cxnLst/>
            <a:rect l="0" t="0" r="0" b="0"/>
            <a:pathLst>
              <a:path w="2018111" h="2678907">
                <a:moveTo>
                  <a:pt x="2018110" y="0"/>
                </a:moveTo>
                <a:lnTo>
                  <a:pt x="2000250" y="0"/>
                </a:lnTo>
                <a:lnTo>
                  <a:pt x="1964532" y="8930"/>
                </a:lnTo>
                <a:lnTo>
                  <a:pt x="1928813" y="35719"/>
                </a:lnTo>
                <a:lnTo>
                  <a:pt x="1875235" y="80368"/>
                </a:lnTo>
                <a:lnTo>
                  <a:pt x="1821657" y="142875"/>
                </a:lnTo>
                <a:lnTo>
                  <a:pt x="1768079" y="232172"/>
                </a:lnTo>
                <a:lnTo>
                  <a:pt x="1696641" y="339328"/>
                </a:lnTo>
                <a:lnTo>
                  <a:pt x="1616274" y="473274"/>
                </a:lnTo>
                <a:lnTo>
                  <a:pt x="1526977" y="616149"/>
                </a:lnTo>
                <a:lnTo>
                  <a:pt x="1419821" y="785813"/>
                </a:lnTo>
                <a:lnTo>
                  <a:pt x="1303735" y="964407"/>
                </a:lnTo>
                <a:lnTo>
                  <a:pt x="1169789" y="1143000"/>
                </a:lnTo>
                <a:lnTo>
                  <a:pt x="1026914" y="1330524"/>
                </a:lnTo>
                <a:lnTo>
                  <a:pt x="875110" y="1518047"/>
                </a:lnTo>
                <a:lnTo>
                  <a:pt x="705446" y="1714501"/>
                </a:lnTo>
                <a:lnTo>
                  <a:pt x="544711" y="1902024"/>
                </a:lnTo>
                <a:lnTo>
                  <a:pt x="383977" y="2098477"/>
                </a:lnTo>
                <a:lnTo>
                  <a:pt x="250032" y="2277070"/>
                </a:lnTo>
                <a:lnTo>
                  <a:pt x="133946" y="2437805"/>
                </a:lnTo>
                <a:lnTo>
                  <a:pt x="53579" y="2571750"/>
                </a:lnTo>
                <a:lnTo>
                  <a:pt x="0" y="2678906"/>
                </a:lnTo>
                <a:lnTo>
                  <a:pt x="0" y="2678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982641" y="375047"/>
            <a:ext cx="250032" cy="446485"/>
          </a:xfrm>
          <a:custGeom>
            <a:avLst/>
            <a:gdLst/>
            <a:ahLst/>
            <a:cxnLst/>
            <a:rect l="0" t="0" r="0" b="0"/>
            <a:pathLst>
              <a:path w="250032" h="446485">
                <a:moveTo>
                  <a:pt x="116086" y="0"/>
                </a:moveTo>
                <a:lnTo>
                  <a:pt x="116086" y="0"/>
                </a:lnTo>
                <a:lnTo>
                  <a:pt x="116086" y="0"/>
                </a:lnTo>
                <a:lnTo>
                  <a:pt x="107156" y="0"/>
                </a:lnTo>
                <a:lnTo>
                  <a:pt x="107156" y="0"/>
                </a:lnTo>
                <a:lnTo>
                  <a:pt x="107156" y="0"/>
                </a:lnTo>
                <a:lnTo>
                  <a:pt x="98226" y="0"/>
                </a:lnTo>
                <a:lnTo>
                  <a:pt x="98226" y="17859"/>
                </a:lnTo>
                <a:lnTo>
                  <a:pt x="89297" y="44648"/>
                </a:lnTo>
                <a:lnTo>
                  <a:pt x="80367" y="89297"/>
                </a:lnTo>
                <a:lnTo>
                  <a:pt x="71437" y="142875"/>
                </a:lnTo>
                <a:lnTo>
                  <a:pt x="53578" y="214312"/>
                </a:lnTo>
                <a:lnTo>
                  <a:pt x="44648" y="276820"/>
                </a:lnTo>
                <a:lnTo>
                  <a:pt x="26789" y="339328"/>
                </a:lnTo>
                <a:lnTo>
                  <a:pt x="17859" y="383976"/>
                </a:lnTo>
                <a:lnTo>
                  <a:pt x="8929" y="419695"/>
                </a:lnTo>
                <a:lnTo>
                  <a:pt x="8929" y="446484"/>
                </a:lnTo>
                <a:lnTo>
                  <a:pt x="8929" y="446484"/>
                </a:lnTo>
                <a:lnTo>
                  <a:pt x="8929" y="428625"/>
                </a:lnTo>
                <a:lnTo>
                  <a:pt x="8929" y="401836"/>
                </a:lnTo>
                <a:lnTo>
                  <a:pt x="17859" y="366117"/>
                </a:lnTo>
                <a:lnTo>
                  <a:pt x="26789" y="312539"/>
                </a:lnTo>
                <a:lnTo>
                  <a:pt x="35718" y="258961"/>
                </a:lnTo>
                <a:lnTo>
                  <a:pt x="44648" y="205383"/>
                </a:lnTo>
                <a:lnTo>
                  <a:pt x="53578" y="151805"/>
                </a:lnTo>
                <a:lnTo>
                  <a:pt x="62507" y="107156"/>
                </a:lnTo>
                <a:lnTo>
                  <a:pt x="71437" y="71437"/>
                </a:lnTo>
                <a:lnTo>
                  <a:pt x="80367" y="53578"/>
                </a:lnTo>
                <a:lnTo>
                  <a:pt x="89297" y="35719"/>
                </a:lnTo>
                <a:lnTo>
                  <a:pt x="98226" y="26789"/>
                </a:lnTo>
                <a:lnTo>
                  <a:pt x="107156" y="35719"/>
                </a:lnTo>
                <a:lnTo>
                  <a:pt x="125015" y="53578"/>
                </a:lnTo>
                <a:lnTo>
                  <a:pt x="133945" y="80367"/>
                </a:lnTo>
                <a:lnTo>
                  <a:pt x="142875" y="125015"/>
                </a:lnTo>
                <a:lnTo>
                  <a:pt x="160734" y="178594"/>
                </a:lnTo>
                <a:lnTo>
                  <a:pt x="169664" y="232172"/>
                </a:lnTo>
                <a:lnTo>
                  <a:pt x="178593" y="285750"/>
                </a:lnTo>
                <a:lnTo>
                  <a:pt x="178593" y="339328"/>
                </a:lnTo>
                <a:lnTo>
                  <a:pt x="187523" y="375047"/>
                </a:lnTo>
                <a:lnTo>
                  <a:pt x="187523" y="401836"/>
                </a:lnTo>
                <a:lnTo>
                  <a:pt x="187523" y="419695"/>
                </a:lnTo>
                <a:lnTo>
                  <a:pt x="187523" y="419695"/>
                </a:lnTo>
                <a:lnTo>
                  <a:pt x="178593" y="410765"/>
                </a:lnTo>
                <a:lnTo>
                  <a:pt x="169664" y="392906"/>
                </a:lnTo>
                <a:lnTo>
                  <a:pt x="142875" y="366117"/>
                </a:lnTo>
                <a:lnTo>
                  <a:pt x="125015" y="339328"/>
                </a:lnTo>
                <a:lnTo>
                  <a:pt x="89297" y="303609"/>
                </a:lnTo>
                <a:lnTo>
                  <a:pt x="62507" y="276820"/>
                </a:lnTo>
                <a:lnTo>
                  <a:pt x="35718" y="267891"/>
                </a:lnTo>
                <a:lnTo>
                  <a:pt x="17859" y="258961"/>
                </a:lnTo>
                <a:lnTo>
                  <a:pt x="8929" y="267891"/>
                </a:lnTo>
                <a:lnTo>
                  <a:pt x="0" y="276820"/>
                </a:lnTo>
                <a:lnTo>
                  <a:pt x="17859" y="285750"/>
                </a:lnTo>
                <a:lnTo>
                  <a:pt x="35718" y="294680"/>
                </a:lnTo>
                <a:lnTo>
                  <a:pt x="71437" y="303609"/>
                </a:lnTo>
                <a:lnTo>
                  <a:pt x="116086" y="303609"/>
                </a:lnTo>
                <a:lnTo>
                  <a:pt x="160734" y="294680"/>
                </a:lnTo>
                <a:lnTo>
                  <a:pt x="196453" y="285750"/>
                </a:lnTo>
                <a:lnTo>
                  <a:pt x="223242" y="267891"/>
                </a:lnTo>
                <a:lnTo>
                  <a:pt x="250031" y="258961"/>
                </a:lnTo>
                <a:lnTo>
                  <a:pt x="250031"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259461" y="366117"/>
            <a:ext cx="303610" cy="410767"/>
          </a:xfrm>
          <a:custGeom>
            <a:avLst/>
            <a:gdLst/>
            <a:ahLst/>
            <a:cxnLst/>
            <a:rect l="0" t="0" r="0" b="0"/>
            <a:pathLst>
              <a:path w="303610" h="410767">
                <a:moveTo>
                  <a:pt x="17859" y="80367"/>
                </a:moveTo>
                <a:lnTo>
                  <a:pt x="17859" y="80367"/>
                </a:lnTo>
                <a:lnTo>
                  <a:pt x="17859" y="89297"/>
                </a:lnTo>
                <a:lnTo>
                  <a:pt x="8930" y="107156"/>
                </a:lnTo>
                <a:lnTo>
                  <a:pt x="8930" y="133945"/>
                </a:lnTo>
                <a:lnTo>
                  <a:pt x="8930" y="169664"/>
                </a:lnTo>
                <a:lnTo>
                  <a:pt x="0" y="214313"/>
                </a:lnTo>
                <a:lnTo>
                  <a:pt x="0" y="258961"/>
                </a:lnTo>
                <a:lnTo>
                  <a:pt x="0" y="294680"/>
                </a:lnTo>
                <a:lnTo>
                  <a:pt x="0" y="330399"/>
                </a:lnTo>
                <a:lnTo>
                  <a:pt x="0" y="357188"/>
                </a:lnTo>
                <a:lnTo>
                  <a:pt x="0" y="366117"/>
                </a:lnTo>
                <a:lnTo>
                  <a:pt x="8930" y="375047"/>
                </a:lnTo>
                <a:lnTo>
                  <a:pt x="8930" y="375047"/>
                </a:lnTo>
                <a:lnTo>
                  <a:pt x="8930" y="357188"/>
                </a:lnTo>
                <a:lnTo>
                  <a:pt x="8930" y="321469"/>
                </a:lnTo>
                <a:lnTo>
                  <a:pt x="8930" y="276821"/>
                </a:lnTo>
                <a:lnTo>
                  <a:pt x="17859" y="223242"/>
                </a:lnTo>
                <a:lnTo>
                  <a:pt x="17859" y="169664"/>
                </a:lnTo>
                <a:lnTo>
                  <a:pt x="26789" y="116086"/>
                </a:lnTo>
                <a:lnTo>
                  <a:pt x="44648" y="80367"/>
                </a:lnTo>
                <a:lnTo>
                  <a:pt x="62508" y="53578"/>
                </a:lnTo>
                <a:lnTo>
                  <a:pt x="71437" y="53578"/>
                </a:lnTo>
                <a:lnTo>
                  <a:pt x="89297" y="62508"/>
                </a:lnTo>
                <a:lnTo>
                  <a:pt x="98227" y="98227"/>
                </a:lnTo>
                <a:lnTo>
                  <a:pt x="107156" y="142875"/>
                </a:lnTo>
                <a:lnTo>
                  <a:pt x="116086" y="196453"/>
                </a:lnTo>
                <a:lnTo>
                  <a:pt x="116086" y="250031"/>
                </a:lnTo>
                <a:lnTo>
                  <a:pt x="116086" y="303610"/>
                </a:lnTo>
                <a:lnTo>
                  <a:pt x="116086" y="348258"/>
                </a:lnTo>
                <a:lnTo>
                  <a:pt x="116086" y="375047"/>
                </a:lnTo>
                <a:lnTo>
                  <a:pt x="116086" y="392906"/>
                </a:lnTo>
                <a:lnTo>
                  <a:pt x="116086" y="392906"/>
                </a:lnTo>
                <a:lnTo>
                  <a:pt x="125016" y="375047"/>
                </a:lnTo>
                <a:lnTo>
                  <a:pt x="133945" y="339328"/>
                </a:lnTo>
                <a:lnTo>
                  <a:pt x="142875" y="294680"/>
                </a:lnTo>
                <a:lnTo>
                  <a:pt x="160734" y="232172"/>
                </a:lnTo>
                <a:lnTo>
                  <a:pt x="169664" y="178594"/>
                </a:lnTo>
                <a:lnTo>
                  <a:pt x="178594" y="116086"/>
                </a:lnTo>
                <a:lnTo>
                  <a:pt x="196453" y="71438"/>
                </a:lnTo>
                <a:lnTo>
                  <a:pt x="214312" y="35719"/>
                </a:lnTo>
                <a:lnTo>
                  <a:pt x="232172" y="8930"/>
                </a:lnTo>
                <a:lnTo>
                  <a:pt x="250031" y="0"/>
                </a:lnTo>
                <a:lnTo>
                  <a:pt x="258961" y="0"/>
                </a:lnTo>
                <a:lnTo>
                  <a:pt x="258961" y="17860"/>
                </a:lnTo>
                <a:lnTo>
                  <a:pt x="267891" y="44649"/>
                </a:lnTo>
                <a:lnTo>
                  <a:pt x="258961" y="89297"/>
                </a:lnTo>
                <a:lnTo>
                  <a:pt x="258961" y="142875"/>
                </a:lnTo>
                <a:lnTo>
                  <a:pt x="258961" y="214313"/>
                </a:lnTo>
                <a:lnTo>
                  <a:pt x="250031" y="276821"/>
                </a:lnTo>
                <a:lnTo>
                  <a:pt x="258961" y="330399"/>
                </a:lnTo>
                <a:lnTo>
                  <a:pt x="258961" y="375047"/>
                </a:lnTo>
                <a:lnTo>
                  <a:pt x="267891" y="401836"/>
                </a:lnTo>
                <a:lnTo>
                  <a:pt x="276820" y="410766"/>
                </a:lnTo>
                <a:lnTo>
                  <a:pt x="294680" y="392906"/>
                </a:lnTo>
                <a:lnTo>
                  <a:pt x="303609" y="357188"/>
                </a:lnTo>
                <a:lnTo>
                  <a:pt x="30360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634508" y="383977"/>
            <a:ext cx="116087" cy="392907"/>
          </a:xfrm>
          <a:custGeom>
            <a:avLst/>
            <a:gdLst/>
            <a:ahLst/>
            <a:cxnLst/>
            <a:rect l="0" t="0" r="0" b="0"/>
            <a:pathLst>
              <a:path w="116087" h="392907">
                <a:moveTo>
                  <a:pt x="44648" y="35718"/>
                </a:moveTo>
                <a:lnTo>
                  <a:pt x="35719" y="35718"/>
                </a:lnTo>
                <a:lnTo>
                  <a:pt x="26789" y="35718"/>
                </a:lnTo>
                <a:lnTo>
                  <a:pt x="17859" y="35718"/>
                </a:lnTo>
                <a:lnTo>
                  <a:pt x="8930" y="44648"/>
                </a:lnTo>
                <a:lnTo>
                  <a:pt x="0" y="62507"/>
                </a:lnTo>
                <a:lnTo>
                  <a:pt x="0" y="98226"/>
                </a:lnTo>
                <a:lnTo>
                  <a:pt x="0" y="142875"/>
                </a:lnTo>
                <a:lnTo>
                  <a:pt x="0" y="187523"/>
                </a:lnTo>
                <a:lnTo>
                  <a:pt x="0" y="232171"/>
                </a:lnTo>
                <a:lnTo>
                  <a:pt x="0" y="285750"/>
                </a:lnTo>
                <a:lnTo>
                  <a:pt x="0" y="312539"/>
                </a:lnTo>
                <a:lnTo>
                  <a:pt x="8930" y="339328"/>
                </a:lnTo>
                <a:lnTo>
                  <a:pt x="8930" y="348257"/>
                </a:lnTo>
                <a:lnTo>
                  <a:pt x="8930" y="339328"/>
                </a:lnTo>
                <a:lnTo>
                  <a:pt x="8930" y="321468"/>
                </a:lnTo>
                <a:lnTo>
                  <a:pt x="8930" y="285750"/>
                </a:lnTo>
                <a:lnTo>
                  <a:pt x="8930" y="241101"/>
                </a:lnTo>
                <a:lnTo>
                  <a:pt x="17859" y="187523"/>
                </a:lnTo>
                <a:lnTo>
                  <a:pt x="26789" y="125015"/>
                </a:lnTo>
                <a:lnTo>
                  <a:pt x="35719" y="71437"/>
                </a:lnTo>
                <a:lnTo>
                  <a:pt x="53578" y="35718"/>
                </a:lnTo>
                <a:lnTo>
                  <a:pt x="71437" y="8929"/>
                </a:lnTo>
                <a:lnTo>
                  <a:pt x="80367" y="0"/>
                </a:lnTo>
                <a:lnTo>
                  <a:pt x="98226" y="17859"/>
                </a:lnTo>
                <a:lnTo>
                  <a:pt x="107156" y="35718"/>
                </a:lnTo>
                <a:lnTo>
                  <a:pt x="116086" y="71437"/>
                </a:lnTo>
                <a:lnTo>
                  <a:pt x="116086" y="116085"/>
                </a:lnTo>
                <a:lnTo>
                  <a:pt x="107156" y="169664"/>
                </a:lnTo>
                <a:lnTo>
                  <a:pt x="107156" y="214312"/>
                </a:lnTo>
                <a:lnTo>
                  <a:pt x="107156" y="258961"/>
                </a:lnTo>
                <a:lnTo>
                  <a:pt x="107156" y="294679"/>
                </a:lnTo>
                <a:lnTo>
                  <a:pt x="107156" y="330398"/>
                </a:lnTo>
                <a:lnTo>
                  <a:pt x="107156" y="366117"/>
                </a:lnTo>
                <a:lnTo>
                  <a:pt x="107156" y="383976"/>
                </a:lnTo>
                <a:lnTo>
                  <a:pt x="116086" y="392906"/>
                </a:lnTo>
                <a:lnTo>
                  <a:pt x="116086" y="392906"/>
                </a:lnTo>
                <a:lnTo>
                  <a:pt x="116086" y="375046"/>
                </a:lnTo>
                <a:lnTo>
                  <a:pt x="116086" y="348257"/>
                </a:lnTo>
                <a:lnTo>
                  <a:pt x="107156" y="312539"/>
                </a:lnTo>
                <a:lnTo>
                  <a:pt x="107156"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625578" y="517922"/>
            <a:ext cx="205384" cy="80368"/>
          </a:xfrm>
          <a:custGeom>
            <a:avLst/>
            <a:gdLst/>
            <a:ahLst/>
            <a:cxnLst/>
            <a:rect l="0" t="0" r="0" b="0"/>
            <a:pathLst>
              <a:path w="205384" h="80368">
                <a:moveTo>
                  <a:pt x="0" y="0"/>
                </a:moveTo>
                <a:lnTo>
                  <a:pt x="0" y="0"/>
                </a:lnTo>
                <a:lnTo>
                  <a:pt x="0" y="8930"/>
                </a:lnTo>
                <a:lnTo>
                  <a:pt x="8930" y="26789"/>
                </a:lnTo>
                <a:lnTo>
                  <a:pt x="26789" y="35719"/>
                </a:lnTo>
                <a:lnTo>
                  <a:pt x="53578" y="53578"/>
                </a:lnTo>
                <a:lnTo>
                  <a:pt x="80367" y="71437"/>
                </a:lnTo>
                <a:lnTo>
                  <a:pt x="107156" y="80367"/>
                </a:lnTo>
                <a:lnTo>
                  <a:pt x="133945" y="80367"/>
                </a:lnTo>
                <a:lnTo>
                  <a:pt x="160735" y="80367"/>
                </a:lnTo>
                <a:lnTo>
                  <a:pt x="187524" y="71437"/>
                </a:lnTo>
                <a:lnTo>
                  <a:pt x="205383" y="53578"/>
                </a:lnTo>
                <a:lnTo>
                  <a:pt x="205383"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93469" y="383977"/>
            <a:ext cx="80368" cy="348258"/>
          </a:xfrm>
          <a:custGeom>
            <a:avLst/>
            <a:gdLst/>
            <a:ahLst/>
            <a:cxnLst/>
            <a:rect l="0" t="0" r="0" b="0"/>
            <a:pathLst>
              <a:path w="80368" h="348258">
                <a:moveTo>
                  <a:pt x="80367" y="0"/>
                </a:moveTo>
                <a:lnTo>
                  <a:pt x="71437" y="8929"/>
                </a:lnTo>
                <a:lnTo>
                  <a:pt x="62508" y="26789"/>
                </a:lnTo>
                <a:lnTo>
                  <a:pt x="53578" y="44648"/>
                </a:lnTo>
                <a:lnTo>
                  <a:pt x="44648" y="80367"/>
                </a:lnTo>
                <a:lnTo>
                  <a:pt x="26789" y="125015"/>
                </a:lnTo>
                <a:lnTo>
                  <a:pt x="17859" y="169664"/>
                </a:lnTo>
                <a:lnTo>
                  <a:pt x="8929" y="214312"/>
                </a:lnTo>
                <a:lnTo>
                  <a:pt x="0" y="258961"/>
                </a:lnTo>
                <a:lnTo>
                  <a:pt x="0" y="294679"/>
                </a:lnTo>
                <a:lnTo>
                  <a:pt x="0" y="321468"/>
                </a:lnTo>
                <a:lnTo>
                  <a:pt x="8929" y="339328"/>
                </a:lnTo>
                <a:lnTo>
                  <a:pt x="8929" y="348257"/>
                </a:lnTo>
                <a:lnTo>
                  <a:pt x="17859" y="348257"/>
                </a:lnTo>
                <a:lnTo>
                  <a:pt x="26789" y="330398"/>
                </a:lnTo>
                <a:lnTo>
                  <a:pt x="35719" y="294679"/>
                </a:lnTo>
                <a:lnTo>
                  <a:pt x="35719" y="258961"/>
                </a:lnTo>
                <a:lnTo>
                  <a:pt x="26789" y="205382"/>
                </a:lnTo>
                <a:lnTo>
                  <a:pt x="26789"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68453" y="339328"/>
            <a:ext cx="401837" cy="26790"/>
          </a:xfrm>
          <a:custGeom>
            <a:avLst/>
            <a:gdLst/>
            <a:ahLst/>
            <a:cxnLst/>
            <a:rect l="0" t="0" r="0" b="0"/>
            <a:pathLst>
              <a:path w="401837" h="26790">
                <a:moveTo>
                  <a:pt x="0" y="17859"/>
                </a:moveTo>
                <a:lnTo>
                  <a:pt x="8930" y="17859"/>
                </a:lnTo>
                <a:lnTo>
                  <a:pt x="17860" y="17859"/>
                </a:lnTo>
                <a:lnTo>
                  <a:pt x="35719" y="26789"/>
                </a:lnTo>
                <a:lnTo>
                  <a:pt x="80367" y="26789"/>
                </a:lnTo>
                <a:lnTo>
                  <a:pt x="133945" y="26789"/>
                </a:lnTo>
                <a:lnTo>
                  <a:pt x="187524" y="26789"/>
                </a:lnTo>
                <a:lnTo>
                  <a:pt x="250031" y="17859"/>
                </a:lnTo>
                <a:lnTo>
                  <a:pt x="303610" y="17859"/>
                </a:lnTo>
                <a:lnTo>
                  <a:pt x="348258" y="8930"/>
                </a:lnTo>
                <a:lnTo>
                  <a:pt x="383977" y="8930"/>
                </a:lnTo>
                <a:lnTo>
                  <a:pt x="401836" y="0"/>
                </a:lnTo>
                <a:lnTo>
                  <a:pt x="40183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840016" y="366117"/>
            <a:ext cx="35719" cy="285751"/>
          </a:xfrm>
          <a:custGeom>
            <a:avLst/>
            <a:gdLst/>
            <a:ahLst/>
            <a:cxnLst/>
            <a:rect l="0" t="0" r="0" b="0"/>
            <a:pathLst>
              <a:path w="35719" h="285751">
                <a:moveTo>
                  <a:pt x="17859" y="0"/>
                </a:moveTo>
                <a:lnTo>
                  <a:pt x="17859" y="0"/>
                </a:lnTo>
                <a:lnTo>
                  <a:pt x="17859" y="0"/>
                </a:lnTo>
                <a:lnTo>
                  <a:pt x="17859" y="8930"/>
                </a:lnTo>
                <a:lnTo>
                  <a:pt x="8929" y="35719"/>
                </a:lnTo>
                <a:lnTo>
                  <a:pt x="8929" y="71438"/>
                </a:lnTo>
                <a:lnTo>
                  <a:pt x="0" y="107156"/>
                </a:lnTo>
                <a:lnTo>
                  <a:pt x="0" y="151805"/>
                </a:lnTo>
                <a:lnTo>
                  <a:pt x="0" y="196453"/>
                </a:lnTo>
                <a:lnTo>
                  <a:pt x="0" y="232172"/>
                </a:lnTo>
                <a:lnTo>
                  <a:pt x="0" y="258961"/>
                </a:lnTo>
                <a:lnTo>
                  <a:pt x="0" y="276821"/>
                </a:lnTo>
                <a:lnTo>
                  <a:pt x="0" y="285750"/>
                </a:lnTo>
                <a:lnTo>
                  <a:pt x="8929" y="285750"/>
                </a:lnTo>
                <a:lnTo>
                  <a:pt x="8929" y="276821"/>
                </a:lnTo>
                <a:lnTo>
                  <a:pt x="17859" y="258961"/>
                </a:lnTo>
                <a:lnTo>
                  <a:pt x="26789" y="232172"/>
                </a:lnTo>
                <a:lnTo>
                  <a:pt x="35718" y="196453"/>
                </a:lnTo>
                <a:lnTo>
                  <a:pt x="35718"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920383" y="312539"/>
            <a:ext cx="71438" cy="321470"/>
          </a:xfrm>
          <a:custGeom>
            <a:avLst/>
            <a:gdLst/>
            <a:ahLst/>
            <a:cxnLst/>
            <a:rect l="0" t="0" r="0" b="0"/>
            <a:pathLst>
              <a:path w="71438" h="321470">
                <a:moveTo>
                  <a:pt x="62508" y="0"/>
                </a:moveTo>
                <a:lnTo>
                  <a:pt x="62508" y="0"/>
                </a:lnTo>
                <a:lnTo>
                  <a:pt x="62508" y="0"/>
                </a:lnTo>
                <a:lnTo>
                  <a:pt x="62508" y="0"/>
                </a:lnTo>
                <a:lnTo>
                  <a:pt x="53578" y="17859"/>
                </a:lnTo>
                <a:lnTo>
                  <a:pt x="53578" y="35719"/>
                </a:lnTo>
                <a:lnTo>
                  <a:pt x="53578" y="62508"/>
                </a:lnTo>
                <a:lnTo>
                  <a:pt x="62508" y="107156"/>
                </a:lnTo>
                <a:lnTo>
                  <a:pt x="62508" y="142875"/>
                </a:lnTo>
                <a:lnTo>
                  <a:pt x="71437" y="178594"/>
                </a:lnTo>
                <a:lnTo>
                  <a:pt x="71437" y="223242"/>
                </a:lnTo>
                <a:lnTo>
                  <a:pt x="71437" y="250031"/>
                </a:lnTo>
                <a:lnTo>
                  <a:pt x="71437" y="285750"/>
                </a:lnTo>
                <a:lnTo>
                  <a:pt x="71437" y="303609"/>
                </a:lnTo>
                <a:lnTo>
                  <a:pt x="71437" y="321469"/>
                </a:lnTo>
                <a:lnTo>
                  <a:pt x="62508" y="321469"/>
                </a:lnTo>
                <a:lnTo>
                  <a:pt x="53578" y="321469"/>
                </a:lnTo>
                <a:lnTo>
                  <a:pt x="44648" y="312539"/>
                </a:lnTo>
                <a:lnTo>
                  <a:pt x="26789" y="285750"/>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759648" y="508992"/>
            <a:ext cx="241103" cy="17861"/>
          </a:xfrm>
          <a:custGeom>
            <a:avLst/>
            <a:gdLst/>
            <a:ahLst/>
            <a:cxnLst/>
            <a:rect l="0" t="0" r="0" b="0"/>
            <a:pathLst>
              <a:path w="241103" h="17861">
                <a:moveTo>
                  <a:pt x="8930" y="0"/>
                </a:moveTo>
                <a:lnTo>
                  <a:pt x="0" y="8930"/>
                </a:lnTo>
                <a:lnTo>
                  <a:pt x="0" y="8930"/>
                </a:lnTo>
                <a:lnTo>
                  <a:pt x="8930" y="17860"/>
                </a:lnTo>
                <a:lnTo>
                  <a:pt x="26790" y="17860"/>
                </a:lnTo>
                <a:lnTo>
                  <a:pt x="62508" y="17860"/>
                </a:lnTo>
                <a:lnTo>
                  <a:pt x="107157" y="17860"/>
                </a:lnTo>
                <a:lnTo>
                  <a:pt x="151805" y="8930"/>
                </a:lnTo>
                <a:lnTo>
                  <a:pt x="205383" y="0"/>
                </a:lnTo>
                <a:lnTo>
                  <a:pt x="241102" y="0"/>
                </a:lnTo>
                <a:lnTo>
                  <a:pt x="24110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045398" y="312539"/>
            <a:ext cx="294681" cy="294681"/>
          </a:xfrm>
          <a:custGeom>
            <a:avLst/>
            <a:gdLst/>
            <a:ahLst/>
            <a:cxnLst/>
            <a:rect l="0" t="0" r="0" b="0"/>
            <a:pathLst>
              <a:path w="294681" h="294681">
                <a:moveTo>
                  <a:pt x="71438" y="35719"/>
                </a:moveTo>
                <a:lnTo>
                  <a:pt x="71438" y="35719"/>
                </a:lnTo>
                <a:lnTo>
                  <a:pt x="62508" y="35719"/>
                </a:lnTo>
                <a:lnTo>
                  <a:pt x="62508" y="44648"/>
                </a:lnTo>
                <a:lnTo>
                  <a:pt x="62508" y="53578"/>
                </a:lnTo>
                <a:lnTo>
                  <a:pt x="62508" y="71438"/>
                </a:lnTo>
                <a:lnTo>
                  <a:pt x="62508" y="98227"/>
                </a:lnTo>
                <a:lnTo>
                  <a:pt x="62508" y="125016"/>
                </a:lnTo>
                <a:lnTo>
                  <a:pt x="53579" y="160734"/>
                </a:lnTo>
                <a:lnTo>
                  <a:pt x="44649" y="187523"/>
                </a:lnTo>
                <a:lnTo>
                  <a:pt x="35719" y="223242"/>
                </a:lnTo>
                <a:lnTo>
                  <a:pt x="26790" y="250031"/>
                </a:lnTo>
                <a:lnTo>
                  <a:pt x="26790" y="267891"/>
                </a:lnTo>
                <a:lnTo>
                  <a:pt x="17860" y="285750"/>
                </a:lnTo>
                <a:lnTo>
                  <a:pt x="17860" y="285750"/>
                </a:lnTo>
                <a:lnTo>
                  <a:pt x="8930" y="276820"/>
                </a:lnTo>
                <a:lnTo>
                  <a:pt x="8930" y="267891"/>
                </a:lnTo>
                <a:lnTo>
                  <a:pt x="0" y="241102"/>
                </a:lnTo>
                <a:lnTo>
                  <a:pt x="0" y="214313"/>
                </a:lnTo>
                <a:lnTo>
                  <a:pt x="8930" y="178594"/>
                </a:lnTo>
                <a:lnTo>
                  <a:pt x="17860" y="142875"/>
                </a:lnTo>
                <a:lnTo>
                  <a:pt x="26790" y="107156"/>
                </a:lnTo>
                <a:lnTo>
                  <a:pt x="44649" y="80367"/>
                </a:lnTo>
                <a:lnTo>
                  <a:pt x="71438" y="53578"/>
                </a:lnTo>
                <a:lnTo>
                  <a:pt x="98227" y="35719"/>
                </a:lnTo>
                <a:lnTo>
                  <a:pt x="125016" y="26789"/>
                </a:lnTo>
                <a:lnTo>
                  <a:pt x="151805" y="17859"/>
                </a:lnTo>
                <a:lnTo>
                  <a:pt x="178594" y="8930"/>
                </a:lnTo>
                <a:lnTo>
                  <a:pt x="205383" y="8930"/>
                </a:lnTo>
                <a:lnTo>
                  <a:pt x="232172" y="0"/>
                </a:lnTo>
                <a:lnTo>
                  <a:pt x="250032" y="8930"/>
                </a:lnTo>
                <a:lnTo>
                  <a:pt x="258961" y="17859"/>
                </a:lnTo>
                <a:lnTo>
                  <a:pt x="250032" y="26789"/>
                </a:lnTo>
                <a:lnTo>
                  <a:pt x="241102" y="53578"/>
                </a:lnTo>
                <a:lnTo>
                  <a:pt x="214313" y="71438"/>
                </a:lnTo>
                <a:lnTo>
                  <a:pt x="187524" y="107156"/>
                </a:lnTo>
                <a:lnTo>
                  <a:pt x="160735" y="133945"/>
                </a:lnTo>
                <a:lnTo>
                  <a:pt x="133946" y="160734"/>
                </a:lnTo>
                <a:lnTo>
                  <a:pt x="116086" y="187523"/>
                </a:lnTo>
                <a:lnTo>
                  <a:pt x="116086" y="205383"/>
                </a:lnTo>
                <a:lnTo>
                  <a:pt x="133946" y="223242"/>
                </a:lnTo>
                <a:lnTo>
                  <a:pt x="151805" y="241102"/>
                </a:lnTo>
                <a:lnTo>
                  <a:pt x="187524" y="258961"/>
                </a:lnTo>
                <a:lnTo>
                  <a:pt x="214313" y="267891"/>
                </a:lnTo>
                <a:lnTo>
                  <a:pt x="241102" y="285750"/>
                </a:lnTo>
                <a:lnTo>
                  <a:pt x="267891" y="294680"/>
                </a:lnTo>
                <a:lnTo>
                  <a:pt x="276821" y="294680"/>
                </a:lnTo>
                <a:lnTo>
                  <a:pt x="294680" y="294680"/>
                </a:lnTo>
                <a:lnTo>
                  <a:pt x="29468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411516" y="419695"/>
            <a:ext cx="142876" cy="8931"/>
          </a:xfrm>
          <a:custGeom>
            <a:avLst/>
            <a:gdLst/>
            <a:ahLst/>
            <a:cxnLst/>
            <a:rect l="0" t="0" r="0" b="0"/>
            <a:pathLst>
              <a:path w="142876" h="8931">
                <a:moveTo>
                  <a:pt x="0" y="8930"/>
                </a:moveTo>
                <a:lnTo>
                  <a:pt x="0" y="8930"/>
                </a:lnTo>
                <a:lnTo>
                  <a:pt x="0" y="8930"/>
                </a:lnTo>
                <a:lnTo>
                  <a:pt x="0" y="8930"/>
                </a:lnTo>
                <a:lnTo>
                  <a:pt x="8929" y="8930"/>
                </a:lnTo>
                <a:lnTo>
                  <a:pt x="8929" y="8930"/>
                </a:lnTo>
                <a:lnTo>
                  <a:pt x="26789" y="8930"/>
                </a:lnTo>
                <a:lnTo>
                  <a:pt x="44648" y="0"/>
                </a:lnTo>
                <a:lnTo>
                  <a:pt x="71437" y="0"/>
                </a:lnTo>
                <a:lnTo>
                  <a:pt x="98226" y="0"/>
                </a:lnTo>
                <a:lnTo>
                  <a:pt x="116086"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438305" y="473273"/>
            <a:ext cx="142876" cy="8931"/>
          </a:xfrm>
          <a:custGeom>
            <a:avLst/>
            <a:gdLst/>
            <a:ahLst/>
            <a:cxnLst/>
            <a:rect l="0" t="0" r="0" b="0"/>
            <a:pathLst>
              <a:path w="142876" h="8931">
                <a:moveTo>
                  <a:pt x="0" y="0"/>
                </a:moveTo>
                <a:lnTo>
                  <a:pt x="0" y="0"/>
                </a:lnTo>
                <a:lnTo>
                  <a:pt x="8929" y="8930"/>
                </a:lnTo>
                <a:lnTo>
                  <a:pt x="17859" y="8930"/>
                </a:lnTo>
                <a:lnTo>
                  <a:pt x="35718" y="8930"/>
                </a:lnTo>
                <a:lnTo>
                  <a:pt x="53578" y="8930"/>
                </a:lnTo>
                <a:lnTo>
                  <a:pt x="80367" y="8930"/>
                </a:lnTo>
                <a:lnTo>
                  <a:pt x="107156" y="8930"/>
                </a:lnTo>
                <a:lnTo>
                  <a:pt x="125015" y="8930"/>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840141" y="285750"/>
            <a:ext cx="196454" cy="232173"/>
          </a:xfrm>
          <a:custGeom>
            <a:avLst/>
            <a:gdLst/>
            <a:ahLst/>
            <a:cxnLst/>
            <a:rect l="0" t="0" r="0" b="0"/>
            <a:pathLst>
              <a:path w="196454" h="232173">
                <a:moveTo>
                  <a:pt x="178593" y="35719"/>
                </a:moveTo>
                <a:lnTo>
                  <a:pt x="178593" y="35719"/>
                </a:lnTo>
                <a:lnTo>
                  <a:pt x="178593" y="35719"/>
                </a:lnTo>
                <a:lnTo>
                  <a:pt x="178593" y="35719"/>
                </a:lnTo>
                <a:lnTo>
                  <a:pt x="178593" y="35719"/>
                </a:lnTo>
                <a:lnTo>
                  <a:pt x="178593" y="35719"/>
                </a:lnTo>
                <a:lnTo>
                  <a:pt x="187523" y="35719"/>
                </a:lnTo>
                <a:lnTo>
                  <a:pt x="187523" y="26789"/>
                </a:lnTo>
                <a:lnTo>
                  <a:pt x="196453" y="26789"/>
                </a:lnTo>
                <a:lnTo>
                  <a:pt x="196453" y="26789"/>
                </a:lnTo>
                <a:lnTo>
                  <a:pt x="196453" y="17859"/>
                </a:lnTo>
                <a:lnTo>
                  <a:pt x="196453" y="17859"/>
                </a:lnTo>
                <a:lnTo>
                  <a:pt x="196453" y="8930"/>
                </a:lnTo>
                <a:lnTo>
                  <a:pt x="187523" y="8930"/>
                </a:lnTo>
                <a:lnTo>
                  <a:pt x="187523" y="0"/>
                </a:lnTo>
                <a:lnTo>
                  <a:pt x="169664" y="0"/>
                </a:lnTo>
                <a:lnTo>
                  <a:pt x="151804" y="0"/>
                </a:lnTo>
                <a:lnTo>
                  <a:pt x="125015" y="0"/>
                </a:lnTo>
                <a:lnTo>
                  <a:pt x="80367" y="17859"/>
                </a:lnTo>
                <a:lnTo>
                  <a:pt x="44648" y="35719"/>
                </a:lnTo>
                <a:lnTo>
                  <a:pt x="17859" y="62508"/>
                </a:lnTo>
                <a:lnTo>
                  <a:pt x="0" y="80367"/>
                </a:lnTo>
                <a:lnTo>
                  <a:pt x="0" y="89297"/>
                </a:lnTo>
                <a:lnTo>
                  <a:pt x="8929" y="98227"/>
                </a:lnTo>
                <a:lnTo>
                  <a:pt x="26789" y="107156"/>
                </a:lnTo>
                <a:lnTo>
                  <a:pt x="44648" y="98227"/>
                </a:lnTo>
                <a:lnTo>
                  <a:pt x="71437" y="98227"/>
                </a:lnTo>
                <a:lnTo>
                  <a:pt x="98226" y="89297"/>
                </a:lnTo>
                <a:lnTo>
                  <a:pt x="125015" y="71437"/>
                </a:lnTo>
                <a:lnTo>
                  <a:pt x="142875" y="71437"/>
                </a:lnTo>
                <a:lnTo>
                  <a:pt x="160734" y="62508"/>
                </a:lnTo>
                <a:lnTo>
                  <a:pt x="178593" y="62508"/>
                </a:lnTo>
                <a:lnTo>
                  <a:pt x="178593" y="62508"/>
                </a:lnTo>
                <a:lnTo>
                  <a:pt x="178593" y="80367"/>
                </a:lnTo>
                <a:lnTo>
                  <a:pt x="169664" y="98227"/>
                </a:lnTo>
                <a:lnTo>
                  <a:pt x="151804" y="125016"/>
                </a:lnTo>
                <a:lnTo>
                  <a:pt x="142875" y="151805"/>
                </a:lnTo>
                <a:lnTo>
                  <a:pt x="125015" y="178594"/>
                </a:lnTo>
                <a:lnTo>
                  <a:pt x="116086" y="196453"/>
                </a:lnTo>
                <a:lnTo>
                  <a:pt x="98226" y="214312"/>
                </a:lnTo>
                <a:lnTo>
                  <a:pt x="89297" y="223242"/>
                </a:lnTo>
                <a:lnTo>
                  <a:pt x="89297" y="232172"/>
                </a:lnTo>
                <a:lnTo>
                  <a:pt x="89297" y="223242"/>
                </a:lnTo>
                <a:lnTo>
                  <a:pt x="98226" y="214312"/>
                </a:lnTo>
                <a:lnTo>
                  <a:pt x="107156" y="196453"/>
                </a:lnTo>
                <a:lnTo>
                  <a:pt x="125015" y="169664"/>
                </a:lnTo>
                <a:lnTo>
                  <a:pt x="125015"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143750" y="285750"/>
            <a:ext cx="44649" cy="89298"/>
          </a:xfrm>
          <a:custGeom>
            <a:avLst/>
            <a:gdLst/>
            <a:ahLst/>
            <a:cxnLst/>
            <a:rect l="0" t="0" r="0" b="0"/>
            <a:pathLst>
              <a:path w="44649" h="89298">
                <a:moveTo>
                  <a:pt x="44648" y="8930"/>
                </a:moveTo>
                <a:lnTo>
                  <a:pt x="44648" y="0"/>
                </a:lnTo>
                <a:lnTo>
                  <a:pt x="35719" y="0"/>
                </a:lnTo>
                <a:lnTo>
                  <a:pt x="26789" y="8930"/>
                </a:lnTo>
                <a:lnTo>
                  <a:pt x="17859" y="8930"/>
                </a:lnTo>
                <a:lnTo>
                  <a:pt x="8930" y="26789"/>
                </a:lnTo>
                <a:lnTo>
                  <a:pt x="0" y="44648"/>
                </a:lnTo>
                <a:lnTo>
                  <a:pt x="0" y="62508"/>
                </a:lnTo>
                <a:lnTo>
                  <a:pt x="0" y="80367"/>
                </a:lnTo>
                <a:lnTo>
                  <a:pt x="8930" y="89297"/>
                </a:lnTo>
                <a:lnTo>
                  <a:pt x="17859" y="89297"/>
                </a:lnTo>
                <a:lnTo>
                  <a:pt x="26789" y="89297"/>
                </a:lnTo>
                <a:lnTo>
                  <a:pt x="35719" y="89297"/>
                </a:lnTo>
                <a:lnTo>
                  <a:pt x="35719" y="80367"/>
                </a:lnTo>
                <a:lnTo>
                  <a:pt x="35719" y="62508"/>
                </a:lnTo>
                <a:lnTo>
                  <a:pt x="35719" y="53578"/>
                </a:lnTo>
                <a:lnTo>
                  <a:pt x="26789" y="44648"/>
                </a:lnTo>
                <a:lnTo>
                  <a:pt x="26789" y="35719"/>
                </a:lnTo>
                <a:lnTo>
                  <a:pt x="17859" y="35719"/>
                </a:lnTo>
                <a:lnTo>
                  <a:pt x="17859" y="26789"/>
                </a:lnTo>
                <a:lnTo>
                  <a:pt x="17859" y="26789"/>
                </a:lnTo>
                <a:lnTo>
                  <a:pt x="8930" y="17859"/>
                </a:lnTo>
                <a:lnTo>
                  <a:pt x="8930" y="17859"/>
                </a:lnTo>
                <a:lnTo>
                  <a:pt x="8930" y="17859"/>
                </a:lnTo>
                <a:lnTo>
                  <a:pt x="17859" y="26789"/>
                </a:lnTo>
                <a:lnTo>
                  <a:pt x="17859" y="35719"/>
                </a:lnTo>
                <a:lnTo>
                  <a:pt x="1785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063383" y="294680"/>
            <a:ext cx="133946" cy="196454"/>
          </a:xfrm>
          <a:custGeom>
            <a:avLst/>
            <a:gdLst/>
            <a:ahLst/>
            <a:cxnLst/>
            <a:rect l="0" t="0" r="0" b="0"/>
            <a:pathLst>
              <a:path w="133946" h="196454">
                <a:moveTo>
                  <a:pt x="89297" y="8929"/>
                </a:moveTo>
                <a:lnTo>
                  <a:pt x="89297" y="8929"/>
                </a:lnTo>
                <a:lnTo>
                  <a:pt x="89297" y="8929"/>
                </a:lnTo>
                <a:lnTo>
                  <a:pt x="89297" y="8929"/>
                </a:lnTo>
                <a:lnTo>
                  <a:pt x="89297" y="0"/>
                </a:lnTo>
                <a:lnTo>
                  <a:pt x="89297" y="0"/>
                </a:lnTo>
                <a:lnTo>
                  <a:pt x="89297" y="0"/>
                </a:lnTo>
                <a:lnTo>
                  <a:pt x="89297" y="0"/>
                </a:lnTo>
                <a:lnTo>
                  <a:pt x="80367" y="0"/>
                </a:lnTo>
                <a:lnTo>
                  <a:pt x="71437" y="17859"/>
                </a:lnTo>
                <a:lnTo>
                  <a:pt x="53578" y="35718"/>
                </a:lnTo>
                <a:lnTo>
                  <a:pt x="35719" y="53578"/>
                </a:lnTo>
                <a:lnTo>
                  <a:pt x="26789" y="80367"/>
                </a:lnTo>
                <a:lnTo>
                  <a:pt x="8930" y="107156"/>
                </a:lnTo>
                <a:lnTo>
                  <a:pt x="0" y="133945"/>
                </a:lnTo>
                <a:lnTo>
                  <a:pt x="0" y="160734"/>
                </a:lnTo>
                <a:lnTo>
                  <a:pt x="0" y="178593"/>
                </a:lnTo>
                <a:lnTo>
                  <a:pt x="8930" y="187523"/>
                </a:lnTo>
                <a:lnTo>
                  <a:pt x="26789" y="196453"/>
                </a:lnTo>
                <a:lnTo>
                  <a:pt x="44648" y="196453"/>
                </a:lnTo>
                <a:lnTo>
                  <a:pt x="62508" y="187523"/>
                </a:lnTo>
                <a:lnTo>
                  <a:pt x="80367" y="178593"/>
                </a:lnTo>
                <a:lnTo>
                  <a:pt x="98226" y="160734"/>
                </a:lnTo>
                <a:lnTo>
                  <a:pt x="116086" y="133945"/>
                </a:lnTo>
                <a:lnTo>
                  <a:pt x="125015" y="116086"/>
                </a:lnTo>
                <a:lnTo>
                  <a:pt x="133945" y="89297"/>
                </a:lnTo>
                <a:lnTo>
                  <a:pt x="133945" y="71437"/>
                </a:lnTo>
                <a:lnTo>
                  <a:pt x="125015" y="53578"/>
                </a:lnTo>
                <a:lnTo>
                  <a:pt x="116086" y="44648"/>
                </a:lnTo>
                <a:lnTo>
                  <a:pt x="107156" y="35718"/>
                </a:lnTo>
                <a:lnTo>
                  <a:pt x="98226" y="26789"/>
                </a:lnTo>
                <a:lnTo>
                  <a:pt x="89297" y="26789"/>
                </a:lnTo>
                <a:lnTo>
                  <a:pt x="80367" y="26789"/>
                </a:lnTo>
                <a:lnTo>
                  <a:pt x="71437" y="26789"/>
                </a:lnTo>
                <a:lnTo>
                  <a:pt x="71437" y="26789"/>
                </a:lnTo>
                <a:lnTo>
                  <a:pt x="80367" y="26789"/>
                </a:lnTo>
                <a:lnTo>
                  <a:pt x="8036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322344" y="232172"/>
            <a:ext cx="196454" cy="223243"/>
          </a:xfrm>
          <a:custGeom>
            <a:avLst/>
            <a:gdLst/>
            <a:ahLst/>
            <a:cxnLst/>
            <a:rect l="0" t="0" r="0" b="0"/>
            <a:pathLst>
              <a:path w="196454" h="223243">
                <a:moveTo>
                  <a:pt x="62508" y="35719"/>
                </a:moveTo>
                <a:lnTo>
                  <a:pt x="71437" y="35719"/>
                </a:lnTo>
                <a:lnTo>
                  <a:pt x="62508" y="26789"/>
                </a:lnTo>
                <a:lnTo>
                  <a:pt x="62508" y="26789"/>
                </a:lnTo>
                <a:lnTo>
                  <a:pt x="53578" y="35719"/>
                </a:lnTo>
                <a:lnTo>
                  <a:pt x="35719" y="35719"/>
                </a:lnTo>
                <a:lnTo>
                  <a:pt x="17859" y="53578"/>
                </a:lnTo>
                <a:lnTo>
                  <a:pt x="8929" y="71437"/>
                </a:lnTo>
                <a:lnTo>
                  <a:pt x="0" y="89297"/>
                </a:lnTo>
                <a:lnTo>
                  <a:pt x="8929" y="98226"/>
                </a:lnTo>
                <a:lnTo>
                  <a:pt x="26789" y="107156"/>
                </a:lnTo>
                <a:lnTo>
                  <a:pt x="44648" y="107156"/>
                </a:lnTo>
                <a:lnTo>
                  <a:pt x="62508" y="107156"/>
                </a:lnTo>
                <a:lnTo>
                  <a:pt x="71437" y="107156"/>
                </a:lnTo>
                <a:lnTo>
                  <a:pt x="80367" y="98226"/>
                </a:lnTo>
                <a:lnTo>
                  <a:pt x="80367" y="89297"/>
                </a:lnTo>
                <a:lnTo>
                  <a:pt x="71437" y="80367"/>
                </a:lnTo>
                <a:lnTo>
                  <a:pt x="71437" y="80367"/>
                </a:lnTo>
                <a:lnTo>
                  <a:pt x="62508" y="71437"/>
                </a:lnTo>
                <a:lnTo>
                  <a:pt x="53578" y="62508"/>
                </a:lnTo>
                <a:lnTo>
                  <a:pt x="53578" y="53578"/>
                </a:lnTo>
                <a:lnTo>
                  <a:pt x="44648" y="35719"/>
                </a:lnTo>
                <a:lnTo>
                  <a:pt x="35719" y="26789"/>
                </a:lnTo>
                <a:lnTo>
                  <a:pt x="35719" y="17859"/>
                </a:lnTo>
                <a:lnTo>
                  <a:pt x="44648" y="8930"/>
                </a:lnTo>
                <a:lnTo>
                  <a:pt x="53578" y="8930"/>
                </a:lnTo>
                <a:lnTo>
                  <a:pt x="62508" y="8930"/>
                </a:lnTo>
                <a:lnTo>
                  <a:pt x="80367" y="8930"/>
                </a:lnTo>
                <a:lnTo>
                  <a:pt x="98226" y="0"/>
                </a:lnTo>
                <a:lnTo>
                  <a:pt x="125015" y="0"/>
                </a:lnTo>
                <a:lnTo>
                  <a:pt x="142875" y="0"/>
                </a:lnTo>
                <a:lnTo>
                  <a:pt x="160734" y="0"/>
                </a:lnTo>
                <a:lnTo>
                  <a:pt x="187523" y="17859"/>
                </a:lnTo>
                <a:lnTo>
                  <a:pt x="196453" y="35719"/>
                </a:lnTo>
                <a:lnTo>
                  <a:pt x="178594" y="62508"/>
                </a:lnTo>
                <a:lnTo>
                  <a:pt x="151804" y="89297"/>
                </a:lnTo>
                <a:lnTo>
                  <a:pt x="116086" y="116086"/>
                </a:lnTo>
                <a:lnTo>
                  <a:pt x="89297" y="142875"/>
                </a:lnTo>
                <a:lnTo>
                  <a:pt x="71437" y="169664"/>
                </a:lnTo>
                <a:lnTo>
                  <a:pt x="62508" y="187523"/>
                </a:lnTo>
                <a:lnTo>
                  <a:pt x="53578" y="196453"/>
                </a:lnTo>
                <a:lnTo>
                  <a:pt x="44648" y="205383"/>
                </a:lnTo>
                <a:lnTo>
                  <a:pt x="44648" y="214312"/>
                </a:lnTo>
                <a:lnTo>
                  <a:pt x="44648" y="223242"/>
                </a:lnTo>
                <a:lnTo>
                  <a:pt x="4464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456289" y="392906"/>
            <a:ext cx="89298" cy="62509"/>
          </a:xfrm>
          <a:custGeom>
            <a:avLst/>
            <a:gdLst/>
            <a:ahLst/>
            <a:cxnLst/>
            <a:rect l="0" t="0" r="0" b="0"/>
            <a:pathLst>
              <a:path w="89298" h="62509">
                <a:moveTo>
                  <a:pt x="35719" y="8930"/>
                </a:moveTo>
                <a:lnTo>
                  <a:pt x="26789" y="8930"/>
                </a:lnTo>
                <a:lnTo>
                  <a:pt x="17859" y="8930"/>
                </a:lnTo>
                <a:lnTo>
                  <a:pt x="8930" y="17860"/>
                </a:lnTo>
                <a:lnTo>
                  <a:pt x="8930" y="26789"/>
                </a:lnTo>
                <a:lnTo>
                  <a:pt x="0" y="35719"/>
                </a:lnTo>
                <a:lnTo>
                  <a:pt x="0" y="44649"/>
                </a:lnTo>
                <a:lnTo>
                  <a:pt x="0" y="53578"/>
                </a:lnTo>
                <a:lnTo>
                  <a:pt x="0" y="62508"/>
                </a:lnTo>
                <a:lnTo>
                  <a:pt x="8930" y="62508"/>
                </a:lnTo>
                <a:lnTo>
                  <a:pt x="26789" y="62508"/>
                </a:lnTo>
                <a:lnTo>
                  <a:pt x="44649" y="62508"/>
                </a:lnTo>
                <a:lnTo>
                  <a:pt x="62508" y="62508"/>
                </a:lnTo>
                <a:lnTo>
                  <a:pt x="71438" y="53578"/>
                </a:lnTo>
                <a:lnTo>
                  <a:pt x="80367" y="44649"/>
                </a:lnTo>
                <a:lnTo>
                  <a:pt x="89297" y="26789"/>
                </a:lnTo>
                <a:lnTo>
                  <a:pt x="89297" y="17860"/>
                </a:lnTo>
                <a:lnTo>
                  <a:pt x="80367" y="8930"/>
                </a:lnTo>
                <a:lnTo>
                  <a:pt x="71438" y="8930"/>
                </a:lnTo>
                <a:lnTo>
                  <a:pt x="62508" y="0"/>
                </a:lnTo>
                <a:lnTo>
                  <a:pt x="53578" y="8930"/>
                </a:lnTo>
                <a:lnTo>
                  <a:pt x="35719" y="8930"/>
                </a:lnTo>
                <a:lnTo>
                  <a:pt x="35719" y="8930"/>
                </a:lnTo>
                <a:lnTo>
                  <a:pt x="35719" y="893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840016" y="821531"/>
            <a:ext cx="44649" cy="223243"/>
          </a:xfrm>
          <a:custGeom>
            <a:avLst/>
            <a:gdLst/>
            <a:ahLst/>
            <a:cxnLst/>
            <a:rect l="0" t="0" r="0" b="0"/>
            <a:pathLst>
              <a:path w="44649" h="223243">
                <a:moveTo>
                  <a:pt x="44648" y="0"/>
                </a:moveTo>
                <a:lnTo>
                  <a:pt x="35718" y="0"/>
                </a:lnTo>
                <a:lnTo>
                  <a:pt x="35718" y="0"/>
                </a:lnTo>
                <a:lnTo>
                  <a:pt x="35718" y="8930"/>
                </a:lnTo>
                <a:lnTo>
                  <a:pt x="26789" y="26789"/>
                </a:lnTo>
                <a:lnTo>
                  <a:pt x="26789" y="44649"/>
                </a:lnTo>
                <a:lnTo>
                  <a:pt x="17859" y="71438"/>
                </a:lnTo>
                <a:lnTo>
                  <a:pt x="8929" y="98227"/>
                </a:lnTo>
                <a:lnTo>
                  <a:pt x="8929" y="133945"/>
                </a:lnTo>
                <a:lnTo>
                  <a:pt x="0" y="160735"/>
                </a:lnTo>
                <a:lnTo>
                  <a:pt x="0" y="187524"/>
                </a:lnTo>
                <a:lnTo>
                  <a:pt x="0" y="205383"/>
                </a:lnTo>
                <a:lnTo>
                  <a:pt x="0" y="223242"/>
                </a:lnTo>
                <a:lnTo>
                  <a:pt x="8929" y="223242"/>
                </a:lnTo>
                <a:lnTo>
                  <a:pt x="8929" y="223242"/>
                </a:lnTo>
                <a:lnTo>
                  <a:pt x="17859" y="214313"/>
                </a:lnTo>
                <a:lnTo>
                  <a:pt x="26789" y="187524"/>
                </a:lnTo>
                <a:lnTo>
                  <a:pt x="35718" y="160735"/>
                </a:lnTo>
                <a:lnTo>
                  <a:pt x="3571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973961" y="776883"/>
            <a:ext cx="17860" cy="267891"/>
          </a:xfrm>
          <a:custGeom>
            <a:avLst/>
            <a:gdLst/>
            <a:ahLst/>
            <a:cxnLst/>
            <a:rect l="0" t="0" r="0" b="0"/>
            <a:pathLst>
              <a:path w="17860" h="267891">
                <a:moveTo>
                  <a:pt x="17859" y="0"/>
                </a:moveTo>
                <a:lnTo>
                  <a:pt x="17859" y="8929"/>
                </a:lnTo>
                <a:lnTo>
                  <a:pt x="17859" y="26789"/>
                </a:lnTo>
                <a:lnTo>
                  <a:pt x="8930" y="53578"/>
                </a:lnTo>
                <a:lnTo>
                  <a:pt x="0" y="80367"/>
                </a:lnTo>
                <a:lnTo>
                  <a:pt x="0" y="116086"/>
                </a:lnTo>
                <a:lnTo>
                  <a:pt x="0" y="151804"/>
                </a:lnTo>
                <a:lnTo>
                  <a:pt x="0" y="178593"/>
                </a:lnTo>
                <a:lnTo>
                  <a:pt x="0" y="205383"/>
                </a:lnTo>
                <a:lnTo>
                  <a:pt x="8930" y="223242"/>
                </a:lnTo>
                <a:lnTo>
                  <a:pt x="8930" y="241101"/>
                </a:lnTo>
                <a:lnTo>
                  <a:pt x="8930" y="258961"/>
                </a:lnTo>
                <a:lnTo>
                  <a:pt x="17859" y="267890"/>
                </a:lnTo>
                <a:lnTo>
                  <a:pt x="8930" y="267890"/>
                </a:lnTo>
                <a:lnTo>
                  <a:pt x="8930" y="258961"/>
                </a:lnTo>
                <a:lnTo>
                  <a:pt x="0" y="241101"/>
                </a:lnTo>
                <a:lnTo>
                  <a:pt x="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804297" y="919758"/>
            <a:ext cx="223243" cy="17860"/>
          </a:xfrm>
          <a:custGeom>
            <a:avLst/>
            <a:gdLst/>
            <a:ahLst/>
            <a:cxnLst/>
            <a:rect l="0" t="0" r="0" b="0"/>
            <a:pathLst>
              <a:path w="223243" h="17860">
                <a:moveTo>
                  <a:pt x="0" y="8929"/>
                </a:moveTo>
                <a:lnTo>
                  <a:pt x="8930" y="8929"/>
                </a:lnTo>
                <a:lnTo>
                  <a:pt x="17859" y="8929"/>
                </a:lnTo>
                <a:lnTo>
                  <a:pt x="35719" y="17859"/>
                </a:lnTo>
                <a:lnTo>
                  <a:pt x="62508" y="17859"/>
                </a:lnTo>
                <a:lnTo>
                  <a:pt x="89297" y="17859"/>
                </a:lnTo>
                <a:lnTo>
                  <a:pt x="125016" y="17859"/>
                </a:lnTo>
                <a:lnTo>
                  <a:pt x="169664" y="8929"/>
                </a:lnTo>
                <a:lnTo>
                  <a:pt x="19645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143625" y="803672"/>
            <a:ext cx="53579" cy="232173"/>
          </a:xfrm>
          <a:custGeom>
            <a:avLst/>
            <a:gdLst/>
            <a:ahLst/>
            <a:cxnLst/>
            <a:rect l="0" t="0" r="0" b="0"/>
            <a:pathLst>
              <a:path w="53579" h="232173">
                <a:moveTo>
                  <a:pt x="53578" y="8929"/>
                </a:moveTo>
                <a:lnTo>
                  <a:pt x="53578" y="8929"/>
                </a:lnTo>
                <a:lnTo>
                  <a:pt x="53578" y="0"/>
                </a:lnTo>
                <a:lnTo>
                  <a:pt x="53578" y="0"/>
                </a:lnTo>
                <a:lnTo>
                  <a:pt x="53578" y="0"/>
                </a:lnTo>
                <a:lnTo>
                  <a:pt x="53578" y="17859"/>
                </a:lnTo>
                <a:lnTo>
                  <a:pt x="53578" y="35719"/>
                </a:lnTo>
                <a:lnTo>
                  <a:pt x="44648" y="62508"/>
                </a:lnTo>
                <a:lnTo>
                  <a:pt x="35719" y="98226"/>
                </a:lnTo>
                <a:lnTo>
                  <a:pt x="35719" y="133945"/>
                </a:lnTo>
                <a:lnTo>
                  <a:pt x="26789" y="160734"/>
                </a:lnTo>
                <a:lnTo>
                  <a:pt x="17859" y="196453"/>
                </a:lnTo>
                <a:lnTo>
                  <a:pt x="8930" y="214312"/>
                </a:lnTo>
                <a:lnTo>
                  <a:pt x="8930" y="232172"/>
                </a:lnTo>
                <a:lnTo>
                  <a:pt x="8930" y="232172"/>
                </a:lnTo>
                <a:lnTo>
                  <a:pt x="0" y="232172"/>
                </a:lnTo>
                <a:lnTo>
                  <a:pt x="0" y="214312"/>
                </a:lnTo>
                <a:lnTo>
                  <a:pt x="0" y="196453"/>
                </a:lnTo>
                <a:lnTo>
                  <a:pt x="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063258" y="741164"/>
            <a:ext cx="285751" cy="35720"/>
          </a:xfrm>
          <a:custGeom>
            <a:avLst/>
            <a:gdLst/>
            <a:ahLst/>
            <a:cxnLst/>
            <a:rect l="0" t="0" r="0" b="0"/>
            <a:pathLst>
              <a:path w="285751" h="35720">
                <a:moveTo>
                  <a:pt x="0" y="35719"/>
                </a:moveTo>
                <a:lnTo>
                  <a:pt x="8930" y="35719"/>
                </a:lnTo>
                <a:lnTo>
                  <a:pt x="35719" y="35719"/>
                </a:lnTo>
                <a:lnTo>
                  <a:pt x="62508" y="35719"/>
                </a:lnTo>
                <a:lnTo>
                  <a:pt x="98226" y="26789"/>
                </a:lnTo>
                <a:lnTo>
                  <a:pt x="142875" y="26789"/>
                </a:lnTo>
                <a:lnTo>
                  <a:pt x="178594" y="17859"/>
                </a:lnTo>
                <a:lnTo>
                  <a:pt x="223242" y="17859"/>
                </a:lnTo>
                <a:lnTo>
                  <a:pt x="250031" y="8930"/>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411516" y="830461"/>
            <a:ext cx="98227" cy="17860"/>
          </a:xfrm>
          <a:custGeom>
            <a:avLst/>
            <a:gdLst/>
            <a:ahLst/>
            <a:cxnLst/>
            <a:rect l="0" t="0" r="0" b="0"/>
            <a:pathLst>
              <a:path w="98227" h="17860">
                <a:moveTo>
                  <a:pt x="0" y="17859"/>
                </a:moveTo>
                <a:lnTo>
                  <a:pt x="8929" y="8930"/>
                </a:lnTo>
                <a:lnTo>
                  <a:pt x="17859" y="8930"/>
                </a:lnTo>
                <a:lnTo>
                  <a:pt x="35718" y="8930"/>
                </a:lnTo>
                <a:lnTo>
                  <a:pt x="53578" y="0"/>
                </a:lnTo>
                <a:lnTo>
                  <a:pt x="71437" y="0"/>
                </a:lnTo>
                <a:lnTo>
                  <a:pt x="8929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02586" y="884039"/>
            <a:ext cx="196454" cy="26790"/>
          </a:xfrm>
          <a:custGeom>
            <a:avLst/>
            <a:gdLst/>
            <a:ahLst/>
            <a:cxnLst/>
            <a:rect l="0" t="0" r="0" b="0"/>
            <a:pathLst>
              <a:path w="196454" h="26790">
                <a:moveTo>
                  <a:pt x="0" y="26789"/>
                </a:moveTo>
                <a:lnTo>
                  <a:pt x="0" y="26789"/>
                </a:lnTo>
                <a:lnTo>
                  <a:pt x="0" y="26789"/>
                </a:lnTo>
                <a:lnTo>
                  <a:pt x="0" y="26789"/>
                </a:lnTo>
                <a:lnTo>
                  <a:pt x="17859" y="26789"/>
                </a:lnTo>
                <a:lnTo>
                  <a:pt x="44648" y="26789"/>
                </a:lnTo>
                <a:lnTo>
                  <a:pt x="71437" y="17859"/>
                </a:lnTo>
                <a:lnTo>
                  <a:pt x="107156" y="17859"/>
                </a:lnTo>
                <a:lnTo>
                  <a:pt x="133945" y="17859"/>
                </a:lnTo>
                <a:lnTo>
                  <a:pt x="169664" y="8930"/>
                </a:lnTo>
                <a:lnTo>
                  <a:pt x="18752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795492" y="669727"/>
            <a:ext cx="267892" cy="232172"/>
          </a:xfrm>
          <a:custGeom>
            <a:avLst/>
            <a:gdLst/>
            <a:ahLst/>
            <a:cxnLst/>
            <a:rect l="0" t="0" r="0" b="0"/>
            <a:pathLst>
              <a:path w="267892" h="232172">
                <a:moveTo>
                  <a:pt x="62508" y="44648"/>
                </a:moveTo>
                <a:lnTo>
                  <a:pt x="53578" y="53578"/>
                </a:lnTo>
                <a:lnTo>
                  <a:pt x="44649" y="53578"/>
                </a:lnTo>
                <a:lnTo>
                  <a:pt x="35719" y="53578"/>
                </a:lnTo>
                <a:lnTo>
                  <a:pt x="26789" y="62507"/>
                </a:lnTo>
                <a:lnTo>
                  <a:pt x="17860" y="71437"/>
                </a:lnTo>
                <a:lnTo>
                  <a:pt x="8930" y="71437"/>
                </a:lnTo>
                <a:lnTo>
                  <a:pt x="0" y="71437"/>
                </a:lnTo>
                <a:lnTo>
                  <a:pt x="0" y="71437"/>
                </a:lnTo>
                <a:lnTo>
                  <a:pt x="0" y="71437"/>
                </a:lnTo>
                <a:lnTo>
                  <a:pt x="8930" y="71437"/>
                </a:lnTo>
                <a:lnTo>
                  <a:pt x="17860" y="62507"/>
                </a:lnTo>
                <a:lnTo>
                  <a:pt x="44649" y="53578"/>
                </a:lnTo>
                <a:lnTo>
                  <a:pt x="80367" y="35718"/>
                </a:lnTo>
                <a:lnTo>
                  <a:pt x="116086" y="17859"/>
                </a:lnTo>
                <a:lnTo>
                  <a:pt x="151805" y="8929"/>
                </a:lnTo>
                <a:lnTo>
                  <a:pt x="187524" y="0"/>
                </a:lnTo>
                <a:lnTo>
                  <a:pt x="214313" y="0"/>
                </a:lnTo>
                <a:lnTo>
                  <a:pt x="232172" y="8929"/>
                </a:lnTo>
                <a:lnTo>
                  <a:pt x="232172" y="26789"/>
                </a:lnTo>
                <a:lnTo>
                  <a:pt x="223242" y="53578"/>
                </a:lnTo>
                <a:lnTo>
                  <a:pt x="205383" y="80367"/>
                </a:lnTo>
                <a:lnTo>
                  <a:pt x="169664" y="107156"/>
                </a:lnTo>
                <a:lnTo>
                  <a:pt x="133946" y="142874"/>
                </a:lnTo>
                <a:lnTo>
                  <a:pt x="89297" y="169664"/>
                </a:lnTo>
                <a:lnTo>
                  <a:pt x="53578" y="196453"/>
                </a:lnTo>
                <a:lnTo>
                  <a:pt x="26789" y="214312"/>
                </a:lnTo>
                <a:lnTo>
                  <a:pt x="8930" y="223242"/>
                </a:lnTo>
                <a:lnTo>
                  <a:pt x="0" y="223242"/>
                </a:lnTo>
                <a:lnTo>
                  <a:pt x="8930" y="223242"/>
                </a:lnTo>
                <a:lnTo>
                  <a:pt x="35719" y="214312"/>
                </a:lnTo>
                <a:lnTo>
                  <a:pt x="71438" y="205382"/>
                </a:lnTo>
                <a:lnTo>
                  <a:pt x="116086" y="196453"/>
                </a:lnTo>
                <a:lnTo>
                  <a:pt x="160735" y="187523"/>
                </a:lnTo>
                <a:lnTo>
                  <a:pt x="196453" y="196453"/>
                </a:lnTo>
                <a:lnTo>
                  <a:pt x="223242" y="205382"/>
                </a:lnTo>
                <a:lnTo>
                  <a:pt x="241102" y="214312"/>
                </a:lnTo>
                <a:lnTo>
                  <a:pt x="258961" y="223242"/>
                </a:lnTo>
                <a:lnTo>
                  <a:pt x="258961" y="232171"/>
                </a:lnTo>
                <a:lnTo>
                  <a:pt x="267891" y="232171"/>
                </a:lnTo>
                <a:lnTo>
                  <a:pt x="267891"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179469" y="696516"/>
            <a:ext cx="116087" cy="160735"/>
          </a:xfrm>
          <a:custGeom>
            <a:avLst/>
            <a:gdLst/>
            <a:ahLst/>
            <a:cxnLst/>
            <a:rect l="0" t="0" r="0" b="0"/>
            <a:pathLst>
              <a:path w="116087" h="160735">
                <a:moveTo>
                  <a:pt x="71437" y="62507"/>
                </a:moveTo>
                <a:lnTo>
                  <a:pt x="71437" y="53578"/>
                </a:lnTo>
                <a:lnTo>
                  <a:pt x="80367" y="44648"/>
                </a:lnTo>
                <a:lnTo>
                  <a:pt x="98226" y="26789"/>
                </a:lnTo>
                <a:lnTo>
                  <a:pt x="107156" y="17859"/>
                </a:lnTo>
                <a:lnTo>
                  <a:pt x="116086" y="8929"/>
                </a:lnTo>
                <a:lnTo>
                  <a:pt x="116086" y="0"/>
                </a:lnTo>
                <a:lnTo>
                  <a:pt x="107156" y="8929"/>
                </a:lnTo>
                <a:lnTo>
                  <a:pt x="89297" y="17859"/>
                </a:lnTo>
                <a:lnTo>
                  <a:pt x="71437" y="35718"/>
                </a:lnTo>
                <a:lnTo>
                  <a:pt x="44648" y="62507"/>
                </a:lnTo>
                <a:lnTo>
                  <a:pt x="26789" y="89296"/>
                </a:lnTo>
                <a:lnTo>
                  <a:pt x="8929" y="107156"/>
                </a:lnTo>
                <a:lnTo>
                  <a:pt x="0" y="125015"/>
                </a:lnTo>
                <a:lnTo>
                  <a:pt x="0" y="142875"/>
                </a:lnTo>
                <a:lnTo>
                  <a:pt x="17859" y="160734"/>
                </a:lnTo>
                <a:lnTo>
                  <a:pt x="35719" y="160734"/>
                </a:lnTo>
                <a:lnTo>
                  <a:pt x="53578" y="160734"/>
                </a:lnTo>
                <a:lnTo>
                  <a:pt x="80367" y="160734"/>
                </a:lnTo>
                <a:lnTo>
                  <a:pt x="116086" y="142875"/>
                </a:lnTo>
                <a:lnTo>
                  <a:pt x="116086"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402711" y="714375"/>
            <a:ext cx="187524" cy="312540"/>
          </a:xfrm>
          <a:custGeom>
            <a:avLst/>
            <a:gdLst/>
            <a:ahLst/>
            <a:cxnLst/>
            <a:rect l="0" t="0" r="0" b="0"/>
            <a:pathLst>
              <a:path w="187524" h="312540">
                <a:moveTo>
                  <a:pt x="26789" y="17859"/>
                </a:moveTo>
                <a:lnTo>
                  <a:pt x="26789" y="17859"/>
                </a:lnTo>
                <a:lnTo>
                  <a:pt x="26789" y="17859"/>
                </a:lnTo>
                <a:lnTo>
                  <a:pt x="17859" y="26789"/>
                </a:lnTo>
                <a:lnTo>
                  <a:pt x="17859" y="35719"/>
                </a:lnTo>
                <a:lnTo>
                  <a:pt x="8930" y="44648"/>
                </a:lnTo>
                <a:lnTo>
                  <a:pt x="8930" y="53578"/>
                </a:lnTo>
                <a:lnTo>
                  <a:pt x="8930" y="62508"/>
                </a:lnTo>
                <a:lnTo>
                  <a:pt x="0" y="71437"/>
                </a:lnTo>
                <a:lnTo>
                  <a:pt x="0" y="89297"/>
                </a:lnTo>
                <a:lnTo>
                  <a:pt x="8930" y="89297"/>
                </a:lnTo>
                <a:lnTo>
                  <a:pt x="8930" y="89297"/>
                </a:lnTo>
                <a:lnTo>
                  <a:pt x="17859" y="89297"/>
                </a:lnTo>
                <a:lnTo>
                  <a:pt x="35719" y="80367"/>
                </a:lnTo>
                <a:lnTo>
                  <a:pt x="53578" y="71437"/>
                </a:lnTo>
                <a:lnTo>
                  <a:pt x="71437" y="53578"/>
                </a:lnTo>
                <a:lnTo>
                  <a:pt x="89297" y="35719"/>
                </a:lnTo>
                <a:lnTo>
                  <a:pt x="98227" y="17859"/>
                </a:lnTo>
                <a:lnTo>
                  <a:pt x="107156" y="8930"/>
                </a:lnTo>
                <a:lnTo>
                  <a:pt x="116086" y="0"/>
                </a:lnTo>
                <a:lnTo>
                  <a:pt x="116086" y="0"/>
                </a:lnTo>
                <a:lnTo>
                  <a:pt x="116086" y="0"/>
                </a:lnTo>
                <a:lnTo>
                  <a:pt x="107156" y="17859"/>
                </a:lnTo>
                <a:lnTo>
                  <a:pt x="107156" y="26789"/>
                </a:lnTo>
                <a:lnTo>
                  <a:pt x="98227" y="53578"/>
                </a:lnTo>
                <a:lnTo>
                  <a:pt x="98227" y="71437"/>
                </a:lnTo>
                <a:lnTo>
                  <a:pt x="89297" y="98226"/>
                </a:lnTo>
                <a:lnTo>
                  <a:pt x="89297" y="116086"/>
                </a:lnTo>
                <a:lnTo>
                  <a:pt x="80367" y="142875"/>
                </a:lnTo>
                <a:lnTo>
                  <a:pt x="80367" y="160734"/>
                </a:lnTo>
                <a:lnTo>
                  <a:pt x="71437" y="187523"/>
                </a:lnTo>
                <a:lnTo>
                  <a:pt x="62508" y="205383"/>
                </a:lnTo>
                <a:lnTo>
                  <a:pt x="62508" y="223242"/>
                </a:lnTo>
                <a:lnTo>
                  <a:pt x="53578" y="250031"/>
                </a:lnTo>
                <a:lnTo>
                  <a:pt x="53578" y="267891"/>
                </a:lnTo>
                <a:lnTo>
                  <a:pt x="53578" y="285750"/>
                </a:lnTo>
                <a:lnTo>
                  <a:pt x="44648" y="303609"/>
                </a:lnTo>
                <a:lnTo>
                  <a:pt x="44648" y="312539"/>
                </a:lnTo>
                <a:lnTo>
                  <a:pt x="53578" y="312539"/>
                </a:lnTo>
                <a:lnTo>
                  <a:pt x="53578" y="312539"/>
                </a:lnTo>
                <a:lnTo>
                  <a:pt x="53578" y="303609"/>
                </a:lnTo>
                <a:lnTo>
                  <a:pt x="53578" y="276820"/>
                </a:lnTo>
                <a:lnTo>
                  <a:pt x="44648" y="258961"/>
                </a:lnTo>
                <a:lnTo>
                  <a:pt x="44648" y="232172"/>
                </a:lnTo>
                <a:lnTo>
                  <a:pt x="53578" y="214312"/>
                </a:lnTo>
                <a:lnTo>
                  <a:pt x="53578" y="196453"/>
                </a:lnTo>
                <a:lnTo>
                  <a:pt x="62508" y="178594"/>
                </a:lnTo>
                <a:lnTo>
                  <a:pt x="71437" y="160734"/>
                </a:lnTo>
                <a:lnTo>
                  <a:pt x="80367" y="151805"/>
                </a:lnTo>
                <a:lnTo>
                  <a:pt x="89297" y="133945"/>
                </a:lnTo>
                <a:lnTo>
                  <a:pt x="98227" y="116086"/>
                </a:lnTo>
                <a:lnTo>
                  <a:pt x="107156" y="98226"/>
                </a:lnTo>
                <a:lnTo>
                  <a:pt x="125016" y="89297"/>
                </a:lnTo>
                <a:lnTo>
                  <a:pt x="133945" y="62508"/>
                </a:lnTo>
                <a:lnTo>
                  <a:pt x="142875" y="53578"/>
                </a:lnTo>
                <a:lnTo>
                  <a:pt x="151805" y="35719"/>
                </a:lnTo>
                <a:lnTo>
                  <a:pt x="169664" y="26789"/>
                </a:lnTo>
                <a:lnTo>
                  <a:pt x="178594" y="17859"/>
                </a:lnTo>
                <a:lnTo>
                  <a:pt x="178594" y="17859"/>
                </a:lnTo>
                <a:lnTo>
                  <a:pt x="187523" y="17859"/>
                </a:lnTo>
                <a:lnTo>
                  <a:pt x="187523"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6" name="Freeform 24575"/>
          <p:cNvSpPr/>
          <p:nvPr/>
        </p:nvSpPr>
        <p:spPr bwMode="auto">
          <a:xfrm>
            <a:off x="7581305" y="571500"/>
            <a:ext cx="455415" cy="258962"/>
          </a:xfrm>
          <a:custGeom>
            <a:avLst/>
            <a:gdLst/>
            <a:ahLst/>
            <a:cxnLst/>
            <a:rect l="0" t="0" r="0" b="0"/>
            <a:pathLst>
              <a:path w="455415" h="258962">
                <a:moveTo>
                  <a:pt x="80367" y="116086"/>
                </a:moveTo>
                <a:lnTo>
                  <a:pt x="80367" y="116086"/>
                </a:lnTo>
                <a:lnTo>
                  <a:pt x="80367" y="107156"/>
                </a:lnTo>
                <a:lnTo>
                  <a:pt x="80367" y="107156"/>
                </a:lnTo>
                <a:lnTo>
                  <a:pt x="71437" y="107156"/>
                </a:lnTo>
                <a:lnTo>
                  <a:pt x="62508" y="107156"/>
                </a:lnTo>
                <a:lnTo>
                  <a:pt x="44648" y="116086"/>
                </a:lnTo>
                <a:lnTo>
                  <a:pt x="26789" y="133945"/>
                </a:lnTo>
                <a:lnTo>
                  <a:pt x="8929" y="151805"/>
                </a:lnTo>
                <a:lnTo>
                  <a:pt x="0" y="178594"/>
                </a:lnTo>
                <a:lnTo>
                  <a:pt x="0" y="205383"/>
                </a:lnTo>
                <a:lnTo>
                  <a:pt x="0" y="223242"/>
                </a:lnTo>
                <a:lnTo>
                  <a:pt x="0" y="241101"/>
                </a:lnTo>
                <a:lnTo>
                  <a:pt x="17859" y="250031"/>
                </a:lnTo>
                <a:lnTo>
                  <a:pt x="35718" y="258961"/>
                </a:lnTo>
                <a:lnTo>
                  <a:pt x="53578" y="258961"/>
                </a:lnTo>
                <a:lnTo>
                  <a:pt x="71437" y="258961"/>
                </a:lnTo>
                <a:lnTo>
                  <a:pt x="89297" y="241101"/>
                </a:lnTo>
                <a:lnTo>
                  <a:pt x="116086" y="232172"/>
                </a:lnTo>
                <a:lnTo>
                  <a:pt x="125015" y="214312"/>
                </a:lnTo>
                <a:lnTo>
                  <a:pt x="142875" y="187523"/>
                </a:lnTo>
                <a:lnTo>
                  <a:pt x="160734" y="160734"/>
                </a:lnTo>
                <a:lnTo>
                  <a:pt x="178593" y="133945"/>
                </a:lnTo>
                <a:lnTo>
                  <a:pt x="196453" y="107156"/>
                </a:lnTo>
                <a:lnTo>
                  <a:pt x="205383" y="80367"/>
                </a:lnTo>
                <a:lnTo>
                  <a:pt x="214312" y="53578"/>
                </a:lnTo>
                <a:lnTo>
                  <a:pt x="223242" y="35719"/>
                </a:lnTo>
                <a:lnTo>
                  <a:pt x="223242" y="17859"/>
                </a:lnTo>
                <a:lnTo>
                  <a:pt x="223242" y="8930"/>
                </a:lnTo>
                <a:lnTo>
                  <a:pt x="223242" y="0"/>
                </a:lnTo>
                <a:lnTo>
                  <a:pt x="223242" y="0"/>
                </a:lnTo>
                <a:lnTo>
                  <a:pt x="214312" y="0"/>
                </a:lnTo>
                <a:lnTo>
                  <a:pt x="205383" y="8930"/>
                </a:lnTo>
                <a:lnTo>
                  <a:pt x="196453" y="26789"/>
                </a:lnTo>
                <a:lnTo>
                  <a:pt x="187523" y="44648"/>
                </a:lnTo>
                <a:lnTo>
                  <a:pt x="178593" y="71438"/>
                </a:lnTo>
                <a:lnTo>
                  <a:pt x="160734" y="107156"/>
                </a:lnTo>
                <a:lnTo>
                  <a:pt x="160734" y="142875"/>
                </a:lnTo>
                <a:lnTo>
                  <a:pt x="151804" y="169664"/>
                </a:lnTo>
                <a:lnTo>
                  <a:pt x="160734" y="187523"/>
                </a:lnTo>
                <a:lnTo>
                  <a:pt x="169664" y="205383"/>
                </a:lnTo>
                <a:lnTo>
                  <a:pt x="169664" y="214312"/>
                </a:lnTo>
                <a:lnTo>
                  <a:pt x="178593" y="214312"/>
                </a:lnTo>
                <a:lnTo>
                  <a:pt x="196453" y="214312"/>
                </a:lnTo>
                <a:lnTo>
                  <a:pt x="205383" y="214312"/>
                </a:lnTo>
                <a:lnTo>
                  <a:pt x="214312" y="205383"/>
                </a:lnTo>
                <a:lnTo>
                  <a:pt x="232172" y="187523"/>
                </a:lnTo>
                <a:lnTo>
                  <a:pt x="241101" y="178594"/>
                </a:lnTo>
                <a:lnTo>
                  <a:pt x="250031" y="169664"/>
                </a:lnTo>
                <a:lnTo>
                  <a:pt x="267890" y="160734"/>
                </a:lnTo>
                <a:lnTo>
                  <a:pt x="267890" y="160734"/>
                </a:lnTo>
                <a:lnTo>
                  <a:pt x="267890" y="160734"/>
                </a:lnTo>
                <a:lnTo>
                  <a:pt x="267890" y="169664"/>
                </a:lnTo>
                <a:lnTo>
                  <a:pt x="258961" y="187523"/>
                </a:lnTo>
                <a:lnTo>
                  <a:pt x="258961" y="196453"/>
                </a:lnTo>
                <a:lnTo>
                  <a:pt x="258961" y="205383"/>
                </a:lnTo>
                <a:lnTo>
                  <a:pt x="258961" y="214312"/>
                </a:lnTo>
                <a:lnTo>
                  <a:pt x="258961" y="214312"/>
                </a:lnTo>
                <a:lnTo>
                  <a:pt x="267890" y="223242"/>
                </a:lnTo>
                <a:lnTo>
                  <a:pt x="276820" y="223242"/>
                </a:lnTo>
                <a:lnTo>
                  <a:pt x="303609" y="223242"/>
                </a:lnTo>
                <a:lnTo>
                  <a:pt x="330398" y="214312"/>
                </a:lnTo>
                <a:lnTo>
                  <a:pt x="366117" y="214312"/>
                </a:lnTo>
                <a:lnTo>
                  <a:pt x="401836" y="214312"/>
                </a:lnTo>
                <a:lnTo>
                  <a:pt x="419695" y="214312"/>
                </a:lnTo>
                <a:lnTo>
                  <a:pt x="446484" y="214312"/>
                </a:lnTo>
                <a:lnTo>
                  <a:pt x="455414" y="223242"/>
                </a:lnTo>
                <a:lnTo>
                  <a:pt x="446484" y="232172"/>
                </a:lnTo>
                <a:lnTo>
                  <a:pt x="437554" y="241101"/>
                </a:lnTo>
                <a:lnTo>
                  <a:pt x="419695" y="250031"/>
                </a:lnTo>
                <a:lnTo>
                  <a:pt x="401836" y="250031"/>
                </a:lnTo>
                <a:lnTo>
                  <a:pt x="375047" y="250031"/>
                </a:lnTo>
                <a:lnTo>
                  <a:pt x="37504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7" name="Freeform 24576"/>
          <p:cNvSpPr/>
          <p:nvPr/>
        </p:nvSpPr>
        <p:spPr bwMode="auto">
          <a:xfrm>
            <a:off x="5857875" y="1223367"/>
            <a:ext cx="223243" cy="294681"/>
          </a:xfrm>
          <a:custGeom>
            <a:avLst/>
            <a:gdLst/>
            <a:ahLst/>
            <a:cxnLst/>
            <a:rect l="0" t="0" r="0" b="0"/>
            <a:pathLst>
              <a:path w="223243" h="294681">
                <a:moveTo>
                  <a:pt x="35719" y="0"/>
                </a:moveTo>
                <a:lnTo>
                  <a:pt x="35719" y="0"/>
                </a:lnTo>
                <a:lnTo>
                  <a:pt x="35719" y="0"/>
                </a:lnTo>
                <a:lnTo>
                  <a:pt x="35719" y="0"/>
                </a:lnTo>
                <a:lnTo>
                  <a:pt x="35719" y="8930"/>
                </a:lnTo>
                <a:lnTo>
                  <a:pt x="35719" y="17860"/>
                </a:lnTo>
                <a:lnTo>
                  <a:pt x="26789" y="35719"/>
                </a:lnTo>
                <a:lnTo>
                  <a:pt x="26789" y="62508"/>
                </a:lnTo>
                <a:lnTo>
                  <a:pt x="17859" y="98227"/>
                </a:lnTo>
                <a:lnTo>
                  <a:pt x="17859" y="133946"/>
                </a:lnTo>
                <a:lnTo>
                  <a:pt x="17859" y="178594"/>
                </a:lnTo>
                <a:lnTo>
                  <a:pt x="8930" y="214312"/>
                </a:lnTo>
                <a:lnTo>
                  <a:pt x="8930" y="250031"/>
                </a:lnTo>
                <a:lnTo>
                  <a:pt x="8930" y="267891"/>
                </a:lnTo>
                <a:lnTo>
                  <a:pt x="0" y="285750"/>
                </a:lnTo>
                <a:lnTo>
                  <a:pt x="0" y="285750"/>
                </a:lnTo>
                <a:lnTo>
                  <a:pt x="0" y="285750"/>
                </a:lnTo>
                <a:lnTo>
                  <a:pt x="0" y="267891"/>
                </a:lnTo>
                <a:lnTo>
                  <a:pt x="8930" y="241102"/>
                </a:lnTo>
                <a:lnTo>
                  <a:pt x="8930" y="205383"/>
                </a:lnTo>
                <a:lnTo>
                  <a:pt x="17859" y="160735"/>
                </a:lnTo>
                <a:lnTo>
                  <a:pt x="17859" y="116086"/>
                </a:lnTo>
                <a:lnTo>
                  <a:pt x="26789" y="80367"/>
                </a:lnTo>
                <a:lnTo>
                  <a:pt x="26789" y="44649"/>
                </a:lnTo>
                <a:lnTo>
                  <a:pt x="35719" y="17860"/>
                </a:lnTo>
                <a:lnTo>
                  <a:pt x="44648" y="8930"/>
                </a:lnTo>
                <a:lnTo>
                  <a:pt x="53578" y="8930"/>
                </a:lnTo>
                <a:lnTo>
                  <a:pt x="62508" y="26789"/>
                </a:lnTo>
                <a:lnTo>
                  <a:pt x="71438" y="53578"/>
                </a:lnTo>
                <a:lnTo>
                  <a:pt x="80367" y="80367"/>
                </a:lnTo>
                <a:lnTo>
                  <a:pt x="89297" y="116086"/>
                </a:lnTo>
                <a:lnTo>
                  <a:pt x="89297" y="151805"/>
                </a:lnTo>
                <a:lnTo>
                  <a:pt x="98227" y="196453"/>
                </a:lnTo>
                <a:lnTo>
                  <a:pt x="98227" y="232172"/>
                </a:lnTo>
                <a:lnTo>
                  <a:pt x="98227" y="258961"/>
                </a:lnTo>
                <a:lnTo>
                  <a:pt x="98227" y="276820"/>
                </a:lnTo>
                <a:lnTo>
                  <a:pt x="107156" y="285750"/>
                </a:lnTo>
                <a:lnTo>
                  <a:pt x="107156" y="285750"/>
                </a:lnTo>
                <a:lnTo>
                  <a:pt x="116086" y="276820"/>
                </a:lnTo>
                <a:lnTo>
                  <a:pt x="125016" y="250031"/>
                </a:lnTo>
                <a:lnTo>
                  <a:pt x="142875" y="205383"/>
                </a:lnTo>
                <a:lnTo>
                  <a:pt x="151805" y="160735"/>
                </a:lnTo>
                <a:lnTo>
                  <a:pt x="169664" y="116086"/>
                </a:lnTo>
                <a:lnTo>
                  <a:pt x="178594" y="71438"/>
                </a:lnTo>
                <a:lnTo>
                  <a:pt x="196453" y="35719"/>
                </a:lnTo>
                <a:lnTo>
                  <a:pt x="205383" y="17860"/>
                </a:lnTo>
                <a:lnTo>
                  <a:pt x="214313" y="17860"/>
                </a:lnTo>
                <a:lnTo>
                  <a:pt x="214313" y="35719"/>
                </a:lnTo>
                <a:lnTo>
                  <a:pt x="205383" y="62508"/>
                </a:lnTo>
                <a:lnTo>
                  <a:pt x="205383" y="107156"/>
                </a:lnTo>
                <a:lnTo>
                  <a:pt x="196453" y="151805"/>
                </a:lnTo>
                <a:lnTo>
                  <a:pt x="187523" y="196453"/>
                </a:lnTo>
                <a:lnTo>
                  <a:pt x="187523" y="232172"/>
                </a:lnTo>
                <a:lnTo>
                  <a:pt x="187523" y="267891"/>
                </a:lnTo>
                <a:lnTo>
                  <a:pt x="187523" y="285750"/>
                </a:lnTo>
                <a:lnTo>
                  <a:pt x="196453" y="294680"/>
                </a:lnTo>
                <a:lnTo>
                  <a:pt x="205383" y="294680"/>
                </a:lnTo>
                <a:lnTo>
                  <a:pt x="223242" y="276820"/>
                </a:lnTo>
                <a:lnTo>
                  <a:pt x="223242"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9" name="Freeform 24578"/>
          <p:cNvSpPr/>
          <p:nvPr/>
        </p:nvSpPr>
        <p:spPr bwMode="auto">
          <a:xfrm>
            <a:off x="6143625" y="1205508"/>
            <a:ext cx="241103" cy="383977"/>
          </a:xfrm>
          <a:custGeom>
            <a:avLst/>
            <a:gdLst/>
            <a:ahLst/>
            <a:cxnLst/>
            <a:rect l="0" t="0" r="0" b="0"/>
            <a:pathLst>
              <a:path w="241103" h="383977">
                <a:moveTo>
                  <a:pt x="71438" y="44648"/>
                </a:moveTo>
                <a:lnTo>
                  <a:pt x="62508" y="62508"/>
                </a:lnTo>
                <a:lnTo>
                  <a:pt x="62508" y="80367"/>
                </a:lnTo>
                <a:lnTo>
                  <a:pt x="53578" y="116086"/>
                </a:lnTo>
                <a:lnTo>
                  <a:pt x="44648" y="151805"/>
                </a:lnTo>
                <a:lnTo>
                  <a:pt x="35719" y="196453"/>
                </a:lnTo>
                <a:lnTo>
                  <a:pt x="26789" y="250031"/>
                </a:lnTo>
                <a:lnTo>
                  <a:pt x="26789" y="294679"/>
                </a:lnTo>
                <a:lnTo>
                  <a:pt x="26789" y="330398"/>
                </a:lnTo>
                <a:lnTo>
                  <a:pt x="17859" y="357187"/>
                </a:lnTo>
                <a:lnTo>
                  <a:pt x="26789" y="375046"/>
                </a:lnTo>
                <a:lnTo>
                  <a:pt x="26789" y="383976"/>
                </a:lnTo>
                <a:lnTo>
                  <a:pt x="26789" y="375046"/>
                </a:lnTo>
                <a:lnTo>
                  <a:pt x="35719" y="366117"/>
                </a:lnTo>
                <a:lnTo>
                  <a:pt x="35719" y="339328"/>
                </a:lnTo>
                <a:lnTo>
                  <a:pt x="35719" y="294679"/>
                </a:lnTo>
                <a:lnTo>
                  <a:pt x="35719" y="250031"/>
                </a:lnTo>
                <a:lnTo>
                  <a:pt x="35719" y="196453"/>
                </a:lnTo>
                <a:lnTo>
                  <a:pt x="26789" y="142875"/>
                </a:lnTo>
                <a:lnTo>
                  <a:pt x="17859" y="98226"/>
                </a:lnTo>
                <a:lnTo>
                  <a:pt x="8930" y="62508"/>
                </a:lnTo>
                <a:lnTo>
                  <a:pt x="0" y="35719"/>
                </a:lnTo>
                <a:lnTo>
                  <a:pt x="0" y="26789"/>
                </a:lnTo>
                <a:lnTo>
                  <a:pt x="8930" y="17859"/>
                </a:lnTo>
                <a:lnTo>
                  <a:pt x="35719" y="17859"/>
                </a:lnTo>
                <a:lnTo>
                  <a:pt x="62508" y="8929"/>
                </a:lnTo>
                <a:lnTo>
                  <a:pt x="107156" y="8929"/>
                </a:lnTo>
                <a:lnTo>
                  <a:pt x="151805" y="0"/>
                </a:lnTo>
                <a:lnTo>
                  <a:pt x="187523" y="0"/>
                </a:lnTo>
                <a:lnTo>
                  <a:pt x="223242" y="8929"/>
                </a:lnTo>
                <a:lnTo>
                  <a:pt x="241102" y="17859"/>
                </a:lnTo>
                <a:lnTo>
                  <a:pt x="241102" y="26789"/>
                </a:lnTo>
                <a:lnTo>
                  <a:pt x="232172" y="53578"/>
                </a:lnTo>
                <a:lnTo>
                  <a:pt x="205383" y="80367"/>
                </a:lnTo>
                <a:lnTo>
                  <a:pt x="169664" y="107156"/>
                </a:lnTo>
                <a:lnTo>
                  <a:pt x="125016" y="142875"/>
                </a:lnTo>
                <a:lnTo>
                  <a:pt x="89297" y="160734"/>
                </a:lnTo>
                <a:lnTo>
                  <a:pt x="62508" y="187523"/>
                </a:lnTo>
                <a:lnTo>
                  <a:pt x="53578" y="196453"/>
                </a:lnTo>
                <a:lnTo>
                  <a:pt x="53578" y="196453"/>
                </a:lnTo>
                <a:lnTo>
                  <a:pt x="62508" y="187523"/>
                </a:lnTo>
                <a:lnTo>
                  <a:pt x="89297" y="169664"/>
                </a:lnTo>
                <a:lnTo>
                  <a:pt x="125016" y="151805"/>
                </a:lnTo>
                <a:lnTo>
                  <a:pt x="169664" y="133945"/>
                </a:lnTo>
                <a:lnTo>
                  <a:pt x="169664"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0" name="Freeform 24579"/>
          <p:cNvSpPr/>
          <p:nvPr/>
        </p:nvSpPr>
        <p:spPr bwMode="auto">
          <a:xfrm>
            <a:off x="6456164" y="1321594"/>
            <a:ext cx="151806" cy="8930"/>
          </a:xfrm>
          <a:custGeom>
            <a:avLst/>
            <a:gdLst/>
            <a:ahLst/>
            <a:cxnLst/>
            <a:rect l="0" t="0" r="0" b="0"/>
            <a:pathLst>
              <a:path w="151806" h="8930">
                <a:moveTo>
                  <a:pt x="0" y="0"/>
                </a:moveTo>
                <a:lnTo>
                  <a:pt x="0" y="0"/>
                </a:lnTo>
                <a:lnTo>
                  <a:pt x="0" y="0"/>
                </a:lnTo>
                <a:lnTo>
                  <a:pt x="0" y="0"/>
                </a:lnTo>
                <a:lnTo>
                  <a:pt x="0" y="0"/>
                </a:lnTo>
                <a:lnTo>
                  <a:pt x="8930" y="0"/>
                </a:lnTo>
                <a:lnTo>
                  <a:pt x="26789" y="0"/>
                </a:lnTo>
                <a:lnTo>
                  <a:pt x="44649" y="0"/>
                </a:lnTo>
                <a:lnTo>
                  <a:pt x="71438" y="0"/>
                </a:lnTo>
                <a:lnTo>
                  <a:pt x="98227" y="0"/>
                </a:lnTo>
                <a:lnTo>
                  <a:pt x="116086" y="8929"/>
                </a:lnTo>
                <a:lnTo>
                  <a:pt x="133945" y="8929"/>
                </a:lnTo>
                <a:lnTo>
                  <a:pt x="142875" y="8929"/>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1" name="Freeform 24580"/>
          <p:cNvSpPr/>
          <p:nvPr/>
        </p:nvSpPr>
        <p:spPr bwMode="auto">
          <a:xfrm>
            <a:off x="6429375" y="1384102"/>
            <a:ext cx="196454" cy="8930"/>
          </a:xfrm>
          <a:custGeom>
            <a:avLst/>
            <a:gdLst/>
            <a:ahLst/>
            <a:cxnLst/>
            <a:rect l="0" t="0" r="0" b="0"/>
            <a:pathLst>
              <a:path w="196454" h="8930">
                <a:moveTo>
                  <a:pt x="0" y="0"/>
                </a:moveTo>
                <a:lnTo>
                  <a:pt x="0" y="0"/>
                </a:lnTo>
                <a:lnTo>
                  <a:pt x="0" y="0"/>
                </a:lnTo>
                <a:lnTo>
                  <a:pt x="8930" y="0"/>
                </a:lnTo>
                <a:lnTo>
                  <a:pt x="26789" y="0"/>
                </a:lnTo>
                <a:lnTo>
                  <a:pt x="62508" y="8929"/>
                </a:lnTo>
                <a:lnTo>
                  <a:pt x="98227" y="8929"/>
                </a:lnTo>
                <a:lnTo>
                  <a:pt x="125016" y="8929"/>
                </a:lnTo>
                <a:lnTo>
                  <a:pt x="160734" y="8929"/>
                </a:lnTo>
                <a:lnTo>
                  <a:pt x="178594" y="8929"/>
                </a:lnTo>
                <a:lnTo>
                  <a:pt x="196453" y="892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2" name="Freeform 24581"/>
          <p:cNvSpPr/>
          <p:nvPr/>
        </p:nvSpPr>
        <p:spPr bwMode="auto">
          <a:xfrm>
            <a:off x="6840141" y="1160859"/>
            <a:ext cx="267891" cy="232173"/>
          </a:xfrm>
          <a:custGeom>
            <a:avLst/>
            <a:gdLst/>
            <a:ahLst/>
            <a:cxnLst/>
            <a:rect l="0" t="0" r="0" b="0"/>
            <a:pathLst>
              <a:path w="267891" h="232173">
                <a:moveTo>
                  <a:pt x="53578" y="71438"/>
                </a:moveTo>
                <a:lnTo>
                  <a:pt x="44648" y="71438"/>
                </a:lnTo>
                <a:lnTo>
                  <a:pt x="44648" y="71438"/>
                </a:lnTo>
                <a:lnTo>
                  <a:pt x="35718" y="80368"/>
                </a:lnTo>
                <a:lnTo>
                  <a:pt x="35718" y="80368"/>
                </a:lnTo>
                <a:lnTo>
                  <a:pt x="26789" y="80368"/>
                </a:lnTo>
                <a:lnTo>
                  <a:pt x="26789" y="80368"/>
                </a:lnTo>
                <a:lnTo>
                  <a:pt x="26789" y="71438"/>
                </a:lnTo>
                <a:lnTo>
                  <a:pt x="26789" y="71438"/>
                </a:lnTo>
                <a:lnTo>
                  <a:pt x="35718" y="62508"/>
                </a:lnTo>
                <a:lnTo>
                  <a:pt x="53578" y="44649"/>
                </a:lnTo>
                <a:lnTo>
                  <a:pt x="80367" y="35719"/>
                </a:lnTo>
                <a:lnTo>
                  <a:pt x="116086" y="17860"/>
                </a:lnTo>
                <a:lnTo>
                  <a:pt x="151804" y="8930"/>
                </a:lnTo>
                <a:lnTo>
                  <a:pt x="178593" y="0"/>
                </a:lnTo>
                <a:lnTo>
                  <a:pt x="214312" y="0"/>
                </a:lnTo>
                <a:lnTo>
                  <a:pt x="232172" y="8930"/>
                </a:lnTo>
                <a:lnTo>
                  <a:pt x="250031" y="17860"/>
                </a:lnTo>
                <a:lnTo>
                  <a:pt x="241101" y="35719"/>
                </a:lnTo>
                <a:lnTo>
                  <a:pt x="223242" y="62508"/>
                </a:lnTo>
                <a:lnTo>
                  <a:pt x="187523" y="98227"/>
                </a:lnTo>
                <a:lnTo>
                  <a:pt x="142875" y="125016"/>
                </a:lnTo>
                <a:lnTo>
                  <a:pt x="107156" y="151805"/>
                </a:lnTo>
                <a:lnTo>
                  <a:pt x="62507" y="178594"/>
                </a:lnTo>
                <a:lnTo>
                  <a:pt x="26789" y="205383"/>
                </a:lnTo>
                <a:lnTo>
                  <a:pt x="0" y="214313"/>
                </a:lnTo>
                <a:lnTo>
                  <a:pt x="0" y="223243"/>
                </a:lnTo>
                <a:lnTo>
                  <a:pt x="8929" y="232172"/>
                </a:lnTo>
                <a:lnTo>
                  <a:pt x="26789" y="232172"/>
                </a:lnTo>
                <a:lnTo>
                  <a:pt x="62507" y="232172"/>
                </a:lnTo>
                <a:lnTo>
                  <a:pt x="107156" y="232172"/>
                </a:lnTo>
                <a:lnTo>
                  <a:pt x="142875" y="232172"/>
                </a:lnTo>
                <a:lnTo>
                  <a:pt x="178593" y="232172"/>
                </a:lnTo>
                <a:lnTo>
                  <a:pt x="214312" y="223243"/>
                </a:lnTo>
                <a:lnTo>
                  <a:pt x="241101" y="214313"/>
                </a:lnTo>
                <a:lnTo>
                  <a:pt x="267890" y="196454"/>
                </a:lnTo>
                <a:lnTo>
                  <a:pt x="26789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3" name="Freeform 24582"/>
          <p:cNvSpPr/>
          <p:nvPr/>
        </p:nvSpPr>
        <p:spPr bwMode="auto">
          <a:xfrm>
            <a:off x="7116961" y="1178719"/>
            <a:ext cx="169665" cy="187524"/>
          </a:xfrm>
          <a:custGeom>
            <a:avLst/>
            <a:gdLst/>
            <a:ahLst/>
            <a:cxnLst/>
            <a:rect l="0" t="0" r="0" b="0"/>
            <a:pathLst>
              <a:path w="169665" h="187524">
                <a:moveTo>
                  <a:pt x="107156" y="0"/>
                </a:moveTo>
                <a:lnTo>
                  <a:pt x="98227" y="0"/>
                </a:lnTo>
                <a:lnTo>
                  <a:pt x="80367" y="17859"/>
                </a:lnTo>
                <a:lnTo>
                  <a:pt x="53578" y="35718"/>
                </a:lnTo>
                <a:lnTo>
                  <a:pt x="35719" y="62508"/>
                </a:lnTo>
                <a:lnTo>
                  <a:pt x="17859" y="89297"/>
                </a:lnTo>
                <a:lnTo>
                  <a:pt x="0" y="116086"/>
                </a:lnTo>
                <a:lnTo>
                  <a:pt x="0" y="142875"/>
                </a:lnTo>
                <a:lnTo>
                  <a:pt x="8930" y="160734"/>
                </a:lnTo>
                <a:lnTo>
                  <a:pt x="26789" y="178594"/>
                </a:lnTo>
                <a:lnTo>
                  <a:pt x="53578" y="187523"/>
                </a:lnTo>
                <a:lnTo>
                  <a:pt x="89297" y="187523"/>
                </a:lnTo>
                <a:lnTo>
                  <a:pt x="116086" y="178594"/>
                </a:lnTo>
                <a:lnTo>
                  <a:pt x="142875" y="160734"/>
                </a:lnTo>
                <a:lnTo>
                  <a:pt x="160734" y="142875"/>
                </a:lnTo>
                <a:lnTo>
                  <a:pt x="169664" y="125015"/>
                </a:lnTo>
                <a:lnTo>
                  <a:pt x="169664" y="89297"/>
                </a:lnTo>
                <a:lnTo>
                  <a:pt x="160734" y="62508"/>
                </a:lnTo>
                <a:lnTo>
                  <a:pt x="151805" y="44648"/>
                </a:lnTo>
                <a:lnTo>
                  <a:pt x="125016" y="26789"/>
                </a:lnTo>
                <a:lnTo>
                  <a:pt x="107156" y="26789"/>
                </a:lnTo>
                <a:lnTo>
                  <a:pt x="80367" y="26789"/>
                </a:lnTo>
                <a:lnTo>
                  <a:pt x="62508" y="44648"/>
                </a:lnTo>
                <a:lnTo>
                  <a:pt x="44648" y="62508"/>
                </a:lnTo>
                <a:lnTo>
                  <a:pt x="44648" y="80367"/>
                </a:lnTo>
                <a:lnTo>
                  <a:pt x="44648" y="89297"/>
                </a:lnTo>
                <a:lnTo>
                  <a:pt x="53578" y="89297"/>
                </a:lnTo>
                <a:lnTo>
                  <a:pt x="71437" y="89297"/>
                </a:lnTo>
                <a:lnTo>
                  <a:pt x="7143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4" name="Freeform 24583"/>
          <p:cNvSpPr/>
          <p:nvPr/>
        </p:nvSpPr>
        <p:spPr bwMode="auto">
          <a:xfrm>
            <a:off x="7393781" y="1151930"/>
            <a:ext cx="178595" cy="151805"/>
          </a:xfrm>
          <a:custGeom>
            <a:avLst/>
            <a:gdLst/>
            <a:ahLst/>
            <a:cxnLst/>
            <a:rect l="0" t="0" r="0" b="0"/>
            <a:pathLst>
              <a:path w="178595" h="151805">
                <a:moveTo>
                  <a:pt x="142875" y="0"/>
                </a:moveTo>
                <a:lnTo>
                  <a:pt x="142875" y="0"/>
                </a:lnTo>
                <a:lnTo>
                  <a:pt x="133946" y="0"/>
                </a:lnTo>
                <a:lnTo>
                  <a:pt x="116086" y="0"/>
                </a:lnTo>
                <a:lnTo>
                  <a:pt x="98227" y="0"/>
                </a:lnTo>
                <a:lnTo>
                  <a:pt x="80367" y="8929"/>
                </a:lnTo>
                <a:lnTo>
                  <a:pt x="53578" y="26789"/>
                </a:lnTo>
                <a:lnTo>
                  <a:pt x="26789" y="44648"/>
                </a:lnTo>
                <a:lnTo>
                  <a:pt x="8930" y="62507"/>
                </a:lnTo>
                <a:lnTo>
                  <a:pt x="0" y="89297"/>
                </a:lnTo>
                <a:lnTo>
                  <a:pt x="0" y="107156"/>
                </a:lnTo>
                <a:lnTo>
                  <a:pt x="17860" y="125015"/>
                </a:lnTo>
                <a:lnTo>
                  <a:pt x="35719" y="133945"/>
                </a:lnTo>
                <a:lnTo>
                  <a:pt x="62508" y="142875"/>
                </a:lnTo>
                <a:lnTo>
                  <a:pt x="98227" y="151804"/>
                </a:lnTo>
                <a:lnTo>
                  <a:pt x="125016" y="151804"/>
                </a:lnTo>
                <a:lnTo>
                  <a:pt x="151805" y="142875"/>
                </a:lnTo>
                <a:lnTo>
                  <a:pt x="178594" y="125015"/>
                </a:lnTo>
                <a:lnTo>
                  <a:pt x="178594"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5" name="Freeform 24584"/>
          <p:cNvSpPr/>
          <p:nvPr/>
        </p:nvSpPr>
        <p:spPr bwMode="auto">
          <a:xfrm>
            <a:off x="7545586" y="1017984"/>
            <a:ext cx="616149" cy="473275"/>
          </a:xfrm>
          <a:custGeom>
            <a:avLst/>
            <a:gdLst/>
            <a:ahLst/>
            <a:cxnLst/>
            <a:rect l="0" t="0" r="0" b="0"/>
            <a:pathLst>
              <a:path w="616149" h="473275">
                <a:moveTo>
                  <a:pt x="26789" y="169664"/>
                </a:moveTo>
                <a:lnTo>
                  <a:pt x="26789" y="169664"/>
                </a:lnTo>
                <a:lnTo>
                  <a:pt x="17859" y="178594"/>
                </a:lnTo>
                <a:lnTo>
                  <a:pt x="8930" y="187524"/>
                </a:lnTo>
                <a:lnTo>
                  <a:pt x="0" y="205383"/>
                </a:lnTo>
                <a:lnTo>
                  <a:pt x="0" y="223243"/>
                </a:lnTo>
                <a:lnTo>
                  <a:pt x="0" y="232172"/>
                </a:lnTo>
                <a:lnTo>
                  <a:pt x="0" y="250032"/>
                </a:lnTo>
                <a:lnTo>
                  <a:pt x="8930" y="258961"/>
                </a:lnTo>
                <a:lnTo>
                  <a:pt x="17859" y="258961"/>
                </a:lnTo>
                <a:lnTo>
                  <a:pt x="35719" y="258961"/>
                </a:lnTo>
                <a:lnTo>
                  <a:pt x="44648" y="250032"/>
                </a:lnTo>
                <a:lnTo>
                  <a:pt x="62508" y="241102"/>
                </a:lnTo>
                <a:lnTo>
                  <a:pt x="71437" y="232172"/>
                </a:lnTo>
                <a:lnTo>
                  <a:pt x="89297" y="214313"/>
                </a:lnTo>
                <a:lnTo>
                  <a:pt x="98227" y="196453"/>
                </a:lnTo>
                <a:lnTo>
                  <a:pt x="98227" y="178594"/>
                </a:lnTo>
                <a:lnTo>
                  <a:pt x="107156" y="169664"/>
                </a:lnTo>
                <a:lnTo>
                  <a:pt x="107156" y="160735"/>
                </a:lnTo>
                <a:lnTo>
                  <a:pt x="98227" y="160735"/>
                </a:lnTo>
                <a:lnTo>
                  <a:pt x="98227" y="169664"/>
                </a:lnTo>
                <a:lnTo>
                  <a:pt x="98227" y="178594"/>
                </a:lnTo>
                <a:lnTo>
                  <a:pt x="98227" y="187524"/>
                </a:lnTo>
                <a:lnTo>
                  <a:pt x="98227" y="187524"/>
                </a:lnTo>
                <a:lnTo>
                  <a:pt x="107156" y="196453"/>
                </a:lnTo>
                <a:lnTo>
                  <a:pt x="116086" y="196453"/>
                </a:lnTo>
                <a:lnTo>
                  <a:pt x="125016" y="196453"/>
                </a:lnTo>
                <a:lnTo>
                  <a:pt x="125016" y="196453"/>
                </a:lnTo>
                <a:lnTo>
                  <a:pt x="133945" y="187524"/>
                </a:lnTo>
                <a:lnTo>
                  <a:pt x="133945" y="196453"/>
                </a:lnTo>
                <a:lnTo>
                  <a:pt x="142875" y="205383"/>
                </a:lnTo>
                <a:lnTo>
                  <a:pt x="142875" y="214313"/>
                </a:lnTo>
                <a:lnTo>
                  <a:pt x="142875" y="241102"/>
                </a:lnTo>
                <a:lnTo>
                  <a:pt x="151805" y="267891"/>
                </a:lnTo>
                <a:lnTo>
                  <a:pt x="151805" y="294680"/>
                </a:lnTo>
                <a:lnTo>
                  <a:pt x="151805" y="330399"/>
                </a:lnTo>
                <a:lnTo>
                  <a:pt x="151805" y="366118"/>
                </a:lnTo>
                <a:lnTo>
                  <a:pt x="151805" y="401836"/>
                </a:lnTo>
                <a:lnTo>
                  <a:pt x="151805" y="428625"/>
                </a:lnTo>
                <a:lnTo>
                  <a:pt x="142875" y="446485"/>
                </a:lnTo>
                <a:lnTo>
                  <a:pt x="142875" y="464344"/>
                </a:lnTo>
                <a:lnTo>
                  <a:pt x="125016" y="473274"/>
                </a:lnTo>
                <a:lnTo>
                  <a:pt x="116086" y="464344"/>
                </a:lnTo>
                <a:lnTo>
                  <a:pt x="116086" y="455414"/>
                </a:lnTo>
                <a:lnTo>
                  <a:pt x="116086" y="428625"/>
                </a:lnTo>
                <a:lnTo>
                  <a:pt x="116086" y="392906"/>
                </a:lnTo>
                <a:lnTo>
                  <a:pt x="125016" y="357188"/>
                </a:lnTo>
                <a:lnTo>
                  <a:pt x="133945" y="312539"/>
                </a:lnTo>
                <a:lnTo>
                  <a:pt x="142875" y="267891"/>
                </a:lnTo>
                <a:lnTo>
                  <a:pt x="160734" y="232172"/>
                </a:lnTo>
                <a:lnTo>
                  <a:pt x="169664" y="205383"/>
                </a:lnTo>
                <a:lnTo>
                  <a:pt x="178594" y="178594"/>
                </a:lnTo>
                <a:lnTo>
                  <a:pt x="187523" y="169664"/>
                </a:lnTo>
                <a:lnTo>
                  <a:pt x="205383" y="160735"/>
                </a:lnTo>
                <a:lnTo>
                  <a:pt x="214312" y="160735"/>
                </a:lnTo>
                <a:lnTo>
                  <a:pt x="223242" y="160735"/>
                </a:lnTo>
                <a:lnTo>
                  <a:pt x="241102" y="160735"/>
                </a:lnTo>
                <a:lnTo>
                  <a:pt x="250031" y="160735"/>
                </a:lnTo>
                <a:lnTo>
                  <a:pt x="250031" y="160735"/>
                </a:lnTo>
                <a:lnTo>
                  <a:pt x="258961" y="169664"/>
                </a:lnTo>
                <a:lnTo>
                  <a:pt x="258961" y="169664"/>
                </a:lnTo>
                <a:lnTo>
                  <a:pt x="258961" y="178594"/>
                </a:lnTo>
                <a:lnTo>
                  <a:pt x="250031" y="178594"/>
                </a:lnTo>
                <a:lnTo>
                  <a:pt x="250031" y="178594"/>
                </a:lnTo>
                <a:lnTo>
                  <a:pt x="250031" y="178594"/>
                </a:lnTo>
                <a:lnTo>
                  <a:pt x="241102" y="178594"/>
                </a:lnTo>
                <a:lnTo>
                  <a:pt x="241102" y="169664"/>
                </a:lnTo>
                <a:lnTo>
                  <a:pt x="232172" y="160735"/>
                </a:lnTo>
                <a:lnTo>
                  <a:pt x="232172" y="160735"/>
                </a:lnTo>
                <a:lnTo>
                  <a:pt x="223242" y="151805"/>
                </a:lnTo>
                <a:lnTo>
                  <a:pt x="223242" y="142875"/>
                </a:lnTo>
                <a:lnTo>
                  <a:pt x="214312" y="133946"/>
                </a:lnTo>
                <a:lnTo>
                  <a:pt x="205383" y="133946"/>
                </a:lnTo>
                <a:lnTo>
                  <a:pt x="196453" y="133946"/>
                </a:lnTo>
                <a:lnTo>
                  <a:pt x="187523" y="151805"/>
                </a:lnTo>
                <a:lnTo>
                  <a:pt x="178594" y="169664"/>
                </a:lnTo>
                <a:lnTo>
                  <a:pt x="169664" y="187524"/>
                </a:lnTo>
                <a:lnTo>
                  <a:pt x="160734" y="205383"/>
                </a:lnTo>
                <a:lnTo>
                  <a:pt x="160734" y="223243"/>
                </a:lnTo>
                <a:lnTo>
                  <a:pt x="169664" y="232172"/>
                </a:lnTo>
                <a:lnTo>
                  <a:pt x="187523" y="241102"/>
                </a:lnTo>
                <a:lnTo>
                  <a:pt x="205383" y="241102"/>
                </a:lnTo>
                <a:lnTo>
                  <a:pt x="241102" y="232172"/>
                </a:lnTo>
                <a:lnTo>
                  <a:pt x="267891" y="223243"/>
                </a:lnTo>
                <a:lnTo>
                  <a:pt x="294680" y="214313"/>
                </a:lnTo>
                <a:lnTo>
                  <a:pt x="330398" y="196453"/>
                </a:lnTo>
                <a:lnTo>
                  <a:pt x="348258" y="178594"/>
                </a:lnTo>
                <a:lnTo>
                  <a:pt x="366117" y="151805"/>
                </a:lnTo>
                <a:lnTo>
                  <a:pt x="383977" y="133946"/>
                </a:lnTo>
                <a:lnTo>
                  <a:pt x="392906" y="107157"/>
                </a:lnTo>
                <a:lnTo>
                  <a:pt x="401836" y="80367"/>
                </a:lnTo>
                <a:lnTo>
                  <a:pt x="401836" y="53578"/>
                </a:lnTo>
                <a:lnTo>
                  <a:pt x="392906" y="26789"/>
                </a:lnTo>
                <a:lnTo>
                  <a:pt x="383977" y="8930"/>
                </a:lnTo>
                <a:lnTo>
                  <a:pt x="375047" y="0"/>
                </a:lnTo>
                <a:lnTo>
                  <a:pt x="357187" y="0"/>
                </a:lnTo>
                <a:lnTo>
                  <a:pt x="339328" y="17860"/>
                </a:lnTo>
                <a:lnTo>
                  <a:pt x="321469" y="35719"/>
                </a:lnTo>
                <a:lnTo>
                  <a:pt x="294680" y="62508"/>
                </a:lnTo>
                <a:lnTo>
                  <a:pt x="276820" y="98227"/>
                </a:lnTo>
                <a:lnTo>
                  <a:pt x="276820" y="133946"/>
                </a:lnTo>
                <a:lnTo>
                  <a:pt x="267891" y="160735"/>
                </a:lnTo>
                <a:lnTo>
                  <a:pt x="276820" y="196453"/>
                </a:lnTo>
                <a:lnTo>
                  <a:pt x="285750" y="214313"/>
                </a:lnTo>
                <a:lnTo>
                  <a:pt x="303609" y="232172"/>
                </a:lnTo>
                <a:lnTo>
                  <a:pt x="330398" y="232172"/>
                </a:lnTo>
                <a:lnTo>
                  <a:pt x="357187" y="232172"/>
                </a:lnTo>
                <a:lnTo>
                  <a:pt x="383977" y="232172"/>
                </a:lnTo>
                <a:lnTo>
                  <a:pt x="410766" y="223243"/>
                </a:lnTo>
                <a:lnTo>
                  <a:pt x="437555" y="205383"/>
                </a:lnTo>
                <a:lnTo>
                  <a:pt x="455414" y="187524"/>
                </a:lnTo>
                <a:lnTo>
                  <a:pt x="482203" y="160735"/>
                </a:lnTo>
                <a:lnTo>
                  <a:pt x="500062" y="151805"/>
                </a:lnTo>
                <a:lnTo>
                  <a:pt x="508992" y="133946"/>
                </a:lnTo>
                <a:lnTo>
                  <a:pt x="526852" y="133946"/>
                </a:lnTo>
                <a:lnTo>
                  <a:pt x="544711" y="133946"/>
                </a:lnTo>
                <a:lnTo>
                  <a:pt x="553641" y="142875"/>
                </a:lnTo>
                <a:lnTo>
                  <a:pt x="562570" y="160735"/>
                </a:lnTo>
                <a:lnTo>
                  <a:pt x="580430" y="169664"/>
                </a:lnTo>
                <a:lnTo>
                  <a:pt x="589359" y="178594"/>
                </a:lnTo>
                <a:lnTo>
                  <a:pt x="598289" y="187524"/>
                </a:lnTo>
                <a:lnTo>
                  <a:pt x="607219" y="196453"/>
                </a:lnTo>
                <a:lnTo>
                  <a:pt x="616148" y="196453"/>
                </a:lnTo>
                <a:lnTo>
                  <a:pt x="616148" y="196453"/>
                </a:lnTo>
                <a:lnTo>
                  <a:pt x="598289" y="187524"/>
                </a:lnTo>
                <a:lnTo>
                  <a:pt x="589359" y="178594"/>
                </a:lnTo>
                <a:lnTo>
                  <a:pt x="571500" y="178594"/>
                </a:lnTo>
                <a:lnTo>
                  <a:pt x="553641" y="178594"/>
                </a:lnTo>
                <a:lnTo>
                  <a:pt x="535781" y="187524"/>
                </a:lnTo>
                <a:lnTo>
                  <a:pt x="517922" y="187524"/>
                </a:lnTo>
                <a:lnTo>
                  <a:pt x="508992" y="196453"/>
                </a:lnTo>
                <a:lnTo>
                  <a:pt x="517922" y="205383"/>
                </a:lnTo>
                <a:lnTo>
                  <a:pt x="517922"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6" name="Freeform 24585"/>
          <p:cNvSpPr/>
          <p:nvPr/>
        </p:nvSpPr>
        <p:spPr bwMode="auto">
          <a:xfrm>
            <a:off x="4723805" y="2205633"/>
            <a:ext cx="205384" cy="455415"/>
          </a:xfrm>
          <a:custGeom>
            <a:avLst/>
            <a:gdLst/>
            <a:ahLst/>
            <a:cxnLst/>
            <a:rect l="0" t="0" r="0" b="0"/>
            <a:pathLst>
              <a:path w="205384" h="455415">
                <a:moveTo>
                  <a:pt x="53578" y="89296"/>
                </a:moveTo>
                <a:lnTo>
                  <a:pt x="53578" y="89296"/>
                </a:lnTo>
                <a:lnTo>
                  <a:pt x="53578" y="80367"/>
                </a:lnTo>
                <a:lnTo>
                  <a:pt x="53578" y="80367"/>
                </a:lnTo>
                <a:lnTo>
                  <a:pt x="53578" y="80367"/>
                </a:lnTo>
                <a:lnTo>
                  <a:pt x="53578" y="89296"/>
                </a:lnTo>
                <a:lnTo>
                  <a:pt x="53578" y="98226"/>
                </a:lnTo>
                <a:lnTo>
                  <a:pt x="44648" y="133945"/>
                </a:lnTo>
                <a:lnTo>
                  <a:pt x="44648" y="169664"/>
                </a:lnTo>
                <a:lnTo>
                  <a:pt x="35718" y="214312"/>
                </a:lnTo>
                <a:lnTo>
                  <a:pt x="26789" y="267890"/>
                </a:lnTo>
                <a:lnTo>
                  <a:pt x="17859" y="321469"/>
                </a:lnTo>
                <a:lnTo>
                  <a:pt x="8929" y="375047"/>
                </a:lnTo>
                <a:lnTo>
                  <a:pt x="0" y="410765"/>
                </a:lnTo>
                <a:lnTo>
                  <a:pt x="0" y="446484"/>
                </a:lnTo>
                <a:lnTo>
                  <a:pt x="0" y="455414"/>
                </a:lnTo>
                <a:lnTo>
                  <a:pt x="0" y="455414"/>
                </a:lnTo>
                <a:lnTo>
                  <a:pt x="0" y="428625"/>
                </a:lnTo>
                <a:lnTo>
                  <a:pt x="8929" y="383976"/>
                </a:lnTo>
                <a:lnTo>
                  <a:pt x="17859" y="330398"/>
                </a:lnTo>
                <a:lnTo>
                  <a:pt x="35718" y="258961"/>
                </a:lnTo>
                <a:lnTo>
                  <a:pt x="53578" y="178593"/>
                </a:lnTo>
                <a:lnTo>
                  <a:pt x="71437" y="107156"/>
                </a:lnTo>
                <a:lnTo>
                  <a:pt x="98226" y="53578"/>
                </a:lnTo>
                <a:lnTo>
                  <a:pt x="125015" y="17859"/>
                </a:lnTo>
                <a:lnTo>
                  <a:pt x="151804" y="0"/>
                </a:lnTo>
                <a:lnTo>
                  <a:pt x="178593" y="8929"/>
                </a:lnTo>
                <a:lnTo>
                  <a:pt x="196453" y="44648"/>
                </a:lnTo>
                <a:lnTo>
                  <a:pt x="205383" y="98226"/>
                </a:lnTo>
                <a:lnTo>
                  <a:pt x="205383" y="160734"/>
                </a:lnTo>
                <a:lnTo>
                  <a:pt x="205383" y="232171"/>
                </a:lnTo>
                <a:lnTo>
                  <a:pt x="205383" y="294680"/>
                </a:lnTo>
                <a:lnTo>
                  <a:pt x="196453" y="348258"/>
                </a:lnTo>
                <a:lnTo>
                  <a:pt x="196453" y="392906"/>
                </a:lnTo>
                <a:lnTo>
                  <a:pt x="196453" y="419695"/>
                </a:lnTo>
                <a:lnTo>
                  <a:pt x="196453" y="428625"/>
                </a:lnTo>
                <a:lnTo>
                  <a:pt x="187523" y="428625"/>
                </a:lnTo>
                <a:lnTo>
                  <a:pt x="178593" y="410765"/>
                </a:lnTo>
                <a:lnTo>
                  <a:pt x="151804" y="375047"/>
                </a:lnTo>
                <a:lnTo>
                  <a:pt x="125015" y="339328"/>
                </a:lnTo>
                <a:lnTo>
                  <a:pt x="125015"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7" name="Freeform 24586"/>
          <p:cNvSpPr/>
          <p:nvPr/>
        </p:nvSpPr>
        <p:spPr bwMode="auto">
          <a:xfrm>
            <a:off x="4741664" y="2375297"/>
            <a:ext cx="303610" cy="142876"/>
          </a:xfrm>
          <a:custGeom>
            <a:avLst/>
            <a:gdLst/>
            <a:ahLst/>
            <a:cxnLst/>
            <a:rect l="0" t="0" r="0" b="0"/>
            <a:pathLst>
              <a:path w="303610" h="142876">
                <a:moveTo>
                  <a:pt x="0" y="116086"/>
                </a:moveTo>
                <a:lnTo>
                  <a:pt x="8930" y="125016"/>
                </a:lnTo>
                <a:lnTo>
                  <a:pt x="26789" y="133945"/>
                </a:lnTo>
                <a:lnTo>
                  <a:pt x="53578" y="142875"/>
                </a:lnTo>
                <a:lnTo>
                  <a:pt x="89297" y="142875"/>
                </a:lnTo>
                <a:lnTo>
                  <a:pt x="125016" y="133945"/>
                </a:lnTo>
                <a:lnTo>
                  <a:pt x="169664" y="125016"/>
                </a:lnTo>
                <a:lnTo>
                  <a:pt x="205383" y="107156"/>
                </a:lnTo>
                <a:lnTo>
                  <a:pt x="241102" y="89297"/>
                </a:lnTo>
                <a:lnTo>
                  <a:pt x="267891" y="62507"/>
                </a:lnTo>
                <a:lnTo>
                  <a:pt x="294680" y="35718"/>
                </a:lnTo>
                <a:lnTo>
                  <a:pt x="303609" y="0"/>
                </a:lnTo>
                <a:lnTo>
                  <a:pt x="30360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8" name="Freeform 24587"/>
          <p:cNvSpPr/>
          <p:nvPr/>
        </p:nvSpPr>
        <p:spPr bwMode="auto">
          <a:xfrm>
            <a:off x="5018484" y="2277070"/>
            <a:ext cx="250033" cy="375048"/>
          </a:xfrm>
          <a:custGeom>
            <a:avLst/>
            <a:gdLst/>
            <a:ahLst/>
            <a:cxnLst/>
            <a:rect l="0" t="0" r="0" b="0"/>
            <a:pathLst>
              <a:path w="250033" h="375048">
                <a:moveTo>
                  <a:pt x="44649" y="35719"/>
                </a:moveTo>
                <a:lnTo>
                  <a:pt x="35719" y="44649"/>
                </a:lnTo>
                <a:lnTo>
                  <a:pt x="35719" y="71438"/>
                </a:lnTo>
                <a:lnTo>
                  <a:pt x="26789" y="116086"/>
                </a:lnTo>
                <a:lnTo>
                  <a:pt x="17860" y="169664"/>
                </a:lnTo>
                <a:lnTo>
                  <a:pt x="8930" y="232172"/>
                </a:lnTo>
                <a:lnTo>
                  <a:pt x="8930" y="276821"/>
                </a:lnTo>
                <a:lnTo>
                  <a:pt x="0" y="321469"/>
                </a:lnTo>
                <a:lnTo>
                  <a:pt x="0" y="357188"/>
                </a:lnTo>
                <a:lnTo>
                  <a:pt x="0" y="375047"/>
                </a:lnTo>
                <a:lnTo>
                  <a:pt x="8930" y="375047"/>
                </a:lnTo>
                <a:lnTo>
                  <a:pt x="17860" y="357188"/>
                </a:lnTo>
                <a:lnTo>
                  <a:pt x="17860" y="321469"/>
                </a:lnTo>
                <a:lnTo>
                  <a:pt x="26789" y="267891"/>
                </a:lnTo>
                <a:lnTo>
                  <a:pt x="26789" y="205383"/>
                </a:lnTo>
                <a:lnTo>
                  <a:pt x="35719" y="133945"/>
                </a:lnTo>
                <a:lnTo>
                  <a:pt x="53579" y="71438"/>
                </a:lnTo>
                <a:lnTo>
                  <a:pt x="71438" y="26789"/>
                </a:lnTo>
                <a:lnTo>
                  <a:pt x="89297" y="0"/>
                </a:lnTo>
                <a:lnTo>
                  <a:pt x="107157" y="0"/>
                </a:lnTo>
                <a:lnTo>
                  <a:pt x="125016" y="17859"/>
                </a:lnTo>
                <a:lnTo>
                  <a:pt x="133946" y="62508"/>
                </a:lnTo>
                <a:lnTo>
                  <a:pt x="133946" y="116086"/>
                </a:lnTo>
                <a:lnTo>
                  <a:pt x="133946" y="169664"/>
                </a:lnTo>
                <a:lnTo>
                  <a:pt x="116086" y="232172"/>
                </a:lnTo>
                <a:lnTo>
                  <a:pt x="107157" y="276821"/>
                </a:lnTo>
                <a:lnTo>
                  <a:pt x="98227" y="321469"/>
                </a:lnTo>
                <a:lnTo>
                  <a:pt x="98227" y="348258"/>
                </a:lnTo>
                <a:lnTo>
                  <a:pt x="98227" y="357188"/>
                </a:lnTo>
                <a:lnTo>
                  <a:pt x="98227" y="357188"/>
                </a:lnTo>
                <a:lnTo>
                  <a:pt x="107157" y="339328"/>
                </a:lnTo>
                <a:lnTo>
                  <a:pt x="125016" y="294680"/>
                </a:lnTo>
                <a:lnTo>
                  <a:pt x="133946" y="250032"/>
                </a:lnTo>
                <a:lnTo>
                  <a:pt x="151805" y="187524"/>
                </a:lnTo>
                <a:lnTo>
                  <a:pt x="160735" y="125016"/>
                </a:lnTo>
                <a:lnTo>
                  <a:pt x="178594" y="62508"/>
                </a:lnTo>
                <a:lnTo>
                  <a:pt x="196454" y="26789"/>
                </a:lnTo>
                <a:lnTo>
                  <a:pt x="214313" y="8930"/>
                </a:lnTo>
                <a:lnTo>
                  <a:pt x="232172" y="17859"/>
                </a:lnTo>
                <a:lnTo>
                  <a:pt x="241102" y="44649"/>
                </a:lnTo>
                <a:lnTo>
                  <a:pt x="250032" y="89297"/>
                </a:lnTo>
                <a:lnTo>
                  <a:pt x="241102" y="142875"/>
                </a:lnTo>
                <a:lnTo>
                  <a:pt x="241102" y="196453"/>
                </a:lnTo>
                <a:lnTo>
                  <a:pt x="232172" y="250032"/>
                </a:lnTo>
                <a:lnTo>
                  <a:pt x="223243" y="294680"/>
                </a:lnTo>
                <a:lnTo>
                  <a:pt x="223243" y="339328"/>
                </a:lnTo>
                <a:lnTo>
                  <a:pt x="223243" y="366118"/>
                </a:lnTo>
                <a:lnTo>
                  <a:pt x="223243" y="375047"/>
                </a:lnTo>
                <a:lnTo>
                  <a:pt x="22324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9" name="Freeform 24588"/>
          <p:cNvSpPr/>
          <p:nvPr/>
        </p:nvSpPr>
        <p:spPr bwMode="auto">
          <a:xfrm>
            <a:off x="5339953" y="2294929"/>
            <a:ext cx="116087" cy="375049"/>
          </a:xfrm>
          <a:custGeom>
            <a:avLst/>
            <a:gdLst/>
            <a:ahLst/>
            <a:cxnLst/>
            <a:rect l="0" t="0" r="0" b="0"/>
            <a:pathLst>
              <a:path w="116087" h="375049">
                <a:moveTo>
                  <a:pt x="62508" y="35719"/>
                </a:moveTo>
                <a:lnTo>
                  <a:pt x="62508" y="35719"/>
                </a:lnTo>
                <a:lnTo>
                  <a:pt x="62508" y="35719"/>
                </a:lnTo>
                <a:lnTo>
                  <a:pt x="62508" y="44649"/>
                </a:lnTo>
                <a:lnTo>
                  <a:pt x="53578" y="62508"/>
                </a:lnTo>
                <a:lnTo>
                  <a:pt x="44649" y="89297"/>
                </a:lnTo>
                <a:lnTo>
                  <a:pt x="44649" y="133946"/>
                </a:lnTo>
                <a:lnTo>
                  <a:pt x="35719" y="187524"/>
                </a:lnTo>
                <a:lnTo>
                  <a:pt x="17860" y="232173"/>
                </a:lnTo>
                <a:lnTo>
                  <a:pt x="8930" y="276821"/>
                </a:lnTo>
                <a:lnTo>
                  <a:pt x="8930" y="312540"/>
                </a:lnTo>
                <a:lnTo>
                  <a:pt x="0" y="330399"/>
                </a:lnTo>
                <a:lnTo>
                  <a:pt x="0" y="339329"/>
                </a:lnTo>
                <a:lnTo>
                  <a:pt x="0" y="339329"/>
                </a:lnTo>
                <a:lnTo>
                  <a:pt x="8930" y="321469"/>
                </a:lnTo>
                <a:lnTo>
                  <a:pt x="17860" y="285751"/>
                </a:lnTo>
                <a:lnTo>
                  <a:pt x="35719" y="241102"/>
                </a:lnTo>
                <a:lnTo>
                  <a:pt x="44649" y="178594"/>
                </a:lnTo>
                <a:lnTo>
                  <a:pt x="62508" y="107157"/>
                </a:lnTo>
                <a:lnTo>
                  <a:pt x="71438" y="53579"/>
                </a:lnTo>
                <a:lnTo>
                  <a:pt x="89297" y="8930"/>
                </a:lnTo>
                <a:lnTo>
                  <a:pt x="98227" y="0"/>
                </a:lnTo>
                <a:lnTo>
                  <a:pt x="107156" y="8930"/>
                </a:lnTo>
                <a:lnTo>
                  <a:pt x="116086" y="44649"/>
                </a:lnTo>
                <a:lnTo>
                  <a:pt x="116086" y="98227"/>
                </a:lnTo>
                <a:lnTo>
                  <a:pt x="107156" y="160735"/>
                </a:lnTo>
                <a:lnTo>
                  <a:pt x="98227" y="214313"/>
                </a:lnTo>
                <a:lnTo>
                  <a:pt x="89297" y="267891"/>
                </a:lnTo>
                <a:lnTo>
                  <a:pt x="89297" y="303610"/>
                </a:lnTo>
                <a:lnTo>
                  <a:pt x="89297" y="339329"/>
                </a:lnTo>
                <a:lnTo>
                  <a:pt x="89297" y="366118"/>
                </a:lnTo>
                <a:lnTo>
                  <a:pt x="98227" y="375048"/>
                </a:lnTo>
                <a:lnTo>
                  <a:pt x="98227" y="366118"/>
                </a:lnTo>
                <a:lnTo>
                  <a:pt x="107156" y="348259"/>
                </a:lnTo>
                <a:lnTo>
                  <a:pt x="107156" y="3482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0" name="Freeform 24589"/>
          <p:cNvSpPr/>
          <p:nvPr/>
        </p:nvSpPr>
        <p:spPr bwMode="auto">
          <a:xfrm>
            <a:off x="5313164" y="2482453"/>
            <a:ext cx="187525" cy="53579"/>
          </a:xfrm>
          <a:custGeom>
            <a:avLst/>
            <a:gdLst/>
            <a:ahLst/>
            <a:cxnLst/>
            <a:rect l="0" t="0" r="0" b="0"/>
            <a:pathLst>
              <a:path w="187525" h="53579">
                <a:moveTo>
                  <a:pt x="0" y="0"/>
                </a:moveTo>
                <a:lnTo>
                  <a:pt x="0" y="8930"/>
                </a:lnTo>
                <a:lnTo>
                  <a:pt x="8930" y="17860"/>
                </a:lnTo>
                <a:lnTo>
                  <a:pt x="8930" y="35719"/>
                </a:lnTo>
                <a:lnTo>
                  <a:pt x="26789" y="44649"/>
                </a:lnTo>
                <a:lnTo>
                  <a:pt x="53578" y="53578"/>
                </a:lnTo>
                <a:lnTo>
                  <a:pt x="80367" y="53578"/>
                </a:lnTo>
                <a:lnTo>
                  <a:pt x="107156" y="53578"/>
                </a:lnTo>
                <a:lnTo>
                  <a:pt x="125016" y="44649"/>
                </a:lnTo>
                <a:lnTo>
                  <a:pt x="151805" y="35719"/>
                </a:lnTo>
                <a:lnTo>
                  <a:pt x="169664" y="1786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1" name="Freeform 24590"/>
          <p:cNvSpPr/>
          <p:nvPr/>
        </p:nvSpPr>
        <p:spPr bwMode="auto">
          <a:xfrm>
            <a:off x="5607844" y="2286000"/>
            <a:ext cx="62509" cy="410767"/>
          </a:xfrm>
          <a:custGeom>
            <a:avLst/>
            <a:gdLst/>
            <a:ahLst/>
            <a:cxnLst/>
            <a:rect l="0" t="0" r="0" b="0"/>
            <a:pathLst>
              <a:path w="62509" h="410767">
                <a:moveTo>
                  <a:pt x="62508" y="0"/>
                </a:moveTo>
                <a:lnTo>
                  <a:pt x="62508" y="8929"/>
                </a:lnTo>
                <a:lnTo>
                  <a:pt x="53578" y="35719"/>
                </a:lnTo>
                <a:lnTo>
                  <a:pt x="53578" y="80367"/>
                </a:lnTo>
                <a:lnTo>
                  <a:pt x="35719" y="133945"/>
                </a:lnTo>
                <a:lnTo>
                  <a:pt x="26789" y="196453"/>
                </a:lnTo>
                <a:lnTo>
                  <a:pt x="17859" y="258961"/>
                </a:lnTo>
                <a:lnTo>
                  <a:pt x="8929" y="303609"/>
                </a:lnTo>
                <a:lnTo>
                  <a:pt x="0" y="348258"/>
                </a:lnTo>
                <a:lnTo>
                  <a:pt x="0" y="383977"/>
                </a:lnTo>
                <a:lnTo>
                  <a:pt x="0" y="401836"/>
                </a:lnTo>
                <a:lnTo>
                  <a:pt x="8929" y="410766"/>
                </a:lnTo>
                <a:lnTo>
                  <a:pt x="8929" y="410766"/>
                </a:lnTo>
                <a:lnTo>
                  <a:pt x="17859" y="392906"/>
                </a:lnTo>
                <a:lnTo>
                  <a:pt x="17859" y="366117"/>
                </a:lnTo>
                <a:lnTo>
                  <a:pt x="17859" y="321469"/>
                </a:lnTo>
                <a:lnTo>
                  <a:pt x="17859"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2" name="Freeform 24591"/>
          <p:cNvSpPr/>
          <p:nvPr/>
        </p:nvSpPr>
        <p:spPr bwMode="auto">
          <a:xfrm>
            <a:off x="5473898" y="2232422"/>
            <a:ext cx="348259" cy="53579"/>
          </a:xfrm>
          <a:custGeom>
            <a:avLst/>
            <a:gdLst/>
            <a:ahLst/>
            <a:cxnLst/>
            <a:rect l="0" t="0" r="0" b="0"/>
            <a:pathLst>
              <a:path w="348259" h="53579">
                <a:moveTo>
                  <a:pt x="0" y="26789"/>
                </a:moveTo>
                <a:lnTo>
                  <a:pt x="8930" y="26789"/>
                </a:lnTo>
                <a:lnTo>
                  <a:pt x="26790" y="35718"/>
                </a:lnTo>
                <a:lnTo>
                  <a:pt x="53579" y="44648"/>
                </a:lnTo>
                <a:lnTo>
                  <a:pt x="89297" y="44648"/>
                </a:lnTo>
                <a:lnTo>
                  <a:pt x="142875" y="53578"/>
                </a:lnTo>
                <a:lnTo>
                  <a:pt x="187524" y="53578"/>
                </a:lnTo>
                <a:lnTo>
                  <a:pt x="232172" y="53578"/>
                </a:lnTo>
                <a:lnTo>
                  <a:pt x="267891" y="44648"/>
                </a:lnTo>
                <a:lnTo>
                  <a:pt x="303610" y="35718"/>
                </a:lnTo>
                <a:lnTo>
                  <a:pt x="330399" y="17859"/>
                </a:lnTo>
                <a:lnTo>
                  <a:pt x="348258" y="0"/>
                </a:lnTo>
                <a:lnTo>
                  <a:pt x="34825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3" name="Freeform 24592"/>
          <p:cNvSpPr/>
          <p:nvPr/>
        </p:nvSpPr>
        <p:spPr bwMode="auto">
          <a:xfrm>
            <a:off x="5840016" y="2419945"/>
            <a:ext cx="196454" cy="17860"/>
          </a:xfrm>
          <a:custGeom>
            <a:avLst/>
            <a:gdLst/>
            <a:ahLst/>
            <a:cxnLst/>
            <a:rect l="0" t="0" r="0" b="0"/>
            <a:pathLst>
              <a:path w="196454" h="17860">
                <a:moveTo>
                  <a:pt x="0" y="8930"/>
                </a:moveTo>
                <a:lnTo>
                  <a:pt x="0" y="8930"/>
                </a:lnTo>
                <a:lnTo>
                  <a:pt x="0" y="8930"/>
                </a:lnTo>
                <a:lnTo>
                  <a:pt x="17859" y="17859"/>
                </a:lnTo>
                <a:lnTo>
                  <a:pt x="35718" y="17859"/>
                </a:lnTo>
                <a:lnTo>
                  <a:pt x="62507" y="17859"/>
                </a:lnTo>
                <a:lnTo>
                  <a:pt x="89297" y="17859"/>
                </a:lnTo>
                <a:lnTo>
                  <a:pt x="125015" y="8930"/>
                </a:lnTo>
                <a:lnTo>
                  <a:pt x="151804" y="8930"/>
                </a:lnTo>
                <a:lnTo>
                  <a:pt x="178593" y="8930"/>
                </a:lnTo>
                <a:lnTo>
                  <a:pt x="19645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4" name="Freeform 24593"/>
          <p:cNvSpPr/>
          <p:nvPr/>
        </p:nvSpPr>
        <p:spPr bwMode="auto">
          <a:xfrm>
            <a:off x="5875734" y="2491383"/>
            <a:ext cx="267892" cy="62509"/>
          </a:xfrm>
          <a:custGeom>
            <a:avLst/>
            <a:gdLst/>
            <a:ahLst/>
            <a:cxnLst/>
            <a:rect l="0" t="0" r="0" b="0"/>
            <a:pathLst>
              <a:path w="267892" h="62509">
                <a:moveTo>
                  <a:pt x="0" y="44648"/>
                </a:moveTo>
                <a:lnTo>
                  <a:pt x="0" y="53578"/>
                </a:lnTo>
                <a:lnTo>
                  <a:pt x="0" y="53578"/>
                </a:lnTo>
                <a:lnTo>
                  <a:pt x="8930" y="62508"/>
                </a:lnTo>
                <a:lnTo>
                  <a:pt x="35719" y="62508"/>
                </a:lnTo>
                <a:lnTo>
                  <a:pt x="71438" y="53578"/>
                </a:lnTo>
                <a:lnTo>
                  <a:pt x="107157" y="44648"/>
                </a:lnTo>
                <a:lnTo>
                  <a:pt x="160735" y="26789"/>
                </a:lnTo>
                <a:lnTo>
                  <a:pt x="196454" y="17859"/>
                </a:lnTo>
                <a:lnTo>
                  <a:pt x="232172" y="8930"/>
                </a:lnTo>
                <a:lnTo>
                  <a:pt x="250032" y="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5" name="Freeform 24594"/>
          <p:cNvSpPr/>
          <p:nvPr/>
        </p:nvSpPr>
        <p:spPr bwMode="auto">
          <a:xfrm>
            <a:off x="6357938" y="2232422"/>
            <a:ext cx="330399" cy="383977"/>
          </a:xfrm>
          <a:custGeom>
            <a:avLst/>
            <a:gdLst/>
            <a:ahLst/>
            <a:cxnLst/>
            <a:rect l="0" t="0" r="0" b="0"/>
            <a:pathLst>
              <a:path w="330399" h="383977">
                <a:moveTo>
                  <a:pt x="17859" y="142875"/>
                </a:moveTo>
                <a:lnTo>
                  <a:pt x="8929" y="142875"/>
                </a:lnTo>
                <a:lnTo>
                  <a:pt x="8929" y="142875"/>
                </a:lnTo>
                <a:lnTo>
                  <a:pt x="0" y="151804"/>
                </a:lnTo>
                <a:lnTo>
                  <a:pt x="0" y="142875"/>
                </a:lnTo>
                <a:lnTo>
                  <a:pt x="8929" y="142875"/>
                </a:lnTo>
                <a:lnTo>
                  <a:pt x="17859" y="125015"/>
                </a:lnTo>
                <a:lnTo>
                  <a:pt x="35718" y="107156"/>
                </a:lnTo>
                <a:lnTo>
                  <a:pt x="62507" y="89297"/>
                </a:lnTo>
                <a:lnTo>
                  <a:pt x="89296" y="53578"/>
                </a:lnTo>
                <a:lnTo>
                  <a:pt x="125015" y="26789"/>
                </a:lnTo>
                <a:lnTo>
                  <a:pt x="169664" y="8929"/>
                </a:lnTo>
                <a:lnTo>
                  <a:pt x="205382" y="0"/>
                </a:lnTo>
                <a:lnTo>
                  <a:pt x="241101" y="0"/>
                </a:lnTo>
                <a:lnTo>
                  <a:pt x="258960" y="17859"/>
                </a:lnTo>
                <a:lnTo>
                  <a:pt x="267890" y="44648"/>
                </a:lnTo>
                <a:lnTo>
                  <a:pt x="258960" y="71437"/>
                </a:lnTo>
                <a:lnTo>
                  <a:pt x="241101" y="125015"/>
                </a:lnTo>
                <a:lnTo>
                  <a:pt x="214312" y="169664"/>
                </a:lnTo>
                <a:lnTo>
                  <a:pt x="169664" y="214312"/>
                </a:lnTo>
                <a:lnTo>
                  <a:pt x="133945" y="267891"/>
                </a:lnTo>
                <a:lnTo>
                  <a:pt x="89296" y="303609"/>
                </a:lnTo>
                <a:lnTo>
                  <a:pt x="53578" y="339328"/>
                </a:lnTo>
                <a:lnTo>
                  <a:pt x="26789" y="348258"/>
                </a:lnTo>
                <a:lnTo>
                  <a:pt x="8929" y="357187"/>
                </a:lnTo>
                <a:lnTo>
                  <a:pt x="8929" y="339328"/>
                </a:lnTo>
                <a:lnTo>
                  <a:pt x="17859" y="330398"/>
                </a:lnTo>
                <a:lnTo>
                  <a:pt x="44648" y="312539"/>
                </a:lnTo>
                <a:lnTo>
                  <a:pt x="89296" y="303609"/>
                </a:lnTo>
                <a:lnTo>
                  <a:pt x="133945" y="303609"/>
                </a:lnTo>
                <a:lnTo>
                  <a:pt x="196453" y="312539"/>
                </a:lnTo>
                <a:lnTo>
                  <a:pt x="250031" y="330398"/>
                </a:lnTo>
                <a:lnTo>
                  <a:pt x="285750" y="348258"/>
                </a:lnTo>
                <a:lnTo>
                  <a:pt x="312539" y="366117"/>
                </a:lnTo>
                <a:lnTo>
                  <a:pt x="330398" y="375047"/>
                </a:lnTo>
                <a:lnTo>
                  <a:pt x="321468" y="383976"/>
                </a:lnTo>
                <a:lnTo>
                  <a:pt x="321468" y="3839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6" name="Freeform 24595"/>
          <p:cNvSpPr/>
          <p:nvPr/>
        </p:nvSpPr>
        <p:spPr bwMode="auto">
          <a:xfrm>
            <a:off x="6750844" y="2339578"/>
            <a:ext cx="303610" cy="62509"/>
          </a:xfrm>
          <a:custGeom>
            <a:avLst/>
            <a:gdLst/>
            <a:ahLst/>
            <a:cxnLst/>
            <a:rect l="0" t="0" r="0" b="0"/>
            <a:pathLst>
              <a:path w="303610" h="62509">
                <a:moveTo>
                  <a:pt x="8929" y="26789"/>
                </a:moveTo>
                <a:lnTo>
                  <a:pt x="8929" y="26789"/>
                </a:lnTo>
                <a:lnTo>
                  <a:pt x="0" y="35719"/>
                </a:lnTo>
                <a:lnTo>
                  <a:pt x="0" y="35719"/>
                </a:lnTo>
                <a:lnTo>
                  <a:pt x="0" y="44648"/>
                </a:lnTo>
                <a:lnTo>
                  <a:pt x="17859" y="44648"/>
                </a:lnTo>
                <a:lnTo>
                  <a:pt x="35719" y="53578"/>
                </a:lnTo>
                <a:lnTo>
                  <a:pt x="71437" y="62508"/>
                </a:lnTo>
                <a:lnTo>
                  <a:pt x="116086" y="62508"/>
                </a:lnTo>
                <a:lnTo>
                  <a:pt x="169664" y="62508"/>
                </a:lnTo>
                <a:lnTo>
                  <a:pt x="214312" y="62508"/>
                </a:lnTo>
                <a:lnTo>
                  <a:pt x="250031" y="53578"/>
                </a:lnTo>
                <a:lnTo>
                  <a:pt x="276820" y="44648"/>
                </a:lnTo>
                <a:lnTo>
                  <a:pt x="294679" y="35719"/>
                </a:lnTo>
                <a:lnTo>
                  <a:pt x="303609" y="17859"/>
                </a:lnTo>
                <a:lnTo>
                  <a:pt x="294679" y="0"/>
                </a:lnTo>
                <a:lnTo>
                  <a:pt x="2946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7" name="Freeform 24596"/>
          <p:cNvSpPr/>
          <p:nvPr/>
        </p:nvSpPr>
        <p:spPr bwMode="auto">
          <a:xfrm>
            <a:off x="6884789" y="2223492"/>
            <a:ext cx="35720" cy="348259"/>
          </a:xfrm>
          <a:custGeom>
            <a:avLst/>
            <a:gdLst/>
            <a:ahLst/>
            <a:cxnLst/>
            <a:rect l="0" t="0" r="0" b="0"/>
            <a:pathLst>
              <a:path w="35720" h="348259">
                <a:moveTo>
                  <a:pt x="35719" y="0"/>
                </a:moveTo>
                <a:lnTo>
                  <a:pt x="26789" y="8930"/>
                </a:lnTo>
                <a:lnTo>
                  <a:pt x="17859" y="17859"/>
                </a:lnTo>
                <a:lnTo>
                  <a:pt x="8930" y="35719"/>
                </a:lnTo>
                <a:lnTo>
                  <a:pt x="0" y="71437"/>
                </a:lnTo>
                <a:lnTo>
                  <a:pt x="0" y="125016"/>
                </a:lnTo>
                <a:lnTo>
                  <a:pt x="0" y="178594"/>
                </a:lnTo>
                <a:lnTo>
                  <a:pt x="0" y="241102"/>
                </a:lnTo>
                <a:lnTo>
                  <a:pt x="8930" y="285750"/>
                </a:lnTo>
                <a:lnTo>
                  <a:pt x="17859" y="321469"/>
                </a:lnTo>
                <a:lnTo>
                  <a:pt x="26789" y="339328"/>
                </a:lnTo>
                <a:lnTo>
                  <a:pt x="35719" y="348258"/>
                </a:lnTo>
                <a:lnTo>
                  <a:pt x="35719"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8" name="Freeform 24597"/>
          <p:cNvSpPr/>
          <p:nvPr/>
        </p:nvSpPr>
        <p:spPr bwMode="auto">
          <a:xfrm>
            <a:off x="7295555" y="2196703"/>
            <a:ext cx="35719" cy="250032"/>
          </a:xfrm>
          <a:custGeom>
            <a:avLst/>
            <a:gdLst/>
            <a:ahLst/>
            <a:cxnLst/>
            <a:rect l="0" t="0" r="0" b="0"/>
            <a:pathLst>
              <a:path w="35719" h="250032">
                <a:moveTo>
                  <a:pt x="35718" y="0"/>
                </a:moveTo>
                <a:lnTo>
                  <a:pt x="35718" y="0"/>
                </a:lnTo>
                <a:lnTo>
                  <a:pt x="35718" y="0"/>
                </a:lnTo>
                <a:lnTo>
                  <a:pt x="35718" y="0"/>
                </a:lnTo>
                <a:lnTo>
                  <a:pt x="26789" y="0"/>
                </a:lnTo>
                <a:lnTo>
                  <a:pt x="26789" y="0"/>
                </a:lnTo>
                <a:lnTo>
                  <a:pt x="26789" y="0"/>
                </a:lnTo>
                <a:lnTo>
                  <a:pt x="26789" y="8930"/>
                </a:lnTo>
                <a:lnTo>
                  <a:pt x="35718" y="8930"/>
                </a:lnTo>
                <a:lnTo>
                  <a:pt x="35718" y="26789"/>
                </a:lnTo>
                <a:lnTo>
                  <a:pt x="35718" y="35719"/>
                </a:lnTo>
                <a:lnTo>
                  <a:pt x="35718" y="62508"/>
                </a:lnTo>
                <a:lnTo>
                  <a:pt x="35718" y="98226"/>
                </a:lnTo>
                <a:lnTo>
                  <a:pt x="35718" y="125016"/>
                </a:lnTo>
                <a:lnTo>
                  <a:pt x="26789" y="160734"/>
                </a:lnTo>
                <a:lnTo>
                  <a:pt x="17859" y="196453"/>
                </a:lnTo>
                <a:lnTo>
                  <a:pt x="17859" y="214312"/>
                </a:lnTo>
                <a:lnTo>
                  <a:pt x="8929" y="232172"/>
                </a:lnTo>
                <a:lnTo>
                  <a:pt x="8929" y="241101"/>
                </a:lnTo>
                <a:lnTo>
                  <a:pt x="8929" y="250031"/>
                </a:lnTo>
                <a:lnTo>
                  <a:pt x="0" y="241101"/>
                </a:lnTo>
                <a:lnTo>
                  <a:pt x="0" y="241101"/>
                </a:lnTo>
                <a:lnTo>
                  <a:pt x="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9" name="Freeform 24598"/>
          <p:cNvSpPr/>
          <p:nvPr/>
        </p:nvSpPr>
        <p:spPr bwMode="auto">
          <a:xfrm>
            <a:off x="7215188" y="2464594"/>
            <a:ext cx="8930" cy="8930"/>
          </a:xfrm>
          <a:custGeom>
            <a:avLst/>
            <a:gdLst/>
            <a:ahLst/>
            <a:cxnLst/>
            <a:rect l="0" t="0" r="0" b="0"/>
            <a:pathLst>
              <a:path w="8930" h="8930">
                <a:moveTo>
                  <a:pt x="0" y="8929"/>
                </a:moveTo>
                <a:lnTo>
                  <a:pt x="0" y="8929"/>
                </a:lnTo>
                <a:lnTo>
                  <a:pt x="0" y="8929"/>
                </a:lnTo>
                <a:lnTo>
                  <a:pt x="0" y="8929"/>
                </a:lnTo>
                <a:lnTo>
                  <a:pt x="0" y="8929"/>
                </a:lnTo>
                <a:lnTo>
                  <a:pt x="0" y="8929"/>
                </a:lnTo>
                <a:lnTo>
                  <a:pt x="8929" y="8929"/>
                </a:lnTo>
                <a:lnTo>
                  <a:pt x="8929" y="8929"/>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0" name="Freeform 24599"/>
          <p:cNvSpPr/>
          <p:nvPr/>
        </p:nvSpPr>
        <p:spPr bwMode="auto">
          <a:xfrm>
            <a:off x="7152680" y="1616273"/>
            <a:ext cx="26790" cy="214314"/>
          </a:xfrm>
          <a:custGeom>
            <a:avLst/>
            <a:gdLst/>
            <a:ahLst/>
            <a:cxnLst/>
            <a:rect l="0" t="0" r="0" b="0"/>
            <a:pathLst>
              <a:path w="26790" h="214314">
                <a:moveTo>
                  <a:pt x="26789" y="0"/>
                </a:moveTo>
                <a:lnTo>
                  <a:pt x="17859" y="0"/>
                </a:lnTo>
                <a:lnTo>
                  <a:pt x="17859" y="0"/>
                </a:lnTo>
                <a:lnTo>
                  <a:pt x="17859" y="0"/>
                </a:lnTo>
                <a:lnTo>
                  <a:pt x="26789" y="0"/>
                </a:lnTo>
                <a:lnTo>
                  <a:pt x="26789" y="8930"/>
                </a:lnTo>
                <a:lnTo>
                  <a:pt x="26789" y="26789"/>
                </a:lnTo>
                <a:lnTo>
                  <a:pt x="26789" y="44649"/>
                </a:lnTo>
                <a:lnTo>
                  <a:pt x="17859" y="71438"/>
                </a:lnTo>
                <a:lnTo>
                  <a:pt x="17859" y="98227"/>
                </a:lnTo>
                <a:lnTo>
                  <a:pt x="17859" y="133946"/>
                </a:lnTo>
                <a:lnTo>
                  <a:pt x="8929" y="160735"/>
                </a:lnTo>
                <a:lnTo>
                  <a:pt x="8929" y="178594"/>
                </a:lnTo>
                <a:lnTo>
                  <a:pt x="0" y="196453"/>
                </a:lnTo>
                <a:lnTo>
                  <a:pt x="0" y="205383"/>
                </a:lnTo>
                <a:lnTo>
                  <a:pt x="0" y="214313"/>
                </a:lnTo>
                <a:lnTo>
                  <a:pt x="0" y="214313"/>
                </a:lnTo>
                <a:lnTo>
                  <a:pt x="8929" y="205383"/>
                </a:lnTo>
                <a:lnTo>
                  <a:pt x="892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1" name="Freeform 24600"/>
          <p:cNvSpPr/>
          <p:nvPr/>
        </p:nvSpPr>
        <p:spPr bwMode="auto">
          <a:xfrm>
            <a:off x="7241977" y="1750219"/>
            <a:ext cx="8930" cy="35719"/>
          </a:xfrm>
          <a:custGeom>
            <a:avLst/>
            <a:gdLst/>
            <a:ahLst/>
            <a:cxnLst/>
            <a:rect l="0" t="0" r="0" b="0"/>
            <a:pathLst>
              <a:path w="8930" h="35719">
                <a:moveTo>
                  <a:pt x="0" y="0"/>
                </a:moveTo>
                <a:lnTo>
                  <a:pt x="0" y="8929"/>
                </a:lnTo>
                <a:lnTo>
                  <a:pt x="0" y="8929"/>
                </a:lnTo>
                <a:lnTo>
                  <a:pt x="0" y="17859"/>
                </a:lnTo>
                <a:lnTo>
                  <a:pt x="0" y="26789"/>
                </a:lnTo>
                <a:lnTo>
                  <a:pt x="0" y="26789"/>
                </a:lnTo>
                <a:lnTo>
                  <a:pt x="0" y="35718"/>
                </a:lnTo>
                <a:lnTo>
                  <a:pt x="0" y="35718"/>
                </a:lnTo>
                <a:lnTo>
                  <a:pt x="0" y="35718"/>
                </a:lnTo>
                <a:lnTo>
                  <a:pt x="8929" y="35718"/>
                </a:lnTo>
                <a:lnTo>
                  <a:pt x="892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2" name="Freeform 24601"/>
          <p:cNvSpPr/>
          <p:nvPr/>
        </p:nvSpPr>
        <p:spPr bwMode="auto">
          <a:xfrm>
            <a:off x="7286625" y="1607344"/>
            <a:ext cx="80368" cy="133946"/>
          </a:xfrm>
          <a:custGeom>
            <a:avLst/>
            <a:gdLst/>
            <a:ahLst/>
            <a:cxnLst/>
            <a:rect l="0" t="0" r="0" b="0"/>
            <a:pathLst>
              <a:path w="80368" h="133946">
                <a:moveTo>
                  <a:pt x="17859" y="8929"/>
                </a:moveTo>
                <a:lnTo>
                  <a:pt x="17859" y="8929"/>
                </a:lnTo>
                <a:lnTo>
                  <a:pt x="8930" y="8929"/>
                </a:lnTo>
                <a:lnTo>
                  <a:pt x="8930" y="8929"/>
                </a:lnTo>
                <a:lnTo>
                  <a:pt x="8930" y="17859"/>
                </a:lnTo>
                <a:lnTo>
                  <a:pt x="8930" y="35718"/>
                </a:lnTo>
                <a:lnTo>
                  <a:pt x="8930" y="53578"/>
                </a:lnTo>
                <a:lnTo>
                  <a:pt x="0" y="80367"/>
                </a:lnTo>
                <a:lnTo>
                  <a:pt x="8930" y="98226"/>
                </a:lnTo>
                <a:lnTo>
                  <a:pt x="8930" y="116085"/>
                </a:lnTo>
                <a:lnTo>
                  <a:pt x="17859" y="125015"/>
                </a:lnTo>
                <a:lnTo>
                  <a:pt x="35719" y="133945"/>
                </a:lnTo>
                <a:lnTo>
                  <a:pt x="44648" y="133945"/>
                </a:lnTo>
                <a:lnTo>
                  <a:pt x="53578" y="125015"/>
                </a:lnTo>
                <a:lnTo>
                  <a:pt x="71438" y="107156"/>
                </a:lnTo>
                <a:lnTo>
                  <a:pt x="80367" y="89296"/>
                </a:lnTo>
                <a:lnTo>
                  <a:pt x="80367" y="71437"/>
                </a:lnTo>
                <a:lnTo>
                  <a:pt x="80367" y="53578"/>
                </a:lnTo>
                <a:lnTo>
                  <a:pt x="80367" y="35718"/>
                </a:lnTo>
                <a:lnTo>
                  <a:pt x="71438" y="17859"/>
                </a:lnTo>
                <a:lnTo>
                  <a:pt x="62508" y="8929"/>
                </a:lnTo>
                <a:lnTo>
                  <a:pt x="53578" y="0"/>
                </a:lnTo>
                <a:lnTo>
                  <a:pt x="35719" y="0"/>
                </a:lnTo>
                <a:lnTo>
                  <a:pt x="26789" y="8929"/>
                </a:lnTo>
                <a:lnTo>
                  <a:pt x="17859" y="17859"/>
                </a:lnTo>
                <a:lnTo>
                  <a:pt x="17859" y="26789"/>
                </a:lnTo>
                <a:lnTo>
                  <a:pt x="26789" y="35718"/>
                </a:lnTo>
                <a:lnTo>
                  <a:pt x="35719" y="44648"/>
                </a:lnTo>
                <a:lnTo>
                  <a:pt x="44648" y="44648"/>
                </a:lnTo>
                <a:lnTo>
                  <a:pt x="71438" y="35718"/>
                </a:lnTo>
                <a:lnTo>
                  <a:pt x="71438"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3" name="Freeform 24602"/>
          <p:cNvSpPr/>
          <p:nvPr/>
        </p:nvSpPr>
        <p:spPr bwMode="auto">
          <a:xfrm>
            <a:off x="7420570" y="1580554"/>
            <a:ext cx="98228" cy="133947"/>
          </a:xfrm>
          <a:custGeom>
            <a:avLst/>
            <a:gdLst/>
            <a:ahLst/>
            <a:cxnLst/>
            <a:rect l="0" t="0" r="0" b="0"/>
            <a:pathLst>
              <a:path w="98228" h="133947">
                <a:moveTo>
                  <a:pt x="17860" y="44649"/>
                </a:moveTo>
                <a:lnTo>
                  <a:pt x="8930" y="53579"/>
                </a:lnTo>
                <a:lnTo>
                  <a:pt x="8930" y="62508"/>
                </a:lnTo>
                <a:lnTo>
                  <a:pt x="0" y="80368"/>
                </a:lnTo>
                <a:lnTo>
                  <a:pt x="0" y="98227"/>
                </a:lnTo>
                <a:lnTo>
                  <a:pt x="0" y="116086"/>
                </a:lnTo>
                <a:lnTo>
                  <a:pt x="8930" y="125016"/>
                </a:lnTo>
                <a:lnTo>
                  <a:pt x="26789" y="133946"/>
                </a:lnTo>
                <a:lnTo>
                  <a:pt x="44649" y="125016"/>
                </a:lnTo>
                <a:lnTo>
                  <a:pt x="62508" y="125016"/>
                </a:lnTo>
                <a:lnTo>
                  <a:pt x="80368" y="107157"/>
                </a:lnTo>
                <a:lnTo>
                  <a:pt x="89297" y="89297"/>
                </a:lnTo>
                <a:lnTo>
                  <a:pt x="98227" y="80368"/>
                </a:lnTo>
                <a:lnTo>
                  <a:pt x="98227" y="62508"/>
                </a:lnTo>
                <a:lnTo>
                  <a:pt x="98227" y="44649"/>
                </a:lnTo>
                <a:lnTo>
                  <a:pt x="80368" y="26790"/>
                </a:lnTo>
                <a:lnTo>
                  <a:pt x="71438" y="17860"/>
                </a:lnTo>
                <a:lnTo>
                  <a:pt x="53578" y="8930"/>
                </a:lnTo>
                <a:lnTo>
                  <a:pt x="44649" y="0"/>
                </a:lnTo>
                <a:lnTo>
                  <a:pt x="35719" y="0"/>
                </a:lnTo>
                <a:lnTo>
                  <a:pt x="35719" y="8930"/>
                </a:lnTo>
                <a:lnTo>
                  <a:pt x="44649" y="8930"/>
                </a:lnTo>
                <a:lnTo>
                  <a:pt x="4464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4" name="Freeform 24603"/>
          <p:cNvSpPr/>
          <p:nvPr/>
        </p:nvSpPr>
        <p:spPr bwMode="auto">
          <a:xfrm>
            <a:off x="7634883" y="1598414"/>
            <a:ext cx="116087" cy="44649"/>
          </a:xfrm>
          <a:custGeom>
            <a:avLst/>
            <a:gdLst/>
            <a:ahLst/>
            <a:cxnLst/>
            <a:rect l="0" t="0" r="0" b="0"/>
            <a:pathLst>
              <a:path w="116087" h="44649">
                <a:moveTo>
                  <a:pt x="0" y="44648"/>
                </a:moveTo>
                <a:lnTo>
                  <a:pt x="0" y="44648"/>
                </a:lnTo>
                <a:lnTo>
                  <a:pt x="8930" y="35719"/>
                </a:lnTo>
                <a:lnTo>
                  <a:pt x="17859" y="35719"/>
                </a:lnTo>
                <a:lnTo>
                  <a:pt x="26789" y="35719"/>
                </a:lnTo>
                <a:lnTo>
                  <a:pt x="44648" y="26789"/>
                </a:lnTo>
                <a:lnTo>
                  <a:pt x="62508" y="17859"/>
                </a:lnTo>
                <a:lnTo>
                  <a:pt x="80367" y="17859"/>
                </a:lnTo>
                <a:lnTo>
                  <a:pt x="98226" y="8930"/>
                </a:lnTo>
                <a:lnTo>
                  <a:pt x="107156" y="8930"/>
                </a:lnTo>
                <a:lnTo>
                  <a:pt x="107156"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5" name="Freeform 24604"/>
          <p:cNvSpPr/>
          <p:nvPr/>
        </p:nvSpPr>
        <p:spPr bwMode="auto">
          <a:xfrm>
            <a:off x="7840266" y="1473398"/>
            <a:ext cx="151805" cy="205384"/>
          </a:xfrm>
          <a:custGeom>
            <a:avLst/>
            <a:gdLst/>
            <a:ahLst/>
            <a:cxnLst/>
            <a:rect l="0" t="0" r="0" b="0"/>
            <a:pathLst>
              <a:path w="151805" h="205384">
                <a:moveTo>
                  <a:pt x="107156" y="17860"/>
                </a:moveTo>
                <a:lnTo>
                  <a:pt x="107156" y="17860"/>
                </a:lnTo>
                <a:lnTo>
                  <a:pt x="116086" y="17860"/>
                </a:lnTo>
                <a:lnTo>
                  <a:pt x="116086" y="8930"/>
                </a:lnTo>
                <a:lnTo>
                  <a:pt x="116086" y="0"/>
                </a:lnTo>
                <a:lnTo>
                  <a:pt x="107156" y="0"/>
                </a:lnTo>
                <a:lnTo>
                  <a:pt x="98226" y="0"/>
                </a:lnTo>
                <a:lnTo>
                  <a:pt x="89297" y="0"/>
                </a:lnTo>
                <a:lnTo>
                  <a:pt x="71437" y="8930"/>
                </a:lnTo>
                <a:lnTo>
                  <a:pt x="44648" y="17860"/>
                </a:lnTo>
                <a:lnTo>
                  <a:pt x="26789" y="35719"/>
                </a:lnTo>
                <a:lnTo>
                  <a:pt x="8929" y="53578"/>
                </a:lnTo>
                <a:lnTo>
                  <a:pt x="0" y="80367"/>
                </a:lnTo>
                <a:lnTo>
                  <a:pt x="0" y="89297"/>
                </a:lnTo>
                <a:lnTo>
                  <a:pt x="8929" y="98227"/>
                </a:lnTo>
                <a:lnTo>
                  <a:pt x="26789" y="98227"/>
                </a:lnTo>
                <a:lnTo>
                  <a:pt x="53578" y="89297"/>
                </a:lnTo>
                <a:lnTo>
                  <a:pt x="71437" y="80367"/>
                </a:lnTo>
                <a:lnTo>
                  <a:pt x="98226" y="62508"/>
                </a:lnTo>
                <a:lnTo>
                  <a:pt x="125015" y="44649"/>
                </a:lnTo>
                <a:lnTo>
                  <a:pt x="142875" y="26789"/>
                </a:lnTo>
                <a:lnTo>
                  <a:pt x="151804" y="17860"/>
                </a:lnTo>
                <a:lnTo>
                  <a:pt x="151804" y="17860"/>
                </a:lnTo>
                <a:lnTo>
                  <a:pt x="142875" y="26789"/>
                </a:lnTo>
                <a:lnTo>
                  <a:pt x="133945" y="35719"/>
                </a:lnTo>
                <a:lnTo>
                  <a:pt x="125015" y="62508"/>
                </a:lnTo>
                <a:lnTo>
                  <a:pt x="107156" y="89297"/>
                </a:lnTo>
                <a:lnTo>
                  <a:pt x="98226" y="116086"/>
                </a:lnTo>
                <a:lnTo>
                  <a:pt x="89297" y="133946"/>
                </a:lnTo>
                <a:lnTo>
                  <a:pt x="80367" y="160735"/>
                </a:lnTo>
                <a:lnTo>
                  <a:pt x="80367" y="178594"/>
                </a:lnTo>
                <a:lnTo>
                  <a:pt x="80367" y="187524"/>
                </a:lnTo>
                <a:lnTo>
                  <a:pt x="71437" y="196453"/>
                </a:lnTo>
                <a:lnTo>
                  <a:pt x="71437" y="205383"/>
                </a:lnTo>
                <a:lnTo>
                  <a:pt x="7143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6" name="Freeform 24605"/>
          <p:cNvSpPr/>
          <p:nvPr/>
        </p:nvSpPr>
        <p:spPr bwMode="auto">
          <a:xfrm>
            <a:off x="7777758" y="1687711"/>
            <a:ext cx="26790" cy="8930"/>
          </a:xfrm>
          <a:custGeom>
            <a:avLst/>
            <a:gdLst/>
            <a:ahLst/>
            <a:cxnLst/>
            <a:rect l="0" t="0" r="0" b="0"/>
            <a:pathLst>
              <a:path w="26790" h="8930">
                <a:moveTo>
                  <a:pt x="0" y="0"/>
                </a:moveTo>
                <a:lnTo>
                  <a:pt x="0" y="8929"/>
                </a:lnTo>
                <a:lnTo>
                  <a:pt x="8930" y="8929"/>
                </a:lnTo>
                <a:lnTo>
                  <a:pt x="8930" y="8929"/>
                </a:lnTo>
                <a:lnTo>
                  <a:pt x="17859" y="8929"/>
                </a:lnTo>
                <a:lnTo>
                  <a:pt x="17859" y="0"/>
                </a:lnTo>
                <a:lnTo>
                  <a:pt x="26789" y="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7" name="Freeform 24606"/>
          <p:cNvSpPr/>
          <p:nvPr/>
        </p:nvSpPr>
        <p:spPr bwMode="auto">
          <a:xfrm>
            <a:off x="7983141" y="1464469"/>
            <a:ext cx="160735" cy="160735"/>
          </a:xfrm>
          <a:custGeom>
            <a:avLst/>
            <a:gdLst/>
            <a:ahLst/>
            <a:cxnLst/>
            <a:rect l="0" t="0" r="0" b="0"/>
            <a:pathLst>
              <a:path w="160735" h="160735">
                <a:moveTo>
                  <a:pt x="53578" y="17859"/>
                </a:moveTo>
                <a:lnTo>
                  <a:pt x="44648" y="17859"/>
                </a:lnTo>
                <a:lnTo>
                  <a:pt x="35718" y="26789"/>
                </a:lnTo>
                <a:lnTo>
                  <a:pt x="26789" y="44648"/>
                </a:lnTo>
                <a:lnTo>
                  <a:pt x="17859" y="62507"/>
                </a:lnTo>
                <a:lnTo>
                  <a:pt x="8929" y="89296"/>
                </a:lnTo>
                <a:lnTo>
                  <a:pt x="0" y="116085"/>
                </a:lnTo>
                <a:lnTo>
                  <a:pt x="0" y="133945"/>
                </a:lnTo>
                <a:lnTo>
                  <a:pt x="8929" y="151804"/>
                </a:lnTo>
                <a:lnTo>
                  <a:pt x="17859" y="160734"/>
                </a:lnTo>
                <a:lnTo>
                  <a:pt x="44648" y="160734"/>
                </a:lnTo>
                <a:lnTo>
                  <a:pt x="62507" y="160734"/>
                </a:lnTo>
                <a:lnTo>
                  <a:pt x="89297" y="142875"/>
                </a:lnTo>
                <a:lnTo>
                  <a:pt x="116086" y="125015"/>
                </a:lnTo>
                <a:lnTo>
                  <a:pt x="142875" y="98226"/>
                </a:lnTo>
                <a:lnTo>
                  <a:pt x="160734" y="71437"/>
                </a:lnTo>
                <a:lnTo>
                  <a:pt x="160734" y="44648"/>
                </a:lnTo>
                <a:lnTo>
                  <a:pt x="160734" y="17859"/>
                </a:lnTo>
                <a:lnTo>
                  <a:pt x="142875" y="8929"/>
                </a:lnTo>
                <a:lnTo>
                  <a:pt x="116086" y="0"/>
                </a:lnTo>
                <a:lnTo>
                  <a:pt x="89297" y="8929"/>
                </a:lnTo>
                <a:lnTo>
                  <a:pt x="71437" y="8929"/>
                </a:lnTo>
                <a:lnTo>
                  <a:pt x="53578" y="26789"/>
                </a:lnTo>
                <a:lnTo>
                  <a:pt x="53578" y="44648"/>
                </a:lnTo>
                <a:lnTo>
                  <a:pt x="62507" y="53578"/>
                </a:lnTo>
                <a:lnTo>
                  <a:pt x="80367" y="53578"/>
                </a:lnTo>
                <a:lnTo>
                  <a:pt x="8036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8" name="Freeform 24607"/>
          <p:cNvSpPr/>
          <p:nvPr/>
        </p:nvSpPr>
        <p:spPr bwMode="auto">
          <a:xfrm>
            <a:off x="7474148" y="2178844"/>
            <a:ext cx="205384" cy="214313"/>
          </a:xfrm>
          <a:custGeom>
            <a:avLst/>
            <a:gdLst/>
            <a:ahLst/>
            <a:cxnLst/>
            <a:rect l="0" t="0" r="0" b="0"/>
            <a:pathLst>
              <a:path w="205384" h="214313">
                <a:moveTo>
                  <a:pt x="53579" y="151804"/>
                </a:moveTo>
                <a:lnTo>
                  <a:pt x="53579" y="151804"/>
                </a:lnTo>
                <a:lnTo>
                  <a:pt x="53579" y="151804"/>
                </a:lnTo>
                <a:lnTo>
                  <a:pt x="53579" y="151804"/>
                </a:lnTo>
                <a:lnTo>
                  <a:pt x="53579" y="151804"/>
                </a:lnTo>
                <a:lnTo>
                  <a:pt x="53579" y="142875"/>
                </a:lnTo>
                <a:lnTo>
                  <a:pt x="62508" y="125015"/>
                </a:lnTo>
                <a:lnTo>
                  <a:pt x="71438" y="107156"/>
                </a:lnTo>
                <a:lnTo>
                  <a:pt x="80368" y="89296"/>
                </a:lnTo>
                <a:lnTo>
                  <a:pt x="89297" y="71437"/>
                </a:lnTo>
                <a:lnTo>
                  <a:pt x="98227" y="44648"/>
                </a:lnTo>
                <a:lnTo>
                  <a:pt x="107157" y="26789"/>
                </a:lnTo>
                <a:lnTo>
                  <a:pt x="107157" y="8929"/>
                </a:lnTo>
                <a:lnTo>
                  <a:pt x="107157" y="0"/>
                </a:lnTo>
                <a:lnTo>
                  <a:pt x="107157" y="0"/>
                </a:lnTo>
                <a:lnTo>
                  <a:pt x="107157" y="8929"/>
                </a:lnTo>
                <a:lnTo>
                  <a:pt x="107157" y="26789"/>
                </a:lnTo>
                <a:lnTo>
                  <a:pt x="107157" y="53578"/>
                </a:lnTo>
                <a:lnTo>
                  <a:pt x="116086" y="80367"/>
                </a:lnTo>
                <a:lnTo>
                  <a:pt x="125016" y="107156"/>
                </a:lnTo>
                <a:lnTo>
                  <a:pt x="133946" y="133945"/>
                </a:lnTo>
                <a:lnTo>
                  <a:pt x="151805" y="160734"/>
                </a:lnTo>
                <a:lnTo>
                  <a:pt x="169665" y="178593"/>
                </a:lnTo>
                <a:lnTo>
                  <a:pt x="187524" y="196453"/>
                </a:lnTo>
                <a:lnTo>
                  <a:pt x="196454" y="205382"/>
                </a:lnTo>
                <a:lnTo>
                  <a:pt x="205383" y="214312"/>
                </a:lnTo>
                <a:lnTo>
                  <a:pt x="205383" y="214312"/>
                </a:lnTo>
                <a:lnTo>
                  <a:pt x="196454" y="214312"/>
                </a:lnTo>
                <a:lnTo>
                  <a:pt x="187524" y="205382"/>
                </a:lnTo>
                <a:lnTo>
                  <a:pt x="169665" y="187523"/>
                </a:lnTo>
                <a:lnTo>
                  <a:pt x="142875" y="178593"/>
                </a:lnTo>
                <a:lnTo>
                  <a:pt x="107157" y="151804"/>
                </a:lnTo>
                <a:lnTo>
                  <a:pt x="80368" y="142875"/>
                </a:lnTo>
                <a:lnTo>
                  <a:pt x="44649" y="125015"/>
                </a:lnTo>
                <a:lnTo>
                  <a:pt x="26790" y="116085"/>
                </a:lnTo>
                <a:lnTo>
                  <a:pt x="8930" y="116085"/>
                </a:lnTo>
                <a:lnTo>
                  <a:pt x="0" y="107156"/>
                </a:lnTo>
                <a:lnTo>
                  <a:pt x="0" y="107156"/>
                </a:lnTo>
                <a:lnTo>
                  <a:pt x="8930" y="107156"/>
                </a:lnTo>
                <a:lnTo>
                  <a:pt x="35719" y="107156"/>
                </a:lnTo>
                <a:lnTo>
                  <a:pt x="62508" y="98226"/>
                </a:lnTo>
                <a:lnTo>
                  <a:pt x="107157" y="80367"/>
                </a:lnTo>
                <a:lnTo>
                  <a:pt x="142875" y="71437"/>
                </a:lnTo>
                <a:lnTo>
                  <a:pt x="178594" y="53578"/>
                </a:lnTo>
                <a:lnTo>
                  <a:pt x="196454" y="44648"/>
                </a:lnTo>
                <a:lnTo>
                  <a:pt x="205383" y="44648"/>
                </a:lnTo>
                <a:lnTo>
                  <a:pt x="205383" y="53578"/>
                </a:lnTo>
                <a:lnTo>
                  <a:pt x="187524" y="71437"/>
                </a:lnTo>
                <a:lnTo>
                  <a:pt x="160735" y="98226"/>
                </a:lnTo>
                <a:lnTo>
                  <a:pt x="125016" y="133945"/>
                </a:lnTo>
                <a:lnTo>
                  <a:pt x="89297" y="160734"/>
                </a:lnTo>
                <a:lnTo>
                  <a:pt x="62508" y="187523"/>
                </a:lnTo>
                <a:lnTo>
                  <a:pt x="44649" y="205382"/>
                </a:lnTo>
                <a:lnTo>
                  <a:pt x="44649" y="214312"/>
                </a:lnTo>
                <a:lnTo>
                  <a:pt x="44649" y="205382"/>
                </a:lnTo>
                <a:lnTo>
                  <a:pt x="62508" y="187523"/>
                </a:lnTo>
                <a:lnTo>
                  <a:pt x="89297" y="151804"/>
                </a:lnTo>
                <a:lnTo>
                  <a:pt x="116086" y="116085"/>
                </a:lnTo>
                <a:lnTo>
                  <a:pt x="116086"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9" name="Freeform 24608"/>
          <p:cNvSpPr/>
          <p:nvPr/>
        </p:nvSpPr>
        <p:spPr bwMode="auto">
          <a:xfrm>
            <a:off x="7831336" y="2080617"/>
            <a:ext cx="223243" cy="178595"/>
          </a:xfrm>
          <a:custGeom>
            <a:avLst/>
            <a:gdLst/>
            <a:ahLst/>
            <a:cxnLst/>
            <a:rect l="0" t="0" r="0" b="0"/>
            <a:pathLst>
              <a:path w="223243" h="178595">
                <a:moveTo>
                  <a:pt x="62508" y="44648"/>
                </a:moveTo>
                <a:lnTo>
                  <a:pt x="53578" y="44648"/>
                </a:lnTo>
                <a:lnTo>
                  <a:pt x="44648" y="44648"/>
                </a:lnTo>
                <a:lnTo>
                  <a:pt x="35719" y="44648"/>
                </a:lnTo>
                <a:lnTo>
                  <a:pt x="26789" y="44648"/>
                </a:lnTo>
                <a:lnTo>
                  <a:pt x="26789" y="44648"/>
                </a:lnTo>
                <a:lnTo>
                  <a:pt x="26789" y="35719"/>
                </a:lnTo>
                <a:lnTo>
                  <a:pt x="26789" y="26789"/>
                </a:lnTo>
                <a:lnTo>
                  <a:pt x="35719" y="17859"/>
                </a:lnTo>
                <a:lnTo>
                  <a:pt x="44648" y="8930"/>
                </a:lnTo>
                <a:lnTo>
                  <a:pt x="71437" y="8930"/>
                </a:lnTo>
                <a:lnTo>
                  <a:pt x="98227" y="0"/>
                </a:lnTo>
                <a:lnTo>
                  <a:pt x="133945" y="0"/>
                </a:lnTo>
                <a:lnTo>
                  <a:pt x="178594" y="0"/>
                </a:lnTo>
                <a:lnTo>
                  <a:pt x="205383" y="0"/>
                </a:lnTo>
                <a:lnTo>
                  <a:pt x="223242" y="8930"/>
                </a:lnTo>
                <a:lnTo>
                  <a:pt x="214312" y="26789"/>
                </a:lnTo>
                <a:lnTo>
                  <a:pt x="205383" y="53578"/>
                </a:lnTo>
                <a:lnTo>
                  <a:pt x="169664" y="80367"/>
                </a:lnTo>
                <a:lnTo>
                  <a:pt x="133945" y="107156"/>
                </a:lnTo>
                <a:lnTo>
                  <a:pt x="89297" y="133945"/>
                </a:lnTo>
                <a:lnTo>
                  <a:pt x="53578" y="160734"/>
                </a:lnTo>
                <a:lnTo>
                  <a:pt x="26789" y="178594"/>
                </a:lnTo>
                <a:lnTo>
                  <a:pt x="8930" y="178594"/>
                </a:lnTo>
                <a:lnTo>
                  <a:pt x="0" y="178594"/>
                </a:lnTo>
                <a:lnTo>
                  <a:pt x="0" y="178594"/>
                </a:lnTo>
                <a:lnTo>
                  <a:pt x="26789" y="169664"/>
                </a:lnTo>
                <a:lnTo>
                  <a:pt x="53578" y="160734"/>
                </a:lnTo>
                <a:lnTo>
                  <a:pt x="89297" y="151805"/>
                </a:lnTo>
                <a:lnTo>
                  <a:pt x="133945" y="151805"/>
                </a:lnTo>
                <a:lnTo>
                  <a:pt x="178594" y="151805"/>
                </a:lnTo>
                <a:lnTo>
                  <a:pt x="214312" y="142875"/>
                </a:lnTo>
                <a:lnTo>
                  <a:pt x="214312"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0" name="Freeform 24609"/>
          <p:cNvSpPr/>
          <p:nvPr/>
        </p:nvSpPr>
        <p:spPr bwMode="auto">
          <a:xfrm>
            <a:off x="8134945" y="2062758"/>
            <a:ext cx="214313" cy="178594"/>
          </a:xfrm>
          <a:custGeom>
            <a:avLst/>
            <a:gdLst/>
            <a:ahLst/>
            <a:cxnLst/>
            <a:rect l="0" t="0" r="0" b="0"/>
            <a:pathLst>
              <a:path w="214313" h="178594">
                <a:moveTo>
                  <a:pt x="125015" y="0"/>
                </a:moveTo>
                <a:lnTo>
                  <a:pt x="107156" y="17859"/>
                </a:lnTo>
                <a:lnTo>
                  <a:pt x="80367" y="35718"/>
                </a:lnTo>
                <a:lnTo>
                  <a:pt x="44649" y="62507"/>
                </a:lnTo>
                <a:lnTo>
                  <a:pt x="17860" y="98226"/>
                </a:lnTo>
                <a:lnTo>
                  <a:pt x="0" y="133945"/>
                </a:lnTo>
                <a:lnTo>
                  <a:pt x="0" y="151804"/>
                </a:lnTo>
                <a:lnTo>
                  <a:pt x="17860" y="169664"/>
                </a:lnTo>
                <a:lnTo>
                  <a:pt x="53578" y="178593"/>
                </a:lnTo>
                <a:lnTo>
                  <a:pt x="89296" y="169664"/>
                </a:lnTo>
                <a:lnTo>
                  <a:pt x="133945" y="160734"/>
                </a:lnTo>
                <a:lnTo>
                  <a:pt x="169664" y="142875"/>
                </a:lnTo>
                <a:lnTo>
                  <a:pt x="196453" y="116086"/>
                </a:lnTo>
                <a:lnTo>
                  <a:pt x="214312" y="89296"/>
                </a:lnTo>
                <a:lnTo>
                  <a:pt x="214312" y="53578"/>
                </a:lnTo>
                <a:lnTo>
                  <a:pt x="205382" y="26789"/>
                </a:lnTo>
                <a:lnTo>
                  <a:pt x="169664" y="8929"/>
                </a:lnTo>
                <a:lnTo>
                  <a:pt x="125015" y="0"/>
                </a:lnTo>
                <a:lnTo>
                  <a:pt x="71437" y="0"/>
                </a:lnTo>
                <a:lnTo>
                  <a:pt x="26789" y="8929"/>
                </a:lnTo>
                <a:lnTo>
                  <a:pt x="8930" y="26789"/>
                </a:lnTo>
                <a:lnTo>
                  <a:pt x="8930" y="35718"/>
                </a:lnTo>
                <a:lnTo>
                  <a:pt x="35719" y="44648"/>
                </a:lnTo>
                <a:lnTo>
                  <a:pt x="80367" y="44648"/>
                </a:lnTo>
                <a:lnTo>
                  <a:pt x="8036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1" name="Freeform 24610"/>
          <p:cNvSpPr/>
          <p:nvPr/>
        </p:nvSpPr>
        <p:spPr bwMode="auto">
          <a:xfrm>
            <a:off x="5947172" y="2920007"/>
            <a:ext cx="178595" cy="26790"/>
          </a:xfrm>
          <a:custGeom>
            <a:avLst/>
            <a:gdLst/>
            <a:ahLst/>
            <a:cxnLst/>
            <a:rect l="0" t="0" r="0" b="0"/>
            <a:pathLst>
              <a:path w="178595" h="26790">
                <a:moveTo>
                  <a:pt x="0" y="26789"/>
                </a:moveTo>
                <a:lnTo>
                  <a:pt x="8930" y="26789"/>
                </a:lnTo>
                <a:lnTo>
                  <a:pt x="17859" y="26789"/>
                </a:lnTo>
                <a:lnTo>
                  <a:pt x="35719" y="17860"/>
                </a:lnTo>
                <a:lnTo>
                  <a:pt x="44648" y="17860"/>
                </a:lnTo>
                <a:lnTo>
                  <a:pt x="62508" y="8930"/>
                </a:lnTo>
                <a:lnTo>
                  <a:pt x="89297" y="0"/>
                </a:lnTo>
                <a:lnTo>
                  <a:pt x="107156" y="0"/>
                </a:lnTo>
                <a:lnTo>
                  <a:pt x="133945" y="0"/>
                </a:lnTo>
                <a:lnTo>
                  <a:pt x="151805" y="8930"/>
                </a:lnTo>
                <a:lnTo>
                  <a:pt x="169664" y="8930"/>
                </a:lnTo>
                <a:lnTo>
                  <a:pt x="178594" y="17860"/>
                </a:lnTo>
                <a:lnTo>
                  <a:pt x="17859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2" name="Freeform 24611"/>
          <p:cNvSpPr/>
          <p:nvPr/>
        </p:nvSpPr>
        <p:spPr bwMode="auto">
          <a:xfrm>
            <a:off x="5991820" y="3000375"/>
            <a:ext cx="151806" cy="26790"/>
          </a:xfrm>
          <a:custGeom>
            <a:avLst/>
            <a:gdLst/>
            <a:ahLst/>
            <a:cxnLst/>
            <a:rect l="0" t="0" r="0" b="0"/>
            <a:pathLst>
              <a:path w="151806" h="26790">
                <a:moveTo>
                  <a:pt x="0" y="26789"/>
                </a:moveTo>
                <a:lnTo>
                  <a:pt x="8930" y="26789"/>
                </a:lnTo>
                <a:lnTo>
                  <a:pt x="17860" y="26789"/>
                </a:lnTo>
                <a:lnTo>
                  <a:pt x="35719" y="17859"/>
                </a:lnTo>
                <a:lnTo>
                  <a:pt x="53578" y="8929"/>
                </a:lnTo>
                <a:lnTo>
                  <a:pt x="80368" y="0"/>
                </a:lnTo>
                <a:lnTo>
                  <a:pt x="107157" y="0"/>
                </a:lnTo>
                <a:lnTo>
                  <a:pt x="125016" y="0"/>
                </a:lnTo>
                <a:lnTo>
                  <a:pt x="133946" y="0"/>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3" name="Freeform 24612"/>
          <p:cNvSpPr/>
          <p:nvPr/>
        </p:nvSpPr>
        <p:spPr bwMode="auto">
          <a:xfrm>
            <a:off x="6491883" y="2830711"/>
            <a:ext cx="357188" cy="223243"/>
          </a:xfrm>
          <a:custGeom>
            <a:avLst/>
            <a:gdLst/>
            <a:ahLst/>
            <a:cxnLst/>
            <a:rect l="0" t="0" r="0" b="0"/>
            <a:pathLst>
              <a:path w="357188" h="223243">
                <a:moveTo>
                  <a:pt x="44648" y="71437"/>
                </a:moveTo>
                <a:lnTo>
                  <a:pt x="35719" y="71437"/>
                </a:lnTo>
                <a:lnTo>
                  <a:pt x="35719" y="71437"/>
                </a:lnTo>
                <a:lnTo>
                  <a:pt x="26789" y="80367"/>
                </a:lnTo>
                <a:lnTo>
                  <a:pt x="17859" y="80367"/>
                </a:lnTo>
                <a:lnTo>
                  <a:pt x="8930" y="80367"/>
                </a:lnTo>
                <a:lnTo>
                  <a:pt x="0" y="80367"/>
                </a:lnTo>
                <a:lnTo>
                  <a:pt x="0" y="71437"/>
                </a:lnTo>
                <a:lnTo>
                  <a:pt x="0" y="62507"/>
                </a:lnTo>
                <a:lnTo>
                  <a:pt x="8930" y="53578"/>
                </a:lnTo>
                <a:lnTo>
                  <a:pt x="35719" y="35718"/>
                </a:lnTo>
                <a:lnTo>
                  <a:pt x="62508" y="26789"/>
                </a:lnTo>
                <a:lnTo>
                  <a:pt x="98226" y="8929"/>
                </a:lnTo>
                <a:lnTo>
                  <a:pt x="133945" y="8929"/>
                </a:lnTo>
                <a:lnTo>
                  <a:pt x="169664" y="0"/>
                </a:lnTo>
                <a:lnTo>
                  <a:pt x="205383" y="8929"/>
                </a:lnTo>
                <a:lnTo>
                  <a:pt x="223242" y="26789"/>
                </a:lnTo>
                <a:lnTo>
                  <a:pt x="223242" y="44648"/>
                </a:lnTo>
                <a:lnTo>
                  <a:pt x="214312" y="80367"/>
                </a:lnTo>
                <a:lnTo>
                  <a:pt x="196453" y="116085"/>
                </a:lnTo>
                <a:lnTo>
                  <a:pt x="169664" y="142875"/>
                </a:lnTo>
                <a:lnTo>
                  <a:pt x="133945" y="178593"/>
                </a:lnTo>
                <a:lnTo>
                  <a:pt x="107156" y="205382"/>
                </a:lnTo>
                <a:lnTo>
                  <a:pt x="80367" y="223242"/>
                </a:lnTo>
                <a:lnTo>
                  <a:pt x="62508" y="223242"/>
                </a:lnTo>
                <a:lnTo>
                  <a:pt x="53578" y="214312"/>
                </a:lnTo>
                <a:lnTo>
                  <a:pt x="53578" y="196453"/>
                </a:lnTo>
                <a:lnTo>
                  <a:pt x="71437" y="169664"/>
                </a:lnTo>
                <a:lnTo>
                  <a:pt x="107156" y="151804"/>
                </a:lnTo>
                <a:lnTo>
                  <a:pt x="142875" y="142875"/>
                </a:lnTo>
                <a:lnTo>
                  <a:pt x="187523" y="133945"/>
                </a:lnTo>
                <a:lnTo>
                  <a:pt x="232172" y="142875"/>
                </a:lnTo>
                <a:lnTo>
                  <a:pt x="276820" y="151804"/>
                </a:lnTo>
                <a:lnTo>
                  <a:pt x="303609" y="160734"/>
                </a:lnTo>
                <a:lnTo>
                  <a:pt x="330398" y="169664"/>
                </a:lnTo>
                <a:lnTo>
                  <a:pt x="348258" y="178593"/>
                </a:lnTo>
                <a:lnTo>
                  <a:pt x="348258" y="187523"/>
                </a:lnTo>
                <a:lnTo>
                  <a:pt x="357187" y="187523"/>
                </a:lnTo>
                <a:lnTo>
                  <a:pt x="35718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4" name="Freeform 24613"/>
          <p:cNvSpPr/>
          <p:nvPr/>
        </p:nvSpPr>
        <p:spPr bwMode="auto">
          <a:xfrm>
            <a:off x="6965156" y="2866429"/>
            <a:ext cx="26790" cy="26790"/>
          </a:xfrm>
          <a:custGeom>
            <a:avLst/>
            <a:gdLst/>
            <a:ahLst/>
            <a:cxnLst/>
            <a:rect l="0" t="0" r="0" b="0"/>
            <a:pathLst>
              <a:path w="26790" h="26790">
                <a:moveTo>
                  <a:pt x="26789" y="8930"/>
                </a:moveTo>
                <a:lnTo>
                  <a:pt x="26789" y="17860"/>
                </a:lnTo>
                <a:lnTo>
                  <a:pt x="26789" y="17860"/>
                </a:lnTo>
                <a:lnTo>
                  <a:pt x="26789" y="17860"/>
                </a:lnTo>
                <a:lnTo>
                  <a:pt x="26789" y="26789"/>
                </a:lnTo>
                <a:lnTo>
                  <a:pt x="17860" y="26789"/>
                </a:lnTo>
                <a:lnTo>
                  <a:pt x="8930" y="26789"/>
                </a:lnTo>
                <a:lnTo>
                  <a:pt x="0" y="26789"/>
                </a:lnTo>
                <a:lnTo>
                  <a:pt x="0" y="26789"/>
                </a:lnTo>
                <a:lnTo>
                  <a:pt x="0" y="1786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5" name="Freeform 24614"/>
          <p:cNvSpPr/>
          <p:nvPr/>
        </p:nvSpPr>
        <p:spPr bwMode="auto">
          <a:xfrm>
            <a:off x="6947297" y="2803921"/>
            <a:ext cx="267892" cy="98228"/>
          </a:xfrm>
          <a:custGeom>
            <a:avLst/>
            <a:gdLst/>
            <a:ahLst/>
            <a:cxnLst/>
            <a:rect l="0" t="0" r="0" b="0"/>
            <a:pathLst>
              <a:path w="267892" h="98228">
                <a:moveTo>
                  <a:pt x="0" y="98227"/>
                </a:moveTo>
                <a:lnTo>
                  <a:pt x="0" y="98227"/>
                </a:lnTo>
                <a:lnTo>
                  <a:pt x="0" y="98227"/>
                </a:lnTo>
                <a:lnTo>
                  <a:pt x="8930" y="89297"/>
                </a:lnTo>
                <a:lnTo>
                  <a:pt x="8930" y="89297"/>
                </a:lnTo>
                <a:lnTo>
                  <a:pt x="26789" y="89297"/>
                </a:lnTo>
                <a:lnTo>
                  <a:pt x="44648" y="80368"/>
                </a:lnTo>
                <a:lnTo>
                  <a:pt x="62508" y="71438"/>
                </a:lnTo>
                <a:lnTo>
                  <a:pt x="98226" y="62508"/>
                </a:lnTo>
                <a:lnTo>
                  <a:pt x="125016" y="62508"/>
                </a:lnTo>
                <a:lnTo>
                  <a:pt x="169664" y="53579"/>
                </a:lnTo>
                <a:lnTo>
                  <a:pt x="205383" y="35719"/>
                </a:lnTo>
                <a:lnTo>
                  <a:pt x="232172" y="35719"/>
                </a:lnTo>
                <a:lnTo>
                  <a:pt x="250031" y="17860"/>
                </a:lnTo>
                <a:lnTo>
                  <a:pt x="267891" y="893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6" name="Freeform 24615"/>
          <p:cNvSpPr/>
          <p:nvPr/>
        </p:nvSpPr>
        <p:spPr bwMode="auto">
          <a:xfrm>
            <a:off x="7054453" y="2741414"/>
            <a:ext cx="62509" cy="232173"/>
          </a:xfrm>
          <a:custGeom>
            <a:avLst/>
            <a:gdLst/>
            <a:ahLst/>
            <a:cxnLst/>
            <a:rect l="0" t="0" r="0" b="0"/>
            <a:pathLst>
              <a:path w="62509" h="232173">
                <a:moveTo>
                  <a:pt x="8930" y="0"/>
                </a:moveTo>
                <a:lnTo>
                  <a:pt x="8930" y="8930"/>
                </a:lnTo>
                <a:lnTo>
                  <a:pt x="0" y="17859"/>
                </a:lnTo>
                <a:lnTo>
                  <a:pt x="0" y="44649"/>
                </a:lnTo>
                <a:lnTo>
                  <a:pt x="0" y="71437"/>
                </a:lnTo>
                <a:lnTo>
                  <a:pt x="0" y="107156"/>
                </a:lnTo>
                <a:lnTo>
                  <a:pt x="8930" y="142875"/>
                </a:lnTo>
                <a:lnTo>
                  <a:pt x="17860" y="169664"/>
                </a:lnTo>
                <a:lnTo>
                  <a:pt x="26789" y="196453"/>
                </a:lnTo>
                <a:lnTo>
                  <a:pt x="44649" y="214312"/>
                </a:lnTo>
                <a:lnTo>
                  <a:pt x="53578" y="223242"/>
                </a:lnTo>
                <a:lnTo>
                  <a:pt x="62508" y="232172"/>
                </a:lnTo>
                <a:lnTo>
                  <a:pt x="6250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7" name="Freeform 24616"/>
          <p:cNvSpPr/>
          <p:nvPr/>
        </p:nvSpPr>
        <p:spPr bwMode="auto">
          <a:xfrm>
            <a:off x="7331273" y="2714625"/>
            <a:ext cx="294681" cy="169665"/>
          </a:xfrm>
          <a:custGeom>
            <a:avLst/>
            <a:gdLst/>
            <a:ahLst/>
            <a:cxnLst/>
            <a:rect l="0" t="0" r="0" b="0"/>
            <a:pathLst>
              <a:path w="294681" h="169665">
                <a:moveTo>
                  <a:pt x="8930" y="26789"/>
                </a:moveTo>
                <a:lnTo>
                  <a:pt x="0" y="26789"/>
                </a:lnTo>
                <a:lnTo>
                  <a:pt x="0" y="26789"/>
                </a:lnTo>
                <a:lnTo>
                  <a:pt x="0" y="26789"/>
                </a:lnTo>
                <a:lnTo>
                  <a:pt x="0" y="26789"/>
                </a:lnTo>
                <a:lnTo>
                  <a:pt x="8930" y="26789"/>
                </a:lnTo>
                <a:lnTo>
                  <a:pt x="26790" y="26789"/>
                </a:lnTo>
                <a:lnTo>
                  <a:pt x="44649" y="17859"/>
                </a:lnTo>
                <a:lnTo>
                  <a:pt x="71438" y="8930"/>
                </a:lnTo>
                <a:lnTo>
                  <a:pt x="107157" y="0"/>
                </a:lnTo>
                <a:lnTo>
                  <a:pt x="133946" y="0"/>
                </a:lnTo>
                <a:lnTo>
                  <a:pt x="151805" y="0"/>
                </a:lnTo>
                <a:lnTo>
                  <a:pt x="160735" y="8930"/>
                </a:lnTo>
                <a:lnTo>
                  <a:pt x="151805" y="26789"/>
                </a:lnTo>
                <a:lnTo>
                  <a:pt x="133946" y="53578"/>
                </a:lnTo>
                <a:lnTo>
                  <a:pt x="116086" y="80367"/>
                </a:lnTo>
                <a:lnTo>
                  <a:pt x="89297" y="107156"/>
                </a:lnTo>
                <a:lnTo>
                  <a:pt x="71438" y="133945"/>
                </a:lnTo>
                <a:lnTo>
                  <a:pt x="62508" y="151804"/>
                </a:lnTo>
                <a:lnTo>
                  <a:pt x="71438" y="160734"/>
                </a:lnTo>
                <a:lnTo>
                  <a:pt x="89297" y="169664"/>
                </a:lnTo>
                <a:lnTo>
                  <a:pt x="125016" y="160734"/>
                </a:lnTo>
                <a:lnTo>
                  <a:pt x="160735" y="151804"/>
                </a:lnTo>
                <a:lnTo>
                  <a:pt x="205383" y="142875"/>
                </a:lnTo>
                <a:lnTo>
                  <a:pt x="241102" y="133945"/>
                </a:lnTo>
                <a:lnTo>
                  <a:pt x="276821" y="116086"/>
                </a:lnTo>
                <a:lnTo>
                  <a:pt x="294680" y="107156"/>
                </a:lnTo>
                <a:lnTo>
                  <a:pt x="294680" y="98226"/>
                </a:lnTo>
                <a:lnTo>
                  <a:pt x="29468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8" name="Freeform 24617"/>
          <p:cNvSpPr/>
          <p:nvPr/>
        </p:nvSpPr>
        <p:spPr bwMode="auto">
          <a:xfrm>
            <a:off x="6143625" y="3384351"/>
            <a:ext cx="178595" cy="44650"/>
          </a:xfrm>
          <a:custGeom>
            <a:avLst/>
            <a:gdLst/>
            <a:ahLst/>
            <a:cxnLst/>
            <a:rect l="0" t="0" r="0" b="0"/>
            <a:pathLst>
              <a:path w="178595" h="44650">
                <a:moveTo>
                  <a:pt x="0" y="35719"/>
                </a:moveTo>
                <a:lnTo>
                  <a:pt x="0" y="35719"/>
                </a:lnTo>
                <a:lnTo>
                  <a:pt x="8930" y="44649"/>
                </a:lnTo>
                <a:lnTo>
                  <a:pt x="26789" y="35719"/>
                </a:lnTo>
                <a:lnTo>
                  <a:pt x="44648" y="35719"/>
                </a:lnTo>
                <a:lnTo>
                  <a:pt x="80367" y="26789"/>
                </a:lnTo>
                <a:lnTo>
                  <a:pt x="107156" y="17860"/>
                </a:lnTo>
                <a:lnTo>
                  <a:pt x="133945" y="8930"/>
                </a:lnTo>
                <a:lnTo>
                  <a:pt x="160734" y="0"/>
                </a:lnTo>
                <a:lnTo>
                  <a:pt x="178594" y="0"/>
                </a:lnTo>
                <a:lnTo>
                  <a:pt x="178594" y="0"/>
                </a:lnTo>
                <a:lnTo>
                  <a:pt x="178594" y="8930"/>
                </a:lnTo>
                <a:lnTo>
                  <a:pt x="17859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9" name="Freeform 24618"/>
          <p:cNvSpPr/>
          <p:nvPr/>
        </p:nvSpPr>
        <p:spPr bwMode="auto">
          <a:xfrm>
            <a:off x="6152555" y="3455789"/>
            <a:ext cx="250032" cy="80368"/>
          </a:xfrm>
          <a:custGeom>
            <a:avLst/>
            <a:gdLst/>
            <a:ahLst/>
            <a:cxnLst/>
            <a:rect l="0" t="0" r="0" b="0"/>
            <a:pathLst>
              <a:path w="250032" h="80368">
                <a:moveTo>
                  <a:pt x="0" y="80367"/>
                </a:moveTo>
                <a:lnTo>
                  <a:pt x="0" y="80367"/>
                </a:lnTo>
                <a:lnTo>
                  <a:pt x="8929" y="80367"/>
                </a:lnTo>
                <a:lnTo>
                  <a:pt x="35718" y="71437"/>
                </a:lnTo>
                <a:lnTo>
                  <a:pt x="62508" y="71437"/>
                </a:lnTo>
                <a:lnTo>
                  <a:pt x="98226" y="53578"/>
                </a:lnTo>
                <a:lnTo>
                  <a:pt x="142875" y="44648"/>
                </a:lnTo>
                <a:lnTo>
                  <a:pt x="178593" y="35718"/>
                </a:lnTo>
                <a:lnTo>
                  <a:pt x="214312" y="17859"/>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20" name="Freeform 24619"/>
          <p:cNvSpPr/>
          <p:nvPr/>
        </p:nvSpPr>
        <p:spPr bwMode="auto">
          <a:xfrm>
            <a:off x="6741914" y="3268265"/>
            <a:ext cx="339329" cy="151806"/>
          </a:xfrm>
          <a:custGeom>
            <a:avLst/>
            <a:gdLst/>
            <a:ahLst/>
            <a:cxnLst/>
            <a:rect l="0" t="0" r="0" b="0"/>
            <a:pathLst>
              <a:path w="339329" h="151806">
                <a:moveTo>
                  <a:pt x="89297" y="0"/>
                </a:moveTo>
                <a:lnTo>
                  <a:pt x="89297" y="0"/>
                </a:lnTo>
                <a:lnTo>
                  <a:pt x="80367" y="0"/>
                </a:lnTo>
                <a:lnTo>
                  <a:pt x="71438" y="8930"/>
                </a:lnTo>
                <a:lnTo>
                  <a:pt x="53578" y="8930"/>
                </a:lnTo>
                <a:lnTo>
                  <a:pt x="44649" y="26789"/>
                </a:lnTo>
                <a:lnTo>
                  <a:pt x="26789" y="35719"/>
                </a:lnTo>
                <a:lnTo>
                  <a:pt x="8930" y="62508"/>
                </a:lnTo>
                <a:lnTo>
                  <a:pt x="0" y="80367"/>
                </a:lnTo>
                <a:lnTo>
                  <a:pt x="0" y="107156"/>
                </a:lnTo>
                <a:lnTo>
                  <a:pt x="8930" y="133946"/>
                </a:lnTo>
                <a:lnTo>
                  <a:pt x="17859" y="142875"/>
                </a:lnTo>
                <a:lnTo>
                  <a:pt x="53578" y="151805"/>
                </a:lnTo>
                <a:lnTo>
                  <a:pt x="89297" y="151805"/>
                </a:lnTo>
                <a:lnTo>
                  <a:pt x="133945" y="142875"/>
                </a:lnTo>
                <a:lnTo>
                  <a:pt x="187524" y="133946"/>
                </a:lnTo>
                <a:lnTo>
                  <a:pt x="232172" y="116086"/>
                </a:lnTo>
                <a:lnTo>
                  <a:pt x="276820" y="98227"/>
                </a:lnTo>
                <a:lnTo>
                  <a:pt x="312539" y="89297"/>
                </a:lnTo>
                <a:lnTo>
                  <a:pt x="339328" y="71438"/>
                </a:lnTo>
                <a:lnTo>
                  <a:pt x="33932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21" name="Freeform 24620"/>
          <p:cNvSpPr/>
          <p:nvPr/>
        </p:nvSpPr>
        <p:spPr bwMode="auto">
          <a:xfrm>
            <a:off x="6911578" y="3134320"/>
            <a:ext cx="80368" cy="589360"/>
          </a:xfrm>
          <a:custGeom>
            <a:avLst/>
            <a:gdLst/>
            <a:ahLst/>
            <a:cxnLst/>
            <a:rect l="0" t="0" r="0" b="0"/>
            <a:pathLst>
              <a:path w="80368" h="589360">
                <a:moveTo>
                  <a:pt x="80367" y="0"/>
                </a:moveTo>
                <a:lnTo>
                  <a:pt x="80367" y="8930"/>
                </a:lnTo>
                <a:lnTo>
                  <a:pt x="71438" y="35719"/>
                </a:lnTo>
                <a:lnTo>
                  <a:pt x="62508" y="80367"/>
                </a:lnTo>
                <a:lnTo>
                  <a:pt x="44649" y="142875"/>
                </a:lnTo>
                <a:lnTo>
                  <a:pt x="35719" y="223242"/>
                </a:lnTo>
                <a:lnTo>
                  <a:pt x="17860" y="321469"/>
                </a:lnTo>
                <a:lnTo>
                  <a:pt x="8930" y="428625"/>
                </a:lnTo>
                <a:lnTo>
                  <a:pt x="8930" y="517922"/>
                </a:lnTo>
                <a:lnTo>
                  <a:pt x="0" y="589359"/>
                </a:lnTo>
                <a:lnTo>
                  <a:pt x="0" y="589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Pop Quiz</a:t>
            </a:r>
          </a:p>
        </p:txBody>
      </p:sp>
      <p:sp>
        <p:nvSpPr>
          <p:cNvPr id="3" name="Content Placeholder 2"/>
          <p:cNvSpPr>
            <a:spLocks noGrp="1"/>
          </p:cNvSpPr>
          <p:nvPr>
            <p:ph idx="1"/>
          </p:nvPr>
        </p:nvSpPr>
        <p:spPr/>
        <p:txBody>
          <a:bodyPr/>
          <a:lstStyle/>
          <a:p>
            <a:pPr>
              <a:defRPr/>
            </a:pPr>
            <a:r>
              <a:rPr lang="en-US" dirty="0" smtClean="0"/>
              <a:t>Given L1-data cache 256KB,  direct mapped, 64B blocks, </a:t>
            </a:r>
            <a:r>
              <a:rPr lang="en-US" dirty="0" err="1" smtClean="0"/>
              <a:t>hit_rate</a:t>
            </a:r>
            <a:r>
              <a:rPr lang="en-US" dirty="0" smtClean="0"/>
              <a:t>=.9, </a:t>
            </a:r>
            <a:r>
              <a:rPr lang="en-US" dirty="0" err="1" smtClean="0"/>
              <a:t>miss_penalty</a:t>
            </a:r>
            <a:r>
              <a:rPr lang="en-US" dirty="0" smtClean="0"/>
              <a:t> = 10 cycles</a:t>
            </a:r>
          </a:p>
          <a:p>
            <a:pPr marL="457200" indent="-457200">
              <a:buFont typeface="+mj-lt"/>
              <a:buAutoNum type="arabicPeriod"/>
              <a:defRPr/>
            </a:pPr>
            <a:r>
              <a:rPr lang="en-US" dirty="0" smtClean="0"/>
              <a:t>What is size of block offset field?</a:t>
            </a:r>
          </a:p>
          <a:p>
            <a:pPr marL="457200" indent="-457200">
              <a:buFont typeface="+mj-lt"/>
              <a:buAutoNum type="arabicPeriod"/>
              <a:defRPr/>
            </a:pPr>
            <a:r>
              <a:rPr lang="en-US" dirty="0" smtClean="0"/>
              <a:t>What is the size of the </a:t>
            </a:r>
            <a:r>
              <a:rPr lang="en-US" dirty="0" err="1" smtClean="0"/>
              <a:t>set_index</a:t>
            </a:r>
            <a:r>
              <a:rPr lang="en-US" dirty="0" smtClean="0"/>
              <a:t> field?</a:t>
            </a:r>
          </a:p>
          <a:p>
            <a:pPr marL="457200" indent="-457200">
              <a:buFont typeface="+mj-lt"/>
              <a:buAutoNum type="arabicPeriod"/>
              <a:defRPr/>
            </a:pPr>
            <a:r>
              <a:rPr lang="en-US" dirty="0" smtClean="0"/>
              <a:t>If the Virtual address is 32 bits what is the size of the tag field?</a:t>
            </a:r>
          </a:p>
          <a:p>
            <a:pPr marL="457200" indent="-457200">
              <a:buFont typeface="+mj-lt"/>
              <a:buAutoNum type="arabicPeriod"/>
              <a:defRPr/>
            </a:pPr>
            <a:r>
              <a:rPr lang="en-US" dirty="0" smtClean="0"/>
              <a:t>Given the address 0x00FF03b4 what is the</a:t>
            </a:r>
          </a:p>
          <a:p>
            <a:pPr marL="815975" lvl="1" indent="-457200">
              <a:buFont typeface="Arial" pitchFamily="34" charset="0"/>
              <a:buChar char="•"/>
              <a:defRPr/>
            </a:pPr>
            <a:r>
              <a:rPr lang="en-US" dirty="0" smtClean="0"/>
              <a:t>Block offset field</a:t>
            </a:r>
          </a:p>
          <a:p>
            <a:pPr marL="815975" lvl="1" indent="-457200">
              <a:buFont typeface="Arial" pitchFamily="34" charset="0"/>
              <a:buChar char="•"/>
              <a:defRPr/>
            </a:pPr>
            <a:r>
              <a:rPr lang="en-US" dirty="0" smtClean="0"/>
              <a:t>Set-index field</a:t>
            </a:r>
          </a:p>
          <a:p>
            <a:pPr marL="815975" lvl="1" indent="-457200">
              <a:buFont typeface="Arial" pitchFamily="34" charset="0"/>
              <a:buChar char="•"/>
              <a:defRPr/>
            </a:pPr>
            <a:r>
              <a:rPr lang="en-US" dirty="0" smtClean="0"/>
              <a:t>Tag field</a:t>
            </a:r>
          </a:p>
          <a:p>
            <a:pPr marL="457200" indent="-457200">
              <a:buFont typeface="+mj-lt"/>
              <a:buAutoNum type="arabicPeriod"/>
              <a:defRPr/>
            </a:pPr>
            <a:r>
              <a:rPr lang="en-US" dirty="0" smtClean="0"/>
              <a:t>AMAT = ? In cycles</a:t>
            </a:r>
            <a:endParaRPr lang="en-US" dirty="0"/>
          </a:p>
        </p:txBody>
      </p:sp>
      <p:sp>
        <p:nvSpPr>
          <p:cNvPr id="2" name="Freeform 1"/>
          <p:cNvSpPr/>
          <p:nvPr/>
        </p:nvSpPr>
        <p:spPr bwMode="auto">
          <a:xfrm>
            <a:off x="2759273" y="330398"/>
            <a:ext cx="53580" cy="357189"/>
          </a:xfrm>
          <a:custGeom>
            <a:avLst/>
            <a:gdLst/>
            <a:ahLst/>
            <a:cxnLst/>
            <a:rect l="0" t="0" r="0" b="0"/>
            <a:pathLst>
              <a:path w="53580" h="357189">
                <a:moveTo>
                  <a:pt x="0" y="17860"/>
                </a:moveTo>
                <a:lnTo>
                  <a:pt x="0" y="17860"/>
                </a:lnTo>
                <a:lnTo>
                  <a:pt x="0" y="8930"/>
                </a:lnTo>
                <a:lnTo>
                  <a:pt x="0" y="8930"/>
                </a:lnTo>
                <a:lnTo>
                  <a:pt x="0" y="0"/>
                </a:lnTo>
                <a:lnTo>
                  <a:pt x="0" y="8930"/>
                </a:lnTo>
                <a:lnTo>
                  <a:pt x="0" y="17860"/>
                </a:lnTo>
                <a:lnTo>
                  <a:pt x="8930" y="44649"/>
                </a:lnTo>
                <a:lnTo>
                  <a:pt x="8930" y="80368"/>
                </a:lnTo>
                <a:lnTo>
                  <a:pt x="8930" y="116086"/>
                </a:lnTo>
                <a:lnTo>
                  <a:pt x="8930" y="169664"/>
                </a:lnTo>
                <a:lnTo>
                  <a:pt x="17860" y="223243"/>
                </a:lnTo>
                <a:lnTo>
                  <a:pt x="17860" y="267891"/>
                </a:lnTo>
                <a:lnTo>
                  <a:pt x="17860" y="303610"/>
                </a:lnTo>
                <a:lnTo>
                  <a:pt x="26790" y="339329"/>
                </a:lnTo>
                <a:lnTo>
                  <a:pt x="26790" y="357188"/>
                </a:lnTo>
                <a:lnTo>
                  <a:pt x="35719" y="357188"/>
                </a:lnTo>
                <a:lnTo>
                  <a:pt x="44649" y="348258"/>
                </a:lnTo>
                <a:lnTo>
                  <a:pt x="53579" y="321469"/>
                </a:lnTo>
                <a:lnTo>
                  <a:pt x="53579" y="276821"/>
                </a:lnTo>
                <a:lnTo>
                  <a:pt x="53579"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875359" y="285750"/>
            <a:ext cx="26790" cy="366118"/>
          </a:xfrm>
          <a:custGeom>
            <a:avLst/>
            <a:gdLst/>
            <a:ahLst/>
            <a:cxnLst/>
            <a:rect l="0" t="0" r="0" b="0"/>
            <a:pathLst>
              <a:path w="26790" h="366118">
                <a:moveTo>
                  <a:pt x="8930" y="8930"/>
                </a:moveTo>
                <a:lnTo>
                  <a:pt x="8930" y="0"/>
                </a:lnTo>
                <a:lnTo>
                  <a:pt x="8930" y="0"/>
                </a:lnTo>
                <a:lnTo>
                  <a:pt x="8930" y="0"/>
                </a:lnTo>
                <a:lnTo>
                  <a:pt x="8930" y="0"/>
                </a:lnTo>
                <a:lnTo>
                  <a:pt x="8930" y="17859"/>
                </a:lnTo>
                <a:lnTo>
                  <a:pt x="0" y="35719"/>
                </a:lnTo>
                <a:lnTo>
                  <a:pt x="0" y="80367"/>
                </a:lnTo>
                <a:lnTo>
                  <a:pt x="8930" y="125016"/>
                </a:lnTo>
                <a:lnTo>
                  <a:pt x="8930" y="187523"/>
                </a:lnTo>
                <a:lnTo>
                  <a:pt x="17860" y="232172"/>
                </a:lnTo>
                <a:lnTo>
                  <a:pt x="26789" y="285750"/>
                </a:lnTo>
                <a:lnTo>
                  <a:pt x="26789" y="321469"/>
                </a:lnTo>
                <a:lnTo>
                  <a:pt x="26789" y="348258"/>
                </a:lnTo>
                <a:lnTo>
                  <a:pt x="26789" y="366117"/>
                </a:lnTo>
                <a:lnTo>
                  <a:pt x="17860" y="366117"/>
                </a:lnTo>
                <a:lnTo>
                  <a:pt x="8930" y="357188"/>
                </a:lnTo>
                <a:lnTo>
                  <a:pt x="0" y="339328"/>
                </a:lnTo>
                <a:lnTo>
                  <a:pt x="0"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777133" y="535781"/>
            <a:ext cx="53579" cy="44650"/>
          </a:xfrm>
          <a:custGeom>
            <a:avLst/>
            <a:gdLst/>
            <a:ahLst/>
            <a:cxnLst/>
            <a:rect l="0" t="0" r="0" b="0"/>
            <a:pathLst>
              <a:path w="53579" h="44650">
                <a:moveTo>
                  <a:pt x="53578" y="44649"/>
                </a:moveTo>
                <a:lnTo>
                  <a:pt x="26789" y="1786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678906" y="419695"/>
            <a:ext cx="250033" cy="133947"/>
          </a:xfrm>
          <a:custGeom>
            <a:avLst/>
            <a:gdLst/>
            <a:ahLst/>
            <a:cxnLst/>
            <a:rect l="0" t="0" r="0" b="0"/>
            <a:pathLst>
              <a:path w="250033" h="133947">
                <a:moveTo>
                  <a:pt x="0" y="133946"/>
                </a:moveTo>
                <a:lnTo>
                  <a:pt x="0" y="133946"/>
                </a:lnTo>
                <a:lnTo>
                  <a:pt x="0" y="133946"/>
                </a:lnTo>
                <a:lnTo>
                  <a:pt x="8930" y="133946"/>
                </a:lnTo>
                <a:lnTo>
                  <a:pt x="35719" y="125016"/>
                </a:lnTo>
                <a:lnTo>
                  <a:pt x="71438" y="107157"/>
                </a:lnTo>
                <a:lnTo>
                  <a:pt x="116086" y="89297"/>
                </a:lnTo>
                <a:lnTo>
                  <a:pt x="160735" y="62508"/>
                </a:lnTo>
                <a:lnTo>
                  <a:pt x="214313" y="26789"/>
                </a:lnTo>
                <a:lnTo>
                  <a:pt x="250032" y="0"/>
                </a:lnTo>
                <a:lnTo>
                  <a:pt x="25003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964656" y="223242"/>
            <a:ext cx="178595" cy="312540"/>
          </a:xfrm>
          <a:custGeom>
            <a:avLst/>
            <a:gdLst/>
            <a:ahLst/>
            <a:cxnLst/>
            <a:rect l="0" t="0" r="0" b="0"/>
            <a:pathLst>
              <a:path w="178595" h="312540">
                <a:moveTo>
                  <a:pt x="26789" y="107156"/>
                </a:moveTo>
                <a:lnTo>
                  <a:pt x="26789" y="107156"/>
                </a:lnTo>
                <a:lnTo>
                  <a:pt x="17860" y="125016"/>
                </a:lnTo>
                <a:lnTo>
                  <a:pt x="8930" y="151805"/>
                </a:lnTo>
                <a:lnTo>
                  <a:pt x="0" y="187524"/>
                </a:lnTo>
                <a:lnTo>
                  <a:pt x="0" y="223242"/>
                </a:lnTo>
                <a:lnTo>
                  <a:pt x="0" y="258961"/>
                </a:lnTo>
                <a:lnTo>
                  <a:pt x="0" y="285750"/>
                </a:lnTo>
                <a:lnTo>
                  <a:pt x="0" y="303610"/>
                </a:lnTo>
                <a:lnTo>
                  <a:pt x="8930" y="312539"/>
                </a:lnTo>
                <a:lnTo>
                  <a:pt x="17860" y="312539"/>
                </a:lnTo>
                <a:lnTo>
                  <a:pt x="26789" y="303610"/>
                </a:lnTo>
                <a:lnTo>
                  <a:pt x="35719" y="285750"/>
                </a:lnTo>
                <a:lnTo>
                  <a:pt x="44649" y="258961"/>
                </a:lnTo>
                <a:lnTo>
                  <a:pt x="53578" y="223242"/>
                </a:lnTo>
                <a:lnTo>
                  <a:pt x="62508" y="187524"/>
                </a:lnTo>
                <a:lnTo>
                  <a:pt x="62508" y="160735"/>
                </a:lnTo>
                <a:lnTo>
                  <a:pt x="71438" y="133945"/>
                </a:lnTo>
                <a:lnTo>
                  <a:pt x="80367" y="125016"/>
                </a:lnTo>
                <a:lnTo>
                  <a:pt x="89297" y="125016"/>
                </a:lnTo>
                <a:lnTo>
                  <a:pt x="89297" y="133945"/>
                </a:lnTo>
                <a:lnTo>
                  <a:pt x="89297" y="151805"/>
                </a:lnTo>
                <a:lnTo>
                  <a:pt x="89297" y="178594"/>
                </a:lnTo>
                <a:lnTo>
                  <a:pt x="98227" y="205383"/>
                </a:lnTo>
                <a:lnTo>
                  <a:pt x="107157" y="223242"/>
                </a:lnTo>
                <a:lnTo>
                  <a:pt x="116086" y="232172"/>
                </a:lnTo>
                <a:lnTo>
                  <a:pt x="133946" y="232172"/>
                </a:lnTo>
                <a:lnTo>
                  <a:pt x="151805" y="223242"/>
                </a:lnTo>
                <a:lnTo>
                  <a:pt x="160735" y="205383"/>
                </a:lnTo>
                <a:lnTo>
                  <a:pt x="169664" y="187524"/>
                </a:lnTo>
                <a:lnTo>
                  <a:pt x="178594" y="160735"/>
                </a:lnTo>
                <a:lnTo>
                  <a:pt x="178594" y="142875"/>
                </a:lnTo>
                <a:lnTo>
                  <a:pt x="178594" y="125016"/>
                </a:lnTo>
                <a:lnTo>
                  <a:pt x="178594" y="107156"/>
                </a:lnTo>
                <a:lnTo>
                  <a:pt x="178594" y="80367"/>
                </a:lnTo>
                <a:lnTo>
                  <a:pt x="178594" y="53578"/>
                </a:lnTo>
                <a:lnTo>
                  <a:pt x="178594" y="26789"/>
                </a:lnTo>
                <a:lnTo>
                  <a:pt x="169664" y="8930"/>
                </a:lnTo>
                <a:lnTo>
                  <a:pt x="16966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83977" y="705445"/>
            <a:ext cx="2116337" cy="71439"/>
          </a:xfrm>
          <a:custGeom>
            <a:avLst/>
            <a:gdLst/>
            <a:ahLst/>
            <a:cxnLst/>
            <a:rect l="0" t="0" r="0" b="0"/>
            <a:pathLst>
              <a:path w="2116337" h="71439">
                <a:moveTo>
                  <a:pt x="0" y="62508"/>
                </a:moveTo>
                <a:lnTo>
                  <a:pt x="26789" y="62508"/>
                </a:lnTo>
                <a:lnTo>
                  <a:pt x="62507" y="71438"/>
                </a:lnTo>
                <a:lnTo>
                  <a:pt x="107156" y="71438"/>
                </a:lnTo>
                <a:lnTo>
                  <a:pt x="160734" y="71438"/>
                </a:lnTo>
                <a:lnTo>
                  <a:pt x="223242" y="71438"/>
                </a:lnTo>
                <a:lnTo>
                  <a:pt x="294679" y="71438"/>
                </a:lnTo>
                <a:lnTo>
                  <a:pt x="357187" y="62508"/>
                </a:lnTo>
                <a:lnTo>
                  <a:pt x="437554" y="53578"/>
                </a:lnTo>
                <a:lnTo>
                  <a:pt x="517922" y="44649"/>
                </a:lnTo>
                <a:lnTo>
                  <a:pt x="598289" y="35719"/>
                </a:lnTo>
                <a:lnTo>
                  <a:pt x="687586" y="35719"/>
                </a:lnTo>
                <a:lnTo>
                  <a:pt x="767953" y="35719"/>
                </a:lnTo>
                <a:lnTo>
                  <a:pt x="857250" y="35719"/>
                </a:lnTo>
                <a:lnTo>
                  <a:pt x="937617" y="35719"/>
                </a:lnTo>
                <a:lnTo>
                  <a:pt x="1035843" y="44649"/>
                </a:lnTo>
                <a:lnTo>
                  <a:pt x="1125140" y="44649"/>
                </a:lnTo>
                <a:lnTo>
                  <a:pt x="1223367" y="44649"/>
                </a:lnTo>
                <a:lnTo>
                  <a:pt x="1321593" y="44649"/>
                </a:lnTo>
                <a:lnTo>
                  <a:pt x="1410890" y="44649"/>
                </a:lnTo>
                <a:lnTo>
                  <a:pt x="1500187" y="44649"/>
                </a:lnTo>
                <a:lnTo>
                  <a:pt x="1598414" y="35719"/>
                </a:lnTo>
                <a:lnTo>
                  <a:pt x="1678781" y="26789"/>
                </a:lnTo>
                <a:lnTo>
                  <a:pt x="1759148" y="17860"/>
                </a:lnTo>
                <a:lnTo>
                  <a:pt x="1839515" y="8930"/>
                </a:lnTo>
                <a:lnTo>
                  <a:pt x="1910953" y="0"/>
                </a:lnTo>
                <a:lnTo>
                  <a:pt x="1982390" y="0"/>
                </a:lnTo>
                <a:lnTo>
                  <a:pt x="2035968" y="0"/>
                </a:lnTo>
                <a:lnTo>
                  <a:pt x="2089546" y="0"/>
                </a:lnTo>
                <a:lnTo>
                  <a:pt x="2116336" y="8930"/>
                </a:lnTo>
                <a:lnTo>
                  <a:pt x="211633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Virtual memory review</a:t>
            </a:r>
          </a:p>
        </p:txBody>
      </p:sp>
      <p:sp>
        <p:nvSpPr>
          <p:cNvPr id="3" name="Content Placeholder 2"/>
          <p:cNvSpPr>
            <a:spLocks noGrp="1"/>
          </p:cNvSpPr>
          <p:nvPr>
            <p:ph idx="1"/>
          </p:nvPr>
        </p:nvSpPr>
        <p:spPr/>
        <p:txBody>
          <a:bodyPr/>
          <a:lstStyle/>
          <a:p>
            <a:pPr>
              <a:defRPr/>
            </a:pPr>
            <a:r>
              <a:rPr lang="en-US" dirty="0" smtClean="0"/>
              <a:t>Cache analogy</a:t>
            </a:r>
          </a:p>
          <a:p>
            <a:pPr>
              <a:defRPr/>
            </a:pPr>
            <a:endParaRPr lang="en-US" dirty="0"/>
          </a:p>
          <a:p>
            <a:pPr>
              <a:defRPr/>
            </a:pPr>
            <a:endParaRPr lang="en-US" dirty="0" smtClean="0"/>
          </a:p>
          <a:p>
            <a:pPr>
              <a:defRPr/>
            </a:pPr>
            <a:r>
              <a:rPr lang="en-US" dirty="0" smtClean="0"/>
              <a:t>Software versus Hardware</a:t>
            </a:r>
            <a:endParaRPr lang="en-US" dirty="0"/>
          </a:p>
        </p:txBody>
      </p:sp>
      <p:sp>
        <p:nvSpPr>
          <p:cNvPr id="2" name="Freeform 1"/>
          <p:cNvSpPr/>
          <p:nvPr/>
        </p:nvSpPr>
        <p:spPr bwMode="auto">
          <a:xfrm>
            <a:off x="6393656" y="1151930"/>
            <a:ext cx="1437681" cy="1223368"/>
          </a:xfrm>
          <a:custGeom>
            <a:avLst/>
            <a:gdLst/>
            <a:ahLst/>
            <a:cxnLst/>
            <a:rect l="0" t="0" r="0" b="0"/>
            <a:pathLst>
              <a:path w="1437681" h="1223368">
                <a:moveTo>
                  <a:pt x="571500" y="205383"/>
                </a:moveTo>
                <a:lnTo>
                  <a:pt x="562571" y="196453"/>
                </a:lnTo>
                <a:lnTo>
                  <a:pt x="553641" y="187523"/>
                </a:lnTo>
                <a:lnTo>
                  <a:pt x="544711" y="187523"/>
                </a:lnTo>
                <a:lnTo>
                  <a:pt x="535782" y="178593"/>
                </a:lnTo>
                <a:lnTo>
                  <a:pt x="517922" y="169664"/>
                </a:lnTo>
                <a:lnTo>
                  <a:pt x="500063" y="160734"/>
                </a:lnTo>
                <a:lnTo>
                  <a:pt x="482203" y="160734"/>
                </a:lnTo>
                <a:lnTo>
                  <a:pt x="455414" y="151804"/>
                </a:lnTo>
                <a:lnTo>
                  <a:pt x="428625" y="151804"/>
                </a:lnTo>
                <a:lnTo>
                  <a:pt x="392907" y="151804"/>
                </a:lnTo>
                <a:lnTo>
                  <a:pt x="366117" y="160734"/>
                </a:lnTo>
                <a:lnTo>
                  <a:pt x="330399" y="160734"/>
                </a:lnTo>
                <a:lnTo>
                  <a:pt x="303610" y="178593"/>
                </a:lnTo>
                <a:lnTo>
                  <a:pt x="258961" y="205383"/>
                </a:lnTo>
                <a:lnTo>
                  <a:pt x="214313" y="232172"/>
                </a:lnTo>
                <a:lnTo>
                  <a:pt x="178594" y="267890"/>
                </a:lnTo>
                <a:lnTo>
                  <a:pt x="133946" y="312539"/>
                </a:lnTo>
                <a:lnTo>
                  <a:pt x="98227" y="357187"/>
                </a:lnTo>
                <a:lnTo>
                  <a:pt x="62508" y="410765"/>
                </a:lnTo>
                <a:lnTo>
                  <a:pt x="35719" y="473273"/>
                </a:lnTo>
                <a:lnTo>
                  <a:pt x="17860" y="526851"/>
                </a:lnTo>
                <a:lnTo>
                  <a:pt x="8930" y="589359"/>
                </a:lnTo>
                <a:lnTo>
                  <a:pt x="0" y="642937"/>
                </a:lnTo>
                <a:lnTo>
                  <a:pt x="8930" y="705445"/>
                </a:lnTo>
                <a:lnTo>
                  <a:pt x="17860" y="767953"/>
                </a:lnTo>
                <a:lnTo>
                  <a:pt x="35719" y="830460"/>
                </a:lnTo>
                <a:lnTo>
                  <a:pt x="53578" y="892968"/>
                </a:lnTo>
                <a:lnTo>
                  <a:pt x="89297" y="955476"/>
                </a:lnTo>
                <a:lnTo>
                  <a:pt x="125016" y="1017984"/>
                </a:lnTo>
                <a:lnTo>
                  <a:pt x="169664" y="1071562"/>
                </a:lnTo>
                <a:lnTo>
                  <a:pt x="214313" y="1125140"/>
                </a:lnTo>
                <a:lnTo>
                  <a:pt x="276821" y="1160859"/>
                </a:lnTo>
                <a:lnTo>
                  <a:pt x="339328" y="1196578"/>
                </a:lnTo>
                <a:lnTo>
                  <a:pt x="419696" y="1214437"/>
                </a:lnTo>
                <a:lnTo>
                  <a:pt x="500063" y="1223367"/>
                </a:lnTo>
                <a:lnTo>
                  <a:pt x="589360" y="1214437"/>
                </a:lnTo>
                <a:lnTo>
                  <a:pt x="678657" y="1196578"/>
                </a:lnTo>
                <a:lnTo>
                  <a:pt x="776883" y="1169789"/>
                </a:lnTo>
                <a:lnTo>
                  <a:pt x="866180" y="1134070"/>
                </a:lnTo>
                <a:lnTo>
                  <a:pt x="964407" y="1089421"/>
                </a:lnTo>
                <a:lnTo>
                  <a:pt x="1053703" y="1044773"/>
                </a:lnTo>
                <a:lnTo>
                  <a:pt x="1134071" y="991195"/>
                </a:lnTo>
                <a:lnTo>
                  <a:pt x="1214438" y="937617"/>
                </a:lnTo>
                <a:lnTo>
                  <a:pt x="1268016" y="884039"/>
                </a:lnTo>
                <a:lnTo>
                  <a:pt x="1321594" y="821531"/>
                </a:lnTo>
                <a:lnTo>
                  <a:pt x="1366242" y="750093"/>
                </a:lnTo>
                <a:lnTo>
                  <a:pt x="1393032" y="678656"/>
                </a:lnTo>
                <a:lnTo>
                  <a:pt x="1419821" y="598289"/>
                </a:lnTo>
                <a:lnTo>
                  <a:pt x="1437680" y="517921"/>
                </a:lnTo>
                <a:lnTo>
                  <a:pt x="1437680" y="437554"/>
                </a:lnTo>
                <a:lnTo>
                  <a:pt x="1428750" y="357187"/>
                </a:lnTo>
                <a:lnTo>
                  <a:pt x="1410891" y="294679"/>
                </a:lnTo>
                <a:lnTo>
                  <a:pt x="1375172" y="223242"/>
                </a:lnTo>
                <a:lnTo>
                  <a:pt x="1330524" y="169664"/>
                </a:lnTo>
                <a:lnTo>
                  <a:pt x="1276946" y="116086"/>
                </a:lnTo>
                <a:lnTo>
                  <a:pt x="1205508" y="80367"/>
                </a:lnTo>
                <a:lnTo>
                  <a:pt x="1125141" y="44648"/>
                </a:lnTo>
                <a:lnTo>
                  <a:pt x="1035844" y="17859"/>
                </a:lnTo>
                <a:lnTo>
                  <a:pt x="937617" y="0"/>
                </a:lnTo>
                <a:lnTo>
                  <a:pt x="830461" y="0"/>
                </a:lnTo>
                <a:lnTo>
                  <a:pt x="732235" y="0"/>
                </a:lnTo>
                <a:lnTo>
                  <a:pt x="625078" y="8929"/>
                </a:lnTo>
                <a:lnTo>
                  <a:pt x="526852" y="26789"/>
                </a:lnTo>
                <a:lnTo>
                  <a:pt x="428625" y="53578"/>
                </a:lnTo>
                <a:lnTo>
                  <a:pt x="348258" y="89297"/>
                </a:lnTo>
                <a:lnTo>
                  <a:pt x="285750" y="125015"/>
                </a:lnTo>
                <a:lnTo>
                  <a:pt x="232172" y="178593"/>
                </a:lnTo>
                <a:lnTo>
                  <a:pt x="232172"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6724055" y="794742"/>
            <a:ext cx="160735" cy="267892"/>
          </a:xfrm>
          <a:custGeom>
            <a:avLst/>
            <a:gdLst/>
            <a:ahLst/>
            <a:cxnLst/>
            <a:rect l="0" t="0" r="0" b="0"/>
            <a:pathLst>
              <a:path w="160735" h="267892">
                <a:moveTo>
                  <a:pt x="151804" y="98227"/>
                </a:moveTo>
                <a:lnTo>
                  <a:pt x="151804" y="89297"/>
                </a:lnTo>
                <a:lnTo>
                  <a:pt x="151804" y="89297"/>
                </a:lnTo>
                <a:lnTo>
                  <a:pt x="151804" y="89297"/>
                </a:lnTo>
                <a:lnTo>
                  <a:pt x="151804" y="80367"/>
                </a:lnTo>
                <a:lnTo>
                  <a:pt x="151804" y="62508"/>
                </a:lnTo>
                <a:lnTo>
                  <a:pt x="142875" y="53578"/>
                </a:lnTo>
                <a:lnTo>
                  <a:pt x="142875" y="35719"/>
                </a:lnTo>
                <a:lnTo>
                  <a:pt x="133945" y="26789"/>
                </a:lnTo>
                <a:lnTo>
                  <a:pt x="125015" y="8930"/>
                </a:lnTo>
                <a:lnTo>
                  <a:pt x="116086" y="0"/>
                </a:lnTo>
                <a:lnTo>
                  <a:pt x="98226" y="0"/>
                </a:lnTo>
                <a:lnTo>
                  <a:pt x="80367" y="0"/>
                </a:lnTo>
                <a:lnTo>
                  <a:pt x="71437" y="8930"/>
                </a:lnTo>
                <a:lnTo>
                  <a:pt x="62508" y="17859"/>
                </a:lnTo>
                <a:lnTo>
                  <a:pt x="53578" y="35719"/>
                </a:lnTo>
                <a:lnTo>
                  <a:pt x="53578" y="62508"/>
                </a:lnTo>
                <a:lnTo>
                  <a:pt x="62508" y="80367"/>
                </a:lnTo>
                <a:lnTo>
                  <a:pt x="71437" y="98227"/>
                </a:lnTo>
                <a:lnTo>
                  <a:pt x="98226" y="116086"/>
                </a:lnTo>
                <a:lnTo>
                  <a:pt x="116086" y="133945"/>
                </a:lnTo>
                <a:lnTo>
                  <a:pt x="133945" y="151805"/>
                </a:lnTo>
                <a:lnTo>
                  <a:pt x="151804" y="169664"/>
                </a:lnTo>
                <a:lnTo>
                  <a:pt x="160734" y="187524"/>
                </a:lnTo>
                <a:lnTo>
                  <a:pt x="151804" y="205383"/>
                </a:lnTo>
                <a:lnTo>
                  <a:pt x="142875" y="232172"/>
                </a:lnTo>
                <a:lnTo>
                  <a:pt x="116086" y="250031"/>
                </a:lnTo>
                <a:lnTo>
                  <a:pt x="89297" y="258961"/>
                </a:lnTo>
                <a:lnTo>
                  <a:pt x="53578" y="267891"/>
                </a:lnTo>
                <a:lnTo>
                  <a:pt x="26789" y="267891"/>
                </a:lnTo>
                <a:lnTo>
                  <a:pt x="8929" y="258961"/>
                </a:lnTo>
                <a:lnTo>
                  <a:pt x="0" y="241102"/>
                </a:lnTo>
                <a:lnTo>
                  <a:pt x="0" y="214313"/>
                </a:lnTo>
                <a:lnTo>
                  <a:pt x="8929" y="196453"/>
                </a:lnTo>
                <a:lnTo>
                  <a:pt x="892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875859" y="866180"/>
            <a:ext cx="178595" cy="142876"/>
          </a:xfrm>
          <a:custGeom>
            <a:avLst/>
            <a:gdLst/>
            <a:ahLst/>
            <a:cxnLst/>
            <a:rect l="0" t="0" r="0" b="0"/>
            <a:pathLst>
              <a:path w="178595" h="142876">
                <a:moveTo>
                  <a:pt x="0" y="80367"/>
                </a:moveTo>
                <a:lnTo>
                  <a:pt x="0" y="89296"/>
                </a:lnTo>
                <a:lnTo>
                  <a:pt x="0" y="89296"/>
                </a:lnTo>
                <a:lnTo>
                  <a:pt x="0" y="89296"/>
                </a:lnTo>
                <a:lnTo>
                  <a:pt x="17860" y="89296"/>
                </a:lnTo>
                <a:lnTo>
                  <a:pt x="26789" y="89296"/>
                </a:lnTo>
                <a:lnTo>
                  <a:pt x="53579" y="89296"/>
                </a:lnTo>
                <a:lnTo>
                  <a:pt x="80368" y="80367"/>
                </a:lnTo>
                <a:lnTo>
                  <a:pt x="107157" y="71437"/>
                </a:lnTo>
                <a:lnTo>
                  <a:pt x="125016" y="62507"/>
                </a:lnTo>
                <a:lnTo>
                  <a:pt x="142875" y="44648"/>
                </a:lnTo>
                <a:lnTo>
                  <a:pt x="151805" y="26789"/>
                </a:lnTo>
                <a:lnTo>
                  <a:pt x="151805" y="17859"/>
                </a:lnTo>
                <a:lnTo>
                  <a:pt x="151805" y="0"/>
                </a:lnTo>
                <a:lnTo>
                  <a:pt x="133946" y="0"/>
                </a:lnTo>
                <a:lnTo>
                  <a:pt x="116086" y="0"/>
                </a:lnTo>
                <a:lnTo>
                  <a:pt x="98227" y="17859"/>
                </a:lnTo>
                <a:lnTo>
                  <a:pt x="80368" y="35718"/>
                </a:lnTo>
                <a:lnTo>
                  <a:pt x="62508" y="62507"/>
                </a:lnTo>
                <a:lnTo>
                  <a:pt x="53579" y="89296"/>
                </a:lnTo>
                <a:lnTo>
                  <a:pt x="62508" y="116086"/>
                </a:lnTo>
                <a:lnTo>
                  <a:pt x="71438" y="133945"/>
                </a:lnTo>
                <a:lnTo>
                  <a:pt x="98227" y="142875"/>
                </a:lnTo>
                <a:lnTo>
                  <a:pt x="116086" y="142875"/>
                </a:lnTo>
                <a:lnTo>
                  <a:pt x="151805" y="133945"/>
                </a:lnTo>
                <a:lnTo>
                  <a:pt x="178594" y="116086"/>
                </a:lnTo>
                <a:lnTo>
                  <a:pt x="17859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7143750" y="866180"/>
            <a:ext cx="133946" cy="98227"/>
          </a:xfrm>
          <a:custGeom>
            <a:avLst/>
            <a:gdLst/>
            <a:ahLst/>
            <a:cxnLst/>
            <a:rect l="0" t="0" r="0" b="0"/>
            <a:pathLst>
              <a:path w="133946" h="98227">
                <a:moveTo>
                  <a:pt x="53578" y="17859"/>
                </a:moveTo>
                <a:lnTo>
                  <a:pt x="44648" y="17859"/>
                </a:lnTo>
                <a:lnTo>
                  <a:pt x="35719" y="17859"/>
                </a:lnTo>
                <a:lnTo>
                  <a:pt x="26789" y="17859"/>
                </a:lnTo>
                <a:lnTo>
                  <a:pt x="17859" y="17859"/>
                </a:lnTo>
                <a:lnTo>
                  <a:pt x="8930" y="26789"/>
                </a:lnTo>
                <a:lnTo>
                  <a:pt x="0" y="35718"/>
                </a:lnTo>
                <a:lnTo>
                  <a:pt x="0" y="44648"/>
                </a:lnTo>
                <a:lnTo>
                  <a:pt x="0" y="62507"/>
                </a:lnTo>
                <a:lnTo>
                  <a:pt x="8930" y="80367"/>
                </a:lnTo>
                <a:lnTo>
                  <a:pt x="26789" y="89296"/>
                </a:lnTo>
                <a:lnTo>
                  <a:pt x="44648" y="98226"/>
                </a:lnTo>
                <a:lnTo>
                  <a:pt x="62508" y="98226"/>
                </a:lnTo>
                <a:lnTo>
                  <a:pt x="80367" y="98226"/>
                </a:lnTo>
                <a:lnTo>
                  <a:pt x="107156" y="80367"/>
                </a:lnTo>
                <a:lnTo>
                  <a:pt x="125016" y="71437"/>
                </a:lnTo>
                <a:lnTo>
                  <a:pt x="125016" y="53578"/>
                </a:lnTo>
                <a:lnTo>
                  <a:pt x="133945" y="44648"/>
                </a:lnTo>
                <a:lnTo>
                  <a:pt x="125016" y="26789"/>
                </a:lnTo>
                <a:lnTo>
                  <a:pt x="107156" y="8929"/>
                </a:lnTo>
                <a:lnTo>
                  <a:pt x="98227" y="0"/>
                </a:lnTo>
                <a:lnTo>
                  <a:pt x="80367" y="0"/>
                </a:lnTo>
                <a:lnTo>
                  <a:pt x="62508" y="0"/>
                </a:lnTo>
                <a:lnTo>
                  <a:pt x="53578" y="8929"/>
                </a:lnTo>
                <a:lnTo>
                  <a:pt x="53578" y="8929"/>
                </a:lnTo>
                <a:lnTo>
                  <a:pt x="53578" y="17859"/>
                </a:lnTo>
                <a:lnTo>
                  <a:pt x="71438" y="17859"/>
                </a:lnTo>
                <a:lnTo>
                  <a:pt x="89297" y="8929"/>
                </a:lnTo>
                <a:lnTo>
                  <a:pt x="8929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7188398" y="759023"/>
            <a:ext cx="196455" cy="187525"/>
          </a:xfrm>
          <a:custGeom>
            <a:avLst/>
            <a:gdLst/>
            <a:ahLst/>
            <a:cxnLst/>
            <a:rect l="0" t="0" r="0" b="0"/>
            <a:pathLst>
              <a:path w="196455" h="187525">
                <a:moveTo>
                  <a:pt x="71438" y="8930"/>
                </a:moveTo>
                <a:lnTo>
                  <a:pt x="71438" y="8930"/>
                </a:lnTo>
                <a:lnTo>
                  <a:pt x="62508" y="0"/>
                </a:lnTo>
                <a:lnTo>
                  <a:pt x="62508" y="0"/>
                </a:lnTo>
                <a:lnTo>
                  <a:pt x="53579" y="8930"/>
                </a:lnTo>
                <a:lnTo>
                  <a:pt x="44649" y="17860"/>
                </a:lnTo>
                <a:lnTo>
                  <a:pt x="35719" y="44649"/>
                </a:lnTo>
                <a:lnTo>
                  <a:pt x="17860" y="71438"/>
                </a:lnTo>
                <a:lnTo>
                  <a:pt x="8930" y="98227"/>
                </a:lnTo>
                <a:lnTo>
                  <a:pt x="0" y="125016"/>
                </a:lnTo>
                <a:lnTo>
                  <a:pt x="0" y="151805"/>
                </a:lnTo>
                <a:lnTo>
                  <a:pt x="8930" y="169664"/>
                </a:lnTo>
                <a:lnTo>
                  <a:pt x="26790" y="178594"/>
                </a:lnTo>
                <a:lnTo>
                  <a:pt x="53579" y="187524"/>
                </a:lnTo>
                <a:lnTo>
                  <a:pt x="89297" y="187524"/>
                </a:lnTo>
                <a:lnTo>
                  <a:pt x="125016" y="178594"/>
                </a:lnTo>
                <a:lnTo>
                  <a:pt x="160735" y="160735"/>
                </a:lnTo>
                <a:lnTo>
                  <a:pt x="196454" y="142875"/>
                </a:lnTo>
                <a:lnTo>
                  <a:pt x="19645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340203" y="803672"/>
            <a:ext cx="294681" cy="98227"/>
          </a:xfrm>
          <a:custGeom>
            <a:avLst/>
            <a:gdLst/>
            <a:ahLst/>
            <a:cxnLst/>
            <a:rect l="0" t="0" r="0" b="0"/>
            <a:pathLst>
              <a:path w="294681" h="98227">
                <a:moveTo>
                  <a:pt x="8930" y="44648"/>
                </a:moveTo>
                <a:lnTo>
                  <a:pt x="0" y="44648"/>
                </a:lnTo>
                <a:lnTo>
                  <a:pt x="0" y="53578"/>
                </a:lnTo>
                <a:lnTo>
                  <a:pt x="0" y="53578"/>
                </a:lnTo>
                <a:lnTo>
                  <a:pt x="0" y="62508"/>
                </a:lnTo>
                <a:lnTo>
                  <a:pt x="0" y="71437"/>
                </a:lnTo>
                <a:lnTo>
                  <a:pt x="17860" y="80367"/>
                </a:lnTo>
                <a:lnTo>
                  <a:pt x="26789" y="89297"/>
                </a:lnTo>
                <a:lnTo>
                  <a:pt x="44649" y="89297"/>
                </a:lnTo>
                <a:lnTo>
                  <a:pt x="62508" y="98226"/>
                </a:lnTo>
                <a:lnTo>
                  <a:pt x="80367" y="98226"/>
                </a:lnTo>
                <a:lnTo>
                  <a:pt x="89297" y="89297"/>
                </a:lnTo>
                <a:lnTo>
                  <a:pt x="98227" y="80367"/>
                </a:lnTo>
                <a:lnTo>
                  <a:pt x="107156" y="71437"/>
                </a:lnTo>
                <a:lnTo>
                  <a:pt x="107156" y="53578"/>
                </a:lnTo>
                <a:lnTo>
                  <a:pt x="98227" y="44648"/>
                </a:lnTo>
                <a:lnTo>
                  <a:pt x="89297" y="26789"/>
                </a:lnTo>
                <a:lnTo>
                  <a:pt x="80367" y="8929"/>
                </a:lnTo>
                <a:lnTo>
                  <a:pt x="71438" y="0"/>
                </a:lnTo>
                <a:lnTo>
                  <a:pt x="71438" y="0"/>
                </a:lnTo>
                <a:lnTo>
                  <a:pt x="71438" y="0"/>
                </a:lnTo>
                <a:lnTo>
                  <a:pt x="80367" y="0"/>
                </a:lnTo>
                <a:lnTo>
                  <a:pt x="89297" y="8929"/>
                </a:lnTo>
                <a:lnTo>
                  <a:pt x="107156" y="26789"/>
                </a:lnTo>
                <a:lnTo>
                  <a:pt x="116086" y="35719"/>
                </a:lnTo>
                <a:lnTo>
                  <a:pt x="133945" y="53578"/>
                </a:lnTo>
                <a:lnTo>
                  <a:pt x="142875" y="62508"/>
                </a:lnTo>
                <a:lnTo>
                  <a:pt x="142875" y="71437"/>
                </a:lnTo>
                <a:lnTo>
                  <a:pt x="142875" y="80367"/>
                </a:lnTo>
                <a:lnTo>
                  <a:pt x="142875" y="89297"/>
                </a:lnTo>
                <a:lnTo>
                  <a:pt x="142875" y="80367"/>
                </a:lnTo>
                <a:lnTo>
                  <a:pt x="142875" y="80367"/>
                </a:lnTo>
                <a:lnTo>
                  <a:pt x="151805" y="62508"/>
                </a:lnTo>
                <a:lnTo>
                  <a:pt x="160735" y="44648"/>
                </a:lnTo>
                <a:lnTo>
                  <a:pt x="178594" y="26789"/>
                </a:lnTo>
                <a:lnTo>
                  <a:pt x="187524" y="8929"/>
                </a:lnTo>
                <a:lnTo>
                  <a:pt x="196453" y="0"/>
                </a:lnTo>
                <a:lnTo>
                  <a:pt x="214313" y="8929"/>
                </a:lnTo>
                <a:lnTo>
                  <a:pt x="223242" y="17859"/>
                </a:lnTo>
                <a:lnTo>
                  <a:pt x="232172" y="26789"/>
                </a:lnTo>
                <a:lnTo>
                  <a:pt x="232172" y="44648"/>
                </a:lnTo>
                <a:lnTo>
                  <a:pt x="241102" y="62508"/>
                </a:lnTo>
                <a:lnTo>
                  <a:pt x="241102" y="71437"/>
                </a:lnTo>
                <a:lnTo>
                  <a:pt x="250031" y="80367"/>
                </a:lnTo>
                <a:lnTo>
                  <a:pt x="250031" y="80367"/>
                </a:lnTo>
                <a:lnTo>
                  <a:pt x="258961" y="71437"/>
                </a:lnTo>
                <a:lnTo>
                  <a:pt x="276820" y="53578"/>
                </a:lnTo>
                <a:lnTo>
                  <a:pt x="294680" y="35719"/>
                </a:lnTo>
                <a:lnTo>
                  <a:pt x="29468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688461" y="580430"/>
            <a:ext cx="196454" cy="294680"/>
          </a:xfrm>
          <a:custGeom>
            <a:avLst/>
            <a:gdLst/>
            <a:ahLst/>
            <a:cxnLst/>
            <a:rect l="0" t="0" r="0" b="0"/>
            <a:pathLst>
              <a:path w="196454" h="294680">
                <a:moveTo>
                  <a:pt x="62508" y="178593"/>
                </a:moveTo>
                <a:lnTo>
                  <a:pt x="62508" y="178593"/>
                </a:lnTo>
                <a:lnTo>
                  <a:pt x="62508" y="169664"/>
                </a:lnTo>
                <a:lnTo>
                  <a:pt x="53578" y="169664"/>
                </a:lnTo>
                <a:lnTo>
                  <a:pt x="35719" y="178593"/>
                </a:lnTo>
                <a:lnTo>
                  <a:pt x="26789" y="196453"/>
                </a:lnTo>
                <a:lnTo>
                  <a:pt x="8930" y="214312"/>
                </a:lnTo>
                <a:lnTo>
                  <a:pt x="0" y="232171"/>
                </a:lnTo>
                <a:lnTo>
                  <a:pt x="0" y="258961"/>
                </a:lnTo>
                <a:lnTo>
                  <a:pt x="0" y="276820"/>
                </a:lnTo>
                <a:lnTo>
                  <a:pt x="0" y="285750"/>
                </a:lnTo>
                <a:lnTo>
                  <a:pt x="8930" y="294679"/>
                </a:lnTo>
                <a:lnTo>
                  <a:pt x="26789" y="294679"/>
                </a:lnTo>
                <a:lnTo>
                  <a:pt x="35719" y="285750"/>
                </a:lnTo>
                <a:lnTo>
                  <a:pt x="53578" y="276820"/>
                </a:lnTo>
                <a:lnTo>
                  <a:pt x="71437" y="250031"/>
                </a:lnTo>
                <a:lnTo>
                  <a:pt x="80367" y="223242"/>
                </a:lnTo>
                <a:lnTo>
                  <a:pt x="89297" y="187523"/>
                </a:lnTo>
                <a:lnTo>
                  <a:pt x="98227" y="142875"/>
                </a:lnTo>
                <a:lnTo>
                  <a:pt x="107156" y="107156"/>
                </a:lnTo>
                <a:lnTo>
                  <a:pt x="116086" y="62508"/>
                </a:lnTo>
                <a:lnTo>
                  <a:pt x="116086" y="35718"/>
                </a:lnTo>
                <a:lnTo>
                  <a:pt x="116086" y="8929"/>
                </a:lnTo>
                <a:lnTo>
                  <a:pt x="107156" y="0"/>
                </a:lnTo>
                <a:lnTo>
                  <a:pt x="98227" y="0"/>
                </a:lnTo>
                <a:lnTo>
                  <a:pt x="89297" y="17859"/>
                </a:lnTo>
                <a:lnTo>
                  <a:pt x="80367" y="35718"/>
                </a:lnTo>
                <a:lnTo>
                  <a:pt x="80367" y="71437"/>
                </a:lnTo>
                <a:lnTo>
                  <a:pt x="80367" y="116086"/>
                </a:lnTo>
                <a:lnTo>
                  <a:pt x="89297" y="160734"/>
                </a:lnTo>
                <a:lnTo>
                  <a:pt x="107156" y="196453"/>
                </a:lnTo>
                <a:lnTo>
                  <a:pt x="125016" y="232171"/>
                </a:lnTo>
                <a:lnTo>
                  <a:pt x="142875" y="250031"/>
                </a:lnTo>
                <a:lnTo>
                  <a:pt x="169664" y="267890"/>
                </a:lnTo>
                <a:lnTo>
                  <a:pt x="187523" y="267890"/>
                </a:lnTo>
                <a:lnTo>
                  <a:pt x="196453" y="258961"/>
                </a:lnTo>
                <a:lnTo>
                  <a:pt x="19645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849195" y="678656"/>
            <a:ext cx="419696" cy="214314"/>
          </a:xfrm>
          <a:custGeom>
            <a:avLst/>
            <a:gdLst/>
            <a:ahLst/>
            <a:cxnLst/>
            <a:rect l="0" t="0" r="0" b="0"/>
            <a:pathLst>
              <a:path w="419696" h="214314">
                <a:moveTo>
                  <a:pt x="89297" y="26789"/>
                </a:moveTo>
                <a:lnTo>
                  <a:pt x="80368" y="35719"/>
                </a:lnTo>
                <a:lnTo>
                  <a:pt x="71438" y="44649"/>
                </a:lnTo>
                <a:lnTo>
                  <a:pt x="53578" y="62508"/>
                </a:lnTo>
                <a:lnTo>
                  <a:pt x="35719" y="80367"/>
                </a:lnTo>
                <a:lnTo>
                  <a:pt x="17860" y="98227"/>
                </a:lnTo>
                <a:lnTo>
                  <a:pt x="8930" y="116086"/>
                </a:lnTo>
                <a:lnTo>
                  <a:pt x="0" y="125016"/>
                </a:lnTo>
                <a:lnTo>
                  <a:pt x="8930" y="133945"/>
                </a:lnTo>
                <a:lnTo>
                  <a:pt x="8930" y="133945"/>
                </a:lnTo>
                <a:lnTo>
                  <a:pt x="26789" y="133945"/>
                </a:lnTo>
                <a:lnTo>
                  <a:pt x="44649" y="125016"/>
                </a:lnTo>
                <a:lnTo>
                  <a:pt x="62508" y="116086"/>
                </a:lnTo>
                <a:lnTo>
                  <a:pt x="80368" y="98227"/>
                </a:lnTo>
                <a:lnTo>
                  <a:pt x="98227" y="80367"/>
                </a:lnTo>
                <a:lnTo>
                  <a:pt x="116086" y="62508"/>
                </a:lnTo>
                <a:lnTo>
                  <a:pt x="116086" y="53578"/>
                </a:lnTo>
                <a:lnTo>
                  <a:pt x="125016" y="53578"/>
                </a:lnTo>
                <a:lnTo>
                  <a:pt x="116086" y="53578"/>
                </a:lnTo>
                <a:lnTo>
                  <a:pt x="107157" y="62508"/>
                </a:lnTo>
                <a:lnTo>
                  <a:pt x="98227" y="80367"/>
                </a:lnTo>
                <a:lnTo>
                  <a:pt x="89297" y="98227"/>
                </a:lnTo>
                <a:lnTo>
                  <a:pt x="89297" y="116086"/>
                </a:lnTo>
                <a:lnTo>
                  <a:pt x="89297" y="125016"/>
                </a:lnTo>
                <a:lnTo>
                  <a:pt x="89297" y="133945"/>
                </a:lnTo>
                <a:lnTo>
                  <a:pt x="89297" y="142875"/>
                </a:lnTo>
                <a:lnTo>
                  <a:pt x="98227" y="142875"/>
                </a:lnTo>
                <a:lnTo>
                  <a:pt x="107157" y="133945"/>
                </a:lnTo>
                <a:lnTo>
                  <a:pt x="116086" y="125016"/>
                </a:lnTo>
                <a:lnTo>
                  <a:pt x="133946" y="116086"/>
                </a:lnTo>
                <a:lnTo>
                  <a:pt x="151805" y="98227"/>
                </a:lnTo>
                <a:lnTo>
                  <a:pt x="169664" y="71438"/>
                </a:lnTo>
                <a:lnTo>
                  <a:pt x="178594" y="62508"/>
                </a:lnTo>
                <a:lnTo>
                  <a:pt x="187524" y="53578"/>
                </a:lnTo>
                <a:lnTo>
                  <a:pt x="196453" y="53578"/>
                </a:lnTo>
                <a:lnTo>
                  <a:pt x="196453" y="53578"/>
                </a:lnTo>
                <a:lnTo>
                  <a:pt x="187524" y="62508"/>
                </a:lnTo>
                <a:lnTo>
                  <a:pt x="187524" y="71438"/>
                </a:lnTo>
                <a:lnTo>
                  <a:pt x="178594" y="80367"/>
                </a:lnTo>
                <a:lnTo>
                  <a:pt x="178594" y="80367"/>
                </a:lnTo>
                <a:lnTo>
                  <a:pt x="178594" y="89297"/>
                </a:lnTo>
                <a:lnTo>
                  <a:pt x="178594" y="89297"/>
                </a:lnTo>
                <a:lnTo>
                  <a:pt x="187524" y="89297"/>
                </a:lnTo>
                <a:lnTo>
                  <a:pt x="205383" y="80367"/>
                </a:lnTo>
                <a:lnTo>
                  <a:pt x="223243" y="71438"/>
                </a:lnTo>
                <a:lnTo>
                  <a:pt x="241102" y="53578"/>
                </a:lnTo>
                <a:lnTo>
                  <a:pt x="258961" y="44649"/>
                </a:lnTo>
                <a:lnTo>
                  <a:pt x="276821" y="35719"/>
                </a:lnTo>
                <a:lnTo>
                  <a:pt x="276821" y="26789"/>
                </a:lnTo>
                <a:lnTo>
                  <a:pt x="285750" y="35719"/>
                </a:lnTo>
                <a:lnTo>
                  <a:pt x="285750" y="44649"/>
                </a:lnTo>
                <a:lnTo>
                  <a:pt x="285750" y="53578"/>
                </a:lnTo>
                <a:lnTo>
                  <a:pt x="276821" y="62508"/>
                </a:lnTo>
                <a:lnTo>
                  <a:pt x="276821" y="71438"/>
                </a:lnTo>
                <a:lnTo>
                  <a:pt x="285750" y="80367"/>
                </a:lnTo>
                <a:lnTo>
                  <a:pt x="285750" y="89297"/>
                </a:lnTo>
                <a:lnTo>
                  <a:pt x="294680" y="89297"/>
                </a:lnTo>
                <a:lnTo>
                  <a:pt x="312539" y="71438"/>
                </a:lnTo>
                <a:lnTo>
                  <a:pt x="330399" y="62508"/>
                </a:lnTo>
                <a:lnTo>
                  <a:pt x="357187" y="44649"/>
                </a:lnTo>
                <a:lnTo>
                  <a:pt x="375046" y="26789"/>
                </a:lnTo>
                <a:lnTo>
                  <a:pt x="392906" y="8930"/>
                </a:lnTo>
                <a:lnTo>
                  <a:pt x="410765" y="0"/>
                </a:lnTo>
                <a:lnTo>
                  <a:pt x="419695" y="8930"/>
                </a:lnTo>
                <a:lnTo>
                  <a:pt x="419695" y="17860"/>
                </a:lnTo>
                <a:lnTo>
                  <a:pt x="410765" y="35719"/>
                </a:lnTo>
                <a:lnTo>
                  <a:pt x="410765" y="53578"/>
                </a:lnTo>
                <a:lnTo>
                  <a:pt x="401835" y="71438"/>
                </a:lnTo>
                <a:lnTo>
                  <a:pt x="401835" y="98227"/>
                </a:lnTo>
                <a:lnTo>
                  <a:pt x="392906" y="116086"/>
                </a:lnTo>
                <a:lnTo>
                  <a:pt x="383976" y="142875"/>
                </a:lnTo>
                <a:lnTo>
                  <a:pt x="375046" y="160735"/>
                </a:lnTo>
                <a:lnTo>
                  <a:pt x="366117" y="178594"/>
                </a:lnTo>
                <a:lnTo>
                  <a:pt x="357187" y="187524"/>
                </a:lnTo>
                <a:lnTo>
                  <a:pt x="339328" y="196453"/>
                </a:lnTo>
                <a:lnTo>
                  <a:pt x="321469" y="214313"/>
                </a:lnTo>
                <a:lnTo>
                  <a:pt x="32146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393781" y="973336"/>
            <a:ext cx="151806" cy="160735"/>
          </a:xfrm>
          <a:custGeom>
            <a:avLst/>
            <a:gdLst/>
            <a:ahLst/>
            <a:cxnLst/>
            <a:rect l="0" t="0" r="0" b="0"/>
            <a:pathLst>
              <a:path w="151806" h="160735">
                <a:moveTo>
                  <a:pt x="53578" y="26789"/>
                </a:moveTo>
                <a:lnTo>
                  <a:pt x="53578" y="26789"/>
                </a:lnTo>
                <a:lnTo>
                  <a:pt x="44649" y="17859"/>
                </a:lnTo>
                <a:lnTo>
                  <a:pt x="44649" y="17859"/>
                </a:lnTo>
                <a:lnTo>
                  <a:pt x="35719" y="8930"/>
                </a:lnTo>
                <a:lnTo>
                  <a:pt x="26789" y="0"/>
                </a:lnTo>
                <a:lnTo>
                  <a:pt x="17860" y="8930"/>
                </a:lnTo>
                <a:lnTo>
                  <a:pt x="8930" y="17859"/>
                </a:lnTo>
                <a:lnTo>
                  <a:pt x="0" y="17859"/>
                </a:lnTo>
                <a:lnTo>
                  <a:pt x="0" y="35719"/>
                </a:lnTo>
                <a:lnTo>
                  <a:pt x="8930" y="44648"/>
                </a:lnTo>
                <a:lnTo>
                  <a:pt x="17860" y="62508"/>
                </a:lnTo>
                <a:lnTo>
                  <a:pt x="35719" y="71437"/>
                </a:lnTo>
                <a:lnTo>
                  <a:pt x="62508" y="80367"/>
                </a:lnTo>
                <a:lnTo>
                  <a:pt x="98227" y="89297"/>
                </a:lnTo>
                <a:lnTo>
                  <a:pt x="125016" y="98226"/>
                </a:lnTo>
                <a:lnTo>
                  <a:pt x="142875" y="107156"/>
                </a:lnTo>
                <a:lnTo>
                  <a:pt x="151805" y="125015"/>
                </a:lnTo>
                <a:lnTo>
                  <a:pt x="142875" y="142875"/>
                </a:lnTo>
                <a:lnTo>
                  <a:pt x="133946" y="151805"/>
                </a:lnTo>
                <a:lnTo>
                  <a:pt x="107157" y="160734"/>
                </a:lnTo>
                <a:lnTo>
                  <a:pt x="80367" y="160734"/>
                </a:lnTo>
                <a:lnTo>
                  <a:pt x="53578" y="160734"/>
                </a:lnTo>
                <a:lnTo>
                  <a:pt x="35719" y="151805"/>
                </a:lnTo>
                <a:lnTo>
                  <a:pt x="17860" y="142875"/>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563445" y="919758"/>
            <a:ext cx="89298" cy="205384"/>
          </a:xfrm>
          <a:custGeom>
            <a:avLst/>
            <a:gdLst/>
            <a:ahLst/>
            <a:cxnLst/>
            <a:rect l="0" t="0" r="0" b="0"/>
            <a:pathLst>
              <a:path w="89298" h="205384">
                <a:moveTo>
                  <a:pt x="89297" y="0"/>
                </a:moveTo>
                <a:lnTo>
                  <a:pt x="89297" y="8929"/>
                </a:lnTo>
                <a:lnTo>
                  <a:pt x="80368" y="8929"/>
                </a:lnTo>
                <a:lnTo>
                  <a:pt x="71438" y="17859"/>
                </a:lnTo>
                <a:lnTo>
                  <a:pt x="62508" y="26789"/>
                </a:lnTo>
                <a:lnTo>
                  <a:pt x="44649" y="44648"/>
                </a:lnTo>
                <a:lnTo>
                  <a:pt x="44649" y="62508"/>
                </a:lnTo>
                <a:lnTo>
                  <a:pt x="35719" y="80367"/>
                </a:lnTo>
                <a:lnTo>
                  <a:pt x="26789" y="107156"/>
                </a:lnTo>
                <a:lnTo>
                  <a:pt x="26789" y="133945"/>
                </a:lnTo>
                <a:lnTo>
                  <a:pt x="35719" y="151804"/>
                </a:lnTo>
                <a:lnTo>
                  <a:pt x="35719" y="178593"/>
                </a:lnTo>
                <a:lnTo>
                  <a:pt x="35719" y="187523"/>
                </a:lnTo>
                <a:lnTo>
                  <a:pt x="44649" y="196453"/>
                </a:lnTo>
                <a:lnTo>
                  <a:pt x="35719" y="205383"/>
                </a:lnTo>
                <a:lnTo>
                  <a:pt x="35719" y="196453"/>
                </a:lnTo>
                <a:lnTo>
                  <a:pt x="17860" y="187523"/>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456289" y="991195"/>
            <a:ext cx="250032" cy="62509"/>
          </a:xfrm>
          <a:custGeom>
            <a:avLst/>
            <a:gdLst/>
            <a:ahLst/>
            <a:cxnLst/>
            <a:rect l="0" t="0" r="0" b="0"/>
            <a:pathLst>
              <a:path w="250032" h="62509">
                <a:moveTo>
                  <a:pt x="0" y="8930"/>
                </a:moveTo>
                <a:lnTo>
                  <a:pt x="0" y="8930"/>
                </a:lnTo>
                <a:lnTo>
                  <a:pt x="8930" y="8930"/>
                </a:lnTo>
                <a:lnTo>
                  <a:pt x="17859" y="8930"/>
                </a:lnTo>
                <a:lnTo>
                  <a:pt x="44649" y="17860"/>
                </a:lnTo>
                <a:lnTo>
                  <a:pt x="71438" y="17860"/>
                </a:lnTo>
                <a:lnTo>
                  <a:pt x="116086" y="17860"/>
                </a:lnTo>
                <a:lnTo>
                  <a:pt x="151805" y="17860"/>
                </a:lnTo>
                <a:lnTo>
                  <a:pt x="187524" y="17860"/>
                </a:lnTo>
                <a:lnTo>
                  <a:pt x="214313" y="17860"/>
                </a:lnTo>
                <a:lnTo>
                  <a:pt x="232172" y="17860"/>
                </a:lnTo>
                <a:lnTo>
                  <a:pt x="241102" y="17860"/>
                </a:lnTo>
                <a:lnTo>
                  <a:pt x="241102" y="8930"/>
                </a:lnTo>
                <a:lnTo>
                  <a:pt x="232172" y="8930"/>
                </a:lnTo>
                <a:lnTo>
                  <a:pt x="223242" y="8930"/>
                </a:lnTo>
                <a:lnTo>
                  <a:pt x="214313" y="17860"/>
                </a:lnTo>
                <a:lnTo>
                  <a:pt x="205383" y="26789"/>
                </a:lnTo>
                <a:lnTo>
                  <a:pt x="196453" y="35719"/>
                </a:lnTo>
                <a:lnTo>
                  <a:pt x="196453" y="44649"/>
                </a:lnTo>
                <a:lnTo>
                  <a:pt x="196453" y="53578"/>
                </a:lnTo>
                <a:lnTo>
                  <a:pt x="205383" y="53578"/>
                </a:lnTo>
                <a:lnTo>
                  <a:pt x="214313" y="62508"/>
                </a:lnTo>
                <a:lnTo>
                  <a:pt x="223242" y="62508"/>
                </a:lnTo>
                <a:lnTo>
                  <a:pt x="241102" y="62508"/>
                </a:lnTo>
                <a:lnTo>
                  <a:pt x="241102" y="53578"/>
                </a:lnTo>
                <a:lnTo>
                  <a:pt x="250031" y="53578"/>
                </a:lnTo>
                <a:lnTo>
                  <a:pt x="250031" y="44649"/>
                </a:lnTo>
                <a:lnTo>
                  <a:pt x="250031" y="35719"/>
                </a:lnTo>
                <a:lnTo>
                  <a:pt x="241102" y="26789"/>
                </a:lnTo>
                <a:lnTo>
                  <a:pt x="232172" y="17860"/>
                </a:lnTo>
                <a:lnTo>
                  <a:pt x="223242" y="8930"/>
                </a:lnTo>
                <a:lnTo>
                  <a:pt x="214313" y="0"/>
                </a:lnTo>
                <a:lnTo>
                  <a:pt x="214313" y="0"/>
                </a:lnTo>
                <a:lnTo>
                  <a:pt x="214313" y="0"/>
                </a:lnTo>
                <a:lnTo>
                  <a:pt x="223242" y="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750969" y="946547"/>
            <a:ext cx="89298" cy="89298"/>
          </a:xfrm>
          <a:custGeom>
            <a:avLst/>
            <a:gdLst/>
            <a:ahLst/>
            <a:cxnLst/>
            <a:rect l="0" t="0" r="0" b="0"/>
            <a:pathLst>
              <a:path w="89298" h="89298">
                <a:moveTo>
                  <a:pt x="8929" y="44648"/>
                </a:moveTo>
                <a:lnTo>
                  <a:pt x="8929" y="44648"/>
                </a:lnTo>
                <a:lnTo>
                  <a:pt x="8929" y="44648"/>
                </a:lnTo>
                <a:lnTo>
                  <a:pt x="8929" y="53578"/>
                </a:lnTo>
                <a:lnTo>
                  <a:pt x="0" y="62508"/>
                </a:lnTo>
                <a:lnTo>
                  <a:pt x="0" y="71437"/>
                </a:lnTo>
                <a:lnTo>
                  <a:pt x="0" y="80367"/>
                </a:lnTo>
                <a:lnTo>
                  <a:pt x="0" y="80367"/>
                </a:lnTo>
                <a:lnTo>
                  <a:pt x="0" y="89297"/>
                </a:lnTo>
                <a:lnTo>
                  <a:pt x="0" y="80367"/>
                </a:lnTo>
                <a:lnTo>
                  <a:pt x="0" y="80367"/>
                </a:lnTo>
                <a:lnTo>
                  <a:pt x="8929" y="62508"/>
                </a:lnTo>
                <a:lnTo>
                  <a:pt x="17859" y="53578"/>
                </a:lnTo>
                <a:lnTo>
                  <a:pt x="17859" y="35719"/>
                </a:lnTo>
                <a:lnTo>
                  <a:pt x="35719" y="17859"/>
                </a:lnTo>
                <a:lnTo>
                  <a:pt x="44648" y="8929"/>
                </a:lnTo>
                <a:lnTo>
                  <a:pt x="62508" y="0"/>
                </a:lnTo>
                <a:lnTo>
                  <a:pt x="71437" y="0"/>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849195" y="937617"/>
            <a:ext cx="133947" cy="89298"/>
          </a:xfrm>
          <a:custGeom>
            <a:avLst/>
            <a:gdLst/>
            <a:ahLst/>
            <a:cxnLst/>
            <a:rect l="0" t="0" r="0" b="0"/>
            <a:pathLst>
              <a:path w="133947" h="89298">
                <a:moveTo>
                  <a:pt x="26789" y="0"/>
                </a:moveTo>
                <a:lnTo>
                  <a:pt x="26789" y="0"/>
                </a:lnTo>
                <a:lnTo>
                  <a:pt x="26789" y="0"/>
                </a:lnTo>
                <a:lnTo>
                  <a:pt x="17860" y="0"/>
                </a:lnTo>
                <a:lnTo>
                  <a:pt x="17860" y="8930"/>
                </a:lnTo>
                <a:lnTo>
                  <a:pt x="17860" y="17859"/>
                </a:lnTo>
                <a:lnTo>
                  <a:pt x="8930" y="35719"/>
                </a:lnTo>
                <a:lnTo>
                  <a:pt x="8930" y="53578"/>
                </a:lnTo>
                <a:lnTo>
                  <a:pt x="8930" y="62508"/>
                </a:lnTo>
                <a:lnTo>
                  <a:pt x="0" y="80367"/>
                </a:lnTo>
                <a:lnTo>
                  <a:pt x="8930" y="89297"/>
                </a:lnTo>
                <a:lnTo>
                  <a:pt x="17860" y="89297"/>
                </a:lnTo>
                <a:lnTo>
                  <a:pt x="26789" y="89297"/>
                </a:lnTo>
                <a:lnTo>
                  <a:pt x="44649" y="80367"/>
                </a:lnTo>
                <a:lnTo>
                  <a:pt x="62508" y="62508"/>
                </a:lnTo>
                <a:lnTo>
                  <a:pt x="89297" y="53578"/>
                </a:lnTo>
                <a:lnTo>
                  <a:pt x="107157" y="35719"/>
                </a:lnTo>
                <a:lnTo>
                  <a:pt x="116086" y="26789"/>
                </a:lnTo>
                <a:lnTo>
                  <a:pt x="125016" y="17859"/>
                </a:lnTo>
                <a:lnTo>
                  <a:pt x="133946" y="17859"/>
                </a:lnTo>
                <a:lnTo>
                  <a:pt x="133946" y="26789"/>
                </a:lnTo>
                <a:lnTo>
                  <a:pt x="133946" y="26789"/>
                </a:lnTo>
                <a:lnTo>
                  <a:pt x="125016" y="35719"/>
                </a:lnTo>
                <a:lnTo>
                  <a:pt x="116086" y="53578"/>
                </a:lnTo>
                <a:lnTo>
                  <a:pt x="116086" y="62508"/>
                </a:lnTo>
                <a:lnTo>
                  <a:pt x="116086" y="71438"/>
                </a:lnTo>
                <a:lnTo>
                  <a:pt x="116086" y="80367"/>
                </a:lnTo>
                <a:lnTo>
                  <a:pt x="125016" y="80367"/>
                </a:lnTo>
                <a:lnTo>
                  <a:pt x="12501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8036719" y="928687"/>
            <a:ext cx="116087" cy="151806"/>
          </a:xfrm>
          <a:custGeom>
            <a:avLst/>
            <a:gdLst/>
            <a:ahLst/>
            <a:cxnLst/>
            <a:rect l="0" t="0" r="0" b="0"/>
            <a:pathLst>
              <a:path w="116087" h="151806">
                <a:moveTo>
                  <a:pt x="62508" y="0"/>
                </a:moveTo>
                <a:lnTo>
                  <a:pt x="53578" y="0"/>
                </a:lnTo>
                <a:lnTo>
                  <a:pt x="44648" y="8930"/>
                </a:lnTo>
                <a:lnTo>
                  <a:pt x="35719" y="8930"/>
                </a:lnTo>
                <a:lnTo>
                  <a:pt x="17859" y="17860"/>
                </a:lnTo>
                <a:lnTo>
                  <a:pt x="8929" y="17860"/>
                </a:lnTo>
                <a:lnTo>
                  <a:pt x="0" y="26789"/>
                </a:lnTo>
                <a:lnTo>
                  <a:pt x="0" y="26789"/>
                </a:lnTo>
                <a:lnTo>
                  <a:pt x="8929" y="35719"/>
                </a:lnTo>
                <a:lnTo>
                  <a:pt x="17859" y="26789"/>
                </a:lnTo>
                <a:lnTo>
                  <a:pt x="44648" y="17860"/>
                </a:lnTo>
                <a:lnTo>
                  <a:pt x="62508" y="17860"/>
                </a:lnTo>
                <a:lnTo>
                  <a:pt x="80367" y="8930"/>
                </a:lnTo>
                <a:lnTo>
                  <a:pt x="98226" y="8930"/>
                </a:lnTo>
                <a:lnTo>
                  <a:pt x="98226" y="17860"/>
                </a:lnTo>
                <a:lnTo>
                  <a:pt x="98226" y="26789"/>
                </a:lnTo>
                <a:lnTo>
                  <a:pt x="98226" y="35719"/>
                </a:lnTo>
                <a:lnTo>
                  <a:pt x="89297" y="53579"/>
                </a:lnTo>
                <a:lnTo>
                  <a:pt x="80367" y="71438"/>
                </a:lnTo>
                <a:lnTo>
                  <a:pt x="80367" y="80368"/>
                </a:lnTo>
                <a:lnTo>
                  <a:pt x="80367" y="98227"/>
                </a:lnTo>
                <a:lnTo>
                  <a:pt x="80367" y="116086"/>
                </a:lnTo>
                <a:lnTo>
                  <a:pt x="80367" y="125016"/>
                </a:lnTo>
                <a:lnTo>
                  <a:pt x="89297" y="133946"/>
                </a:lnTo>
                <a:lnTo>
                  <a:pt x="98226" y="133946"/>
                </a:lnTo>
                <a:lnTo>
                  <a:pt x="107156" y="133946"/>
                </a:lnTo>
                <a:lnTo>
                  <a:pt x="116086" y="142875"/>
                </a:lnTo>
                <a:lnTo>
                  <a:pt x="116086" y="142875"/>
                </a:lnTo>
                <a:lnTo>
                  <a:pt x="98226" y="142875"/>
                </a:lnTo>
                <a:lnTo>
                  <a:pt x="89297" y="151805"/>
                </a:lnTo>
                <a:lnTo>
                  <a:pt x="8929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8215312" y="919758"/>
            <a:ext cx="151805" cy="98227"/>
          </a:xfrm>
          <a:custGeom>
            <a:avLst/>
            <a:gdLst/>
            <a:ahLst/>
            <a:cxnLst/>
            <a:rect l="0" t="0" r="0" b="0"/>
            <a:pathLst>
              <a:path w="151805" h="98227">
                <a:moveTo>
                  <a:pt x="8929" y="62508"/>
                </a:moveTo>
                <a:lnTo>
                  <a:pt x="8929" y="62508"/>
                </a:lnTo>
                <a:lnTo>
                  <a:pt x="0" y="62508"/>
                </a:lnTo>
                <a:lnTo>
                  <a:pt x="0" y="62508"/>
                </a:lnTo>
                <a:lnTo>
                  <a:pt x="8929" y="53578"/>
                </a:lnTo>
                <a:lnTo>
                  <a:pt x="17859" y="53578"/>
                </a:lnTo>
                <a:lnTo>
                  <a:pt x="35718" y="44648"/>
                </a:lnTo>
                <a:lnTo>
                  <a:pt x="62508" y="35718"/>
                </a:lnTo>
                <a:lnTo>
                  <a:pt x="89297" y="26789"/>
                </a:lnTo>
                <a:lnTo>
                  <a:pt x="116086" y="17859"/>
                </a:lnTo>
                <a:lnTo>
                  <a:pt x="133945" y="8929"/>
                </a:lnTo>
                <a:lnTo>
                  <a:pt x="142875" y="0"/>
                </a:lnTo>
                <a:lnTo>
                  <a:pt x="151804" y="0"/>
                </a:lnTo>
                <a:lnTo>
                  <a:pt x="151804" y="0"/>
                </a:lnTo>
                <a:lnTo>
                  <a:pt x="142875" y="17859"/>
                </a:lnTo>
                <a:lnTo>
                  <a:pt x="125015" y="26789"/>
                </a:lnTo>
                <a:lnTo>
                  <a:pt x="107156" y="44648"/>
                </a:lnTo>
                <a:lnTo>
                  <a:pt x="89297" y="62508"/>
                </a:lnTo>
                <a:lnTo>
                  <a:pt x="80367" y="80367"/>
                </a:lnTo>
                <a:lnTo>
                  <a:pt x="71437" y="89297"/>
                </a:lnTo>
                <a:lnTo>
                  <a:pt x="80367" y="98226"/>
                </a:lnTo>
                <a:lnTo>
                  <a:pt x="89297" y="98226"/>
                </a:lnTo>
                <a:lnTo>
                  <a:pt x="8929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858000" y="1401961"/>
            <a:ext cx="80368" cy="214313"/>
          </a:xfrm>
          <a:custGeom>
            <a:avLst/>
            <a:gdLst/>
            <a:ahLst/>
            <a:cxnLst/>
            <a:rect l="0" t="0" r="0" b="0"/>
            <a:pathLst>
              <a:path w="80368" h="214313">
                <a:moveTo>
                  <a:pt x="8930" y="17859"/>
                </a:moveTo>
                <a:lnTo>
                  <a:pt x="8930" y="17859"/>
                </a:lnTo>
                <a:lnTo>
                  <a:pt x="8930" y="8929"/>
                </a:lnTo>
                <a:lnTo>
                  <a:pt x="8930" y="0"/>
                </a:lnTo>
                <a:lnTo>
                  <a:pt x="8930" y="0"/>
                </a:lnTo>
                <a:lnTo>
                  <a:pt x="0" y="8929"/>
                </a:lnTo>
                <a:lnTo>
                  <a:pt x="0" y="26789"/>
                </a:lnTo>
                <a:lnTo>
                  <a:pt x="0" y="53578"/>
                </a:lnTo>
                <a:lnTo>
                  <a:pt x="0" y="98226"/>
                </a:lnTo>
                <a:lnTo>
                  <a:pt x="8930" y="133945"/>
                </a:lnTo>
                <a:lnTo>
                  <a:pt x="8930" y="169664"/>
                </a:lnTo>
                <a:lnTo>
                  <a:pt x="17859" y="196453"/>
                </a:lnTo>
                <a:lnTo>
                  <a:pt x="26789" y="214312"/>
                </a:lnTo>
                <a:lnTo>
                  <a:pt x="35719" y="214312"/>
                </a:lnTo>
                <a:lnTo>
                  <a:pt x="53578" y="205383"/>
                </a:lnTo>
                <a:lnTo>
                  <a:pt x="62508" y="187523"/>
                </a:lnTo>
                <a:lnTo>
                  <a:pt x="71438" y="160734"/>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768703" y="1357313"/>
            <a:ext cx="303611" cy="258961"/>
          </a:xfrm>
          <a:custGeom>
            <a:avLst/>
            <a:gdLst/>
            <a:ahLst/>
            <a:cxnLst/>
            <a:rect l="0" t="0" r="0" b="0"/>
            <a:pathLst>
              <a:path w="303611" h="258961">
                <a:moveTo>
                  <a:pt x="178594" y="0"/>
                </a:moveTo>
                <a:lnTo>
                  <a:pt x="178594" y="0"/>
                </a:lnTo>
                <a:lnTo>
                  <a:pt x="178594" y="8929"/>
                </a:lnTo>
                <a:lnTo>
                  <a:pt x="169664" y="26789"/>
                </a:lnTo>
                <a:lnTo>
                  <a:pt x="169664" y="44648"/>
                </a:lnTo>
                <a:lnTo>
                  <a:pt x="169664" y="71437"/>
                </a:lnTo>
                <a:lnTo>
                  <a:pt x="169664" y="107156"/>
                </a:lnTo>
                <a:lnTo>
                  <a:pt x="178594" y="142874"/>
                </a:lnTo>
                <a:lnTo>
                  <a:pt x="187524" y="169663"/>
                </a:lnTo>
                <a:lnTo>
                  <a:pt x="205383" y="205382"/>
                </a:lnTo>
                <a:lnTo>
                  <a:pt x="223242" y="223241"/>
                </a:lnTo>
                <a:lnTo>
                  <a:pt x="241102" y="250031"/>
                </a:lnTo>
                <a:lnTo>
                  <a:pt x="250031" y="258960"/>
                </a:lnTo>
                <a:lnTo>
                  <a:pt x="258961" y="258960"/>
                </a:lnTo>
                <a:lnTo>
                  <a:pt x="258961" y="258960"/>
                </a:lnTo>
                <a:lnTo>
                  <a:pt x="241102" y="250031"/>
                </a:lnTo>
                <a:lnTo>
                  <a:pt x="214313" y="241101"/>
                </a:lnTo>
                <a:lnTo>
                  <a:pt x="178594" y="232171"/>
                </a:lnTo>
                <a:lnTo>
                  <a:pt x="142875" y="214312"/>
                </a:lnTo>
                <a:lnTo>
                  <a:pt x="89297" y="205382"/>
                </a:lnTo>
                <a:lnTo>
                  <a:pt x="53578" y="187523"/>
                </a:lnTo>
                <a:lnTo>
                  <a:pt x="26789" y="178593"/>
                </a:lnTo>
                <a:lnTo>
                  <a:pt x="0" y="169663"/>
                </a:lnTo>
                <a:lnTo>
                  <a:pt x="0" y="169663"/>
                </a:lnTo>
                <a:lnTo>
                  <a:pt x="8930" y="160734"/>
                </a:lnTo>
                <a:lnTo>
                  <a:pt x="35719" y="160734"/>
                </a:lnTo>
                <a:lnTo>
                  <a:pt x="80367" y="151804"/>
                </a:lnTo>
                <a:lnTo>
                  <a:pt x="133945" y="142874"/>
                </a:lnTo>
                <a:lnTo>
                  <a:pt x="187524" y="142874"/>
                </a:lnTo>
                <a:lnTo>
                  <a:pt x="232172" y="133945"/>
                </a:lnTo>
                <a:lnTo>
                  <a:pt x="267891" y="125015"/>
                </a:lnTo>
                <a:lnTo>
                  <a:pt x="303610" y="125015"/>
                </a:lnTo>
                <a:lnTo>
                  <a:pt x="30361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45523" y="1428750"/>
            <a:ext cx="267892" cy="151805"/>
          </a:xfrm>
          <a:custGeom>
            <a:avLst/>
            <a:gdLst/>
            <a:ahLst/>
            <a:cxnLst/>
            <a:rect l="0" t="0" r="0" b="0"/>
            <a:pathLst>
              <a:path w="267892" h="151805">
                <a:moveTo>
                  <a:pt x="35719" y="17859"/>
                </a:moveTo>
                <a:lnTo>
                  <a:pt x="26790" y="8929"/>
                </a:lnTo>
                <a:lnTo>
                  <a:pt x="26790" y="17859"/>
                </a:lnTo>
                <a:lnTo>
                  <a:pt x="17860" y="17859"/>
                </a:lnTo>
                <a:lnTo>
                  <a:pt x="8930" y="26789"/>
                </a:lnTo>
                <a:lnTo>
                  <a:pt x="8930" y="53578"/>
                </a:lnTo>
                <a:lnTo>
                  <a:pt x="0" y="71437"/>
                </a:lnTo>
                <a:lnTo>
                  <a:pt x="0" y="98226"/>
                </a:lnTo>
                <a:lnTo>
                  <a:pt x="0" y="116086"/>
                </a:lnTo>
                <a:lnTo>
                  <a:pt x="8930" y="133945"/>
                </a:lnTo>
                <a:lnTo>
                  <a:pt x="17860" y="142875"/>
                </a:lnTo>
                <a:lnTo>
                  <a:pt x="35719" y="151804"/>
                </a:lnTo>
                <a:lnTo>
                  <a:pt x="53579" y="151804"/>
                </a:lnTo>
                <a:lnTo>
                  <a:pt x="71438" y="142875"/>
                </a:lnTo>
                <a:lnTo>
                  <a:pt x="80368" y="125015"/>
                </a:lnTo>
                <a:lnTo>
                  <a:pt x="98227" y="107156"/>
                </a:lnTo>
                <a:lnTo>
                  <a:pt x="98227" y="80367"/>
                </a:lnTo>
                <a:lnTo>
                  <a:pt x="98227" y="62508"/>
                </a:lnTo>
                <a:lnTo>
                  <a:pt x="98227" y="35719"/>
                </a:lnTo>
                <a:lnTo>
                  <a:pt x="98227" y="26789"/>
                </a:lnTo>
                <a:lnTo>
                  <a:pt x="98227" y="17859"/>
                </a:lnTo>
                <a:lnTo>
                  <a:pt x="89297" y="17859"/>
                </a:lnTo>
                <a:lnTo>
                  <a:pt x="89297" y="26789"/>
                </a:lnTo>
                <a:lnTo>
                  <a:pt x="98227" y="44648"/>
                </a:lnTo>
                <a:lnTo>
                  <a:pt x="98227" y="62508"/>
                </a:lnTo>
                <a:lnTo>
                  <a:pt x="107157" y="71437"/>
                </a:lnTo>
                <a:lnTo>
                  <a:pt x="116086" y="89297"/>
                </a:lnTo>
                <a:lnTo>
                  <a:pt x="125016" y="98226"/>
                </a:lnTo>
                <a:lnTo>
                  <a:pt x="142875" y="107156"/>
                </a:lnTo>
                <a:lnTo>
                  <a:pt x="151805" y="107156"/>
                </a:lnTo>
                <a:lnTo>
                  <a:pt x="151805" y="98226"/>
                </a:lnTo>
                <a:lnTo>
                  <a:pt x="160735" y="80367"/>
                </a:lnTo>
                <a:lnTo>
                  <a:pt x="160735" y="71437"/>
                </a:lnTo>
                <a:lnTo>
                  <a:pt x="160735" y="44648"/>
                </a:lnTo>
                <a:lnTo>
                  <a:pt x="169665" y="26789"/>
                </a:lnTo>
                <a:lnTo>
                  <a:pt x="169665" y="17859"/>
                </a:lnTo>
                <a:lnTo>
                  <a:pt x="169665" y="8929"/>
                </a:lnTo>
                <a:lnTo>
                  <a:pt x="169665" y="8929"/>
                </a:lnTo>
                <a:lnTo>
                  <a:pt x="169665" y="17859"/>
                </a:lnTo>
                <a:lnTo>
                  <a:pt x="169665" y="44648"/>
                </a:lnTo>
                <a:lnTo>
                  <a:pt x="169665" y="53578"/>
                </a:lnTo>
                <a:lnTo>
                  <a:pt x="178594" y="80367"/>
                </a:lnTo>
                <a:lnTo>
                  <a:pt x="178594" y="98226"/>
                </a:lnTo>
                <a:lnTo>
                  <a:pt x="178594" y="107156"/>
                </a:lnTo>
                <a:lnTo>
                  <a:pt x="187524" y="116086"/>
                </a:lnTo>
                <a:lnTo>
                  <a:pt x="187524" y="116086"/>
                </a:lnTo>
                <a:lnTo>
                  <a:pt x="187524" y="107156"/>
                </a:lnTo>
                <a:lnTo>
                  <a:pt x="196454" y="89297"/>
                </a:lnTo>
                <a:lnTo>
                  <a:pt x="205383" y="71437"/>
                </a:lnTo>
                <a:lnTo>
                  <a:pt x="214313" y="44648"/>
                </a:lnTo>
                <a:lnTo>
                  <a:pt x="223243" y="26789"/>
                </a:lnTo>
                <a:lnTo>
                  <a:pt x="232172" y="8929"/>
                </a:lnTo>
                <a:lnTo>
                  <a:pt x="241102" y="0"/>
                </a:lnTo>
                <a:lnTo>
                  <a:pt x="250032" y="0"/>
                </a:lnTo>
                <a:lnTo>
                  <a:pt x="258961" y="0"/>
                </a:lnTo>
                <a:lnTo>
                  <a:pt x="267891" y="8929"/>
                </a:lnTo>
                <a:lnTo>
                  <a:pt x="267891"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304484" y="1294805"/>
            <a:ext cx="151806" cy="276821"/>
          </a:xfrm>
          <a:custGeom>
            <a:avLst/>
            <a:gdLst/>
            <a:ahLst/>
            <a:cxnLst/>
            <a:rect l="0" t="0" r="0" b="0"/>
            <a:pathLst>
              <a:path w="151806" h="276821">
                <a:moveTo>
                  <a:pt x="44649" y="116085"/>
                </a:moveTo>
                <a:lnTo>
                  <a:pt x="44649" y="125015"/>
                </a:lnTo>
                <a:lnTo>
                  <a:pt x="35719" y="133945"/>
                </a:lnTo>
                <a:lnTo>
                  <a:pt x="26789" y="151804"/>
                </a:lnTo>
                <a:lnTo>
                  <a:pt x="8930" y="178593"/>
                </a:lnTo>
                <a:lnTo>
                  <a:pt x="8930" y="196453"/>
                </a:lnTo>
                <a:lnTo>
                  <a:pt x="0" y="223242"/>
                </a:lnTo>
                <a:lnTo>
                  <a:pt x="8930" y="232171"/>
                </a:lnTo>
                <a:lnTo>
                  <a:pt x="8930" y="250031"/>
                </a:lnTo>
                <a:lnTo>
                  <a:pt x="26789" y="250031"/>
                </a:lnTo>
                <a:lnTo>
                  <a:pt x="44649" y="241101"/>
                </a:lnTo>
                <a:lnTo>
                  <a:pt x="62508" y="232171"/>
                </a:lnTo>
                <a:lnTo>
                  <a:pt x="80368" y="205382"/>
                </a:lnTo>
                <a:lnTo>
                  <a:pt x="98227" y="187523"/>
                </a:lnTo>
                <a:lnTo>
                  <a:pt x="116086" y="160734"/>
                </a:lnTo>
                <a:lnTo>
                  <a:pt x="125016" y="125015"/>
                </a:lnTo>
                <a:lnTo>
                  <a:pt x="133946" y="98226"/>
                </a:lnTo>
                <a:lnTo>
                  <a:pt x="133946" y="62508"/>
                </a:lnTo>
                <a:lnTo>
                  <a:pt x="133946" y="26789"/>
                </a:lnTo>
                <a:lnTo>
                  <a:pt x="125016" y="8929"/>
                </a:lnTo>
                <a:lnTo>
                  <a:pt x="107157" y="0"/>
                </a:lnTo>
                <a:lnTo>
                  <a:pt x="98227" y="0"/>
                </a:lnTo>
                <a:lnTo>
                  <a:pt x="89297" y="17859"/>
                </a:lnTo>
                <a:lnTo>
                  <a:pt x="80368" y="44648"/>
                </a:lnTo>
                <a:lnTo>
                  <a:pt x="80368" y="80367"/>
                </a:lnTo>
                <a:lnTo>
                  <a:pt x="89297" y="116085"/>
                </a:lnTo>
                <a:lnTo>
                  <a:pt x="98227" y="151804"/>
                </a:lnTo>
                <a:lnTo>
                  <a:pt x="116086" y="178593"/>
                </a:lnTo>
                <a:lnTo>
                  <a:pt x="125016" y="214312"/>
                </a:lnTo>
                <a:lnTo>
                  <a:pt x="142875" y="241101"/>
                </a:lnTo>
                <a:lnTo>
                  <a:pt x="151805" y="258960"/>
                </a:lnTo>
                <a:lnTo>
                  <a:pt x="151805" y="276820"/>
                </a:lnTo>
                <a:lnTo>
                  <a:pt x="151805"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983016" y="1669851"/>
            <a:ext cx="258962" cy="321470"/>
          </a:xfrm>
          <a:custGeom>
            <a:avLst/>
            <a:gdLst/>
            <a:ahLst/>
            <a:cxnLst/>
            <a:rect l="0" t="0" r="0" b="0"/>
            <a:pathLst>
              <a:path w="258962" h="321470">
                <a:moveTo>
                  <a:pt x="26789" y="53578"/>
                </a:moveTo>
                <a:lnTo>
                  <a:pt x="35718" y="53578"/>
                </a:lnTo>
                <a:lnTo>
                  <a:pt x="35718" y="62508"/>
                </a:lnTo>
                <a:lnTo>
                  <a:pt x="44648" y="80368"/>
                </a:lnTo>
                <a:lnTo>
                  <a:pt x="53578" y="107157"/>
                </a:lnTo>
                <a:lnTo>
                  <a:pt x="62507" y="142875"/>
                </a:lnTo>
                <a:lnTo>
                  <a:pt x="71437" y="187524"/>
                </a:lnTo>
                <a:lnTo>
                  <a:pt x="80367" y="232172"/>
                </a:lnTo>
                <a:lnTo>
                  <a:pt x="89297" y="258961"/>
                </a:lnTo>
                <a:lnTo>
                  <a:pt x="98226" y="294680"/>
                </a:lnTo>
                <a:lnTo>
                  <a:pt x="107156" y="312539"/>
                </a:lnTo>
                <a:lnTo>
                  <a:pt x="116086" y="321469"/>
                </a:lnTo>
                <a:lnTo>
                  <a:pt x="116086" y="321469"/>
                </a:lnTo>
                <a:lnTo>
                  <a:pt x="107156" y="312539"/>
                </a:lnTo>
                <a:lnTo>
                  <a:pt x="98226" y="285750"/>
                </a:lnTo>
                <a:lnTo>
                  <a:pt x="89297" y="250032"/>
                </a:lnTo>
                <a:lnTo>
                  <a:pt x="71437" y="196453"/>
                </a:lnTo>
                <a:lnTo>
                  <a:pt x="53578" y="142875"/>
                </a:lnTo>
                <a:lnTo>
                  <a:pt x="26789" y="89297"/>
                </a:lnTo>
                <a:lnTo>
                  <a:pt x="17859" y="53578"/>
                </a:lnTo>
                <a:lnTo>
                  <a:pt x="8929" y="26789"/>
                </a:lnTo>
                <a:lnTo>
                  <a:pt x="0" y="8930"/>
                </a:lnTo>
                <a:lnTo>
                  <a:pt x="8929" y="0"/>
                </a:lnTo>
                <a:lnTo>
                  <a:pt x="26789" y="0"/>
                </a:lnTo>
                <a:lnTo>
                  <a:pt x="53578" y="0"/>
                </a:lnTo>
                <a:lnTo>
                  <a:pt x="80367" y="0"/>
                </a:lnTo>
                <a:lnTo>
                  <a:pt x="116086" y="8930"/>
                </a:lnTo>
                <a:lnTo>
                  <a:pt x="160734" y="26789"/>
                </a:lnTo>
                <a:lnTo>
                  <a:pt x="205382" y="53578"/>
                </a:lnTo>
                <a:lnTo>
                  <a:pt x="232172" y="80368"/>
                </a:lnTo>
                <a:lnTo>
                  <a:pt x="250031" y="107157"/>
                </a:lnTo>
                <a:lnTo>
                  <a:pt x="258961" y="142875"/>
                </a:lnTo>
                <a:lnTo>
                  <a:pt x="250031" y="178594"/>
                </a:lnTo>
                <a:lnTo>
                  <a:pt x="232172" y="214313"/>
                </a:lnTo>
                <a:lnTo>
                  <a:pt x="205382" y="241102"/>
                </a:lnTo>
                <a:lnTo>
                  <a:pt x="169664" y="267891"/>
                </a:lnTo>
                <a:lnTo>
                  <a:pt x="142875" y="285750"/>
                </a:lnTo>
                <a:lnTo>
                  <a:pt x="116086" y="303610"/>
                </a:lnTo>
                <a:lnTo>
                  <a:pt x="98226" y="303610"/>
                </a:lnTo>
                <a:lnTo>
                  <a:pt x="89297" y="294680"/>
                </a:lnTo>
                <a:lnTo>
                  <a:pt x="98226" y="285750"/>
                </a:lnTo>
                <a:lnTo>
                  <a:pt x="107156" y="267891"/>
                </a:lnTo>
                <a:lnTo>
                  <a:pt x="107156"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41977" y="1803797"/>
            <a:ext cx="80368" cy="142876"/>
          </a:xfrm>
          <a:custGeom>
            <a:avLst/>
            <a:gdLst/>
            <a:ahLst/>
            <a:cxnLst/>
            <a:rect l="0" t="0" r="0" b="0"/>
            <a:pathLst>
              <a:path w="80368" h="142876">
                <a:moveTo>
                  <a:pt x="17859" y="0"/>
                </a:moveTo>
                <a:lnTo>
                  <a:pt x="8929" y="8929"/>
                </a:lnTo>
                <a:lnTo>
                  <a:pt x="8929" y="26789"/>
                </a:lnTo>
                <a:lnTo>
                  <a:pt x="0" y="53578"/>
                </a:lnTo>
                <a:lnTo>
                  <a:pt x="0" y="80367"/>
                </a:lnTo>
                <a:lnTo>
                  <a:pt x="8929" y="98226"/>
                </a:lnTo>
                <a:lnTo>
                  <a:pt x="17859" y="116086"/>
                </a:lnTo>
                <a:lnTo>
                  <a:pt x="26789" y="133945"/>
                </a:lnTo>
                <a:lnTo>
                  <a:pt x="44648" y="142875"/>
                </a:lnTo>
                <a:lnTo>
                  <a:pt x="62507" y="133945"/>
                </a:lnTo>
                <a:lnTo>
                  <a:pt x="71437" y="125015"/>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215188" y="1634133"/>
            <a:ext cx="98227" cy="44649"/>
          </a:xfrm>
          <a:custGeom>
            <a:avLst/>
            <a:gdLst/>
            <a:ahLst/>
            <a:cxnLst/>
            <a:rect l="0" t="0" r="0" b="0"/>
            <a:pathLst>
              <a:path w="98227" h="44649">
                <a:moveTo>
                  <a:pt x="17859" y="0"/>
                </a:moveTo>
                <a:lnTo>
                  <a:pt x="8929" y="0"/>
                </a:lnTo>
                <a:lnTo>
                  <a:pt x="0" y="0"/>
                </a:lnTo>
                <a:lnTo>
                  <a:pt x="0" y="8929"/>
                </a:lnTo>
                <a:lnTo>
                  <a:pt x="0" y="17859"/>
                </a:lnTo>
                <a:lnTo>
                  <a:pt x="8929" y="26789"/>
                </a:lnTo>
                <a:lnTo>
                  <a:pt x="26789" y="35718"/>
                </a:lnTo>
                <a:lnTo>
                  <a:pt x="44648" y="35718"/>
                </a:lnTo>
                <a:lnTo>
                  <a:pt x="71437" y="44648"/>
                </a:lnTo>
                <a:lnTo>
                  <a:pt x="98226" y="44648"/>
                </a:lnTo>
                <a:lnTo>
                  <a:pt x="9822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358063" y="1750219"/>
            <a:ext cx="80368" cy="169665"/>
          </a:xfrm>
          <a:custGeom>
            <a:avLst/>
            <a:gdLst/>
            <a:ahLst/>
            <a:cxnLst/>
            <a:rect l="0" t="0" r="0" b="0"/>
            <a:pathLst>
              <a:path w="80368" h="169665">
                <a:moveTo>
                  <a:pt x="17859" y="0"/>
                </a:moveTo>
                <a:lnTo>
                  <a:pt x="17859" y="0"/>
                </a:lnTo>
                <a:lnTo>
                  <a:pt x="17859" y="0"/>
                </a:lnTo>
                <a:lnTo>
                  <a:pt x="17859" y="0"/>
                </a:lnTo>
                <a:lnTo>
                  <a:pt x="8929" y="0"/>
                </a:lnTo>
                <a:lnTo>
                  <a:pt x="8929" y="0"/>
                </a:lnTo>
                <a:lnTo>
                  <a:pt x="0" y="8929"/>
                </a:lnTo>
                <a:lnTo>
                  <a:pt x="0" y="17859"/>
                </a:lnTo>
                <a:lnTo>
                  <a:pt x="0" y="35718"/>
                </a:lnTo>
                <a:lnTo>
                  <a:pt x="0" y="53578"/>
                </a:lnTo>
                <a:lnTo>
                  <a:pt x="8929" y="62507"/>
                </a:lnTo>
                <a:lnTo>
                  <a:pt x="17859" y="80367"/>
                </a:lnTo>
                <a:lnTo>
                  <a:pt x="35718" y="80367"/>
                </a:lnTo>
                <a:lnTo>
                  <a:pt x="53578" y="89296"/>
                </a:lnTo>
                <a:lnTo>
                  <a:pt x="62507" y="98226"/>
                </a:lnTo>
                <a:lnTo>
                  <a:pt x="80367" y="107156"/>
                </a:lnTo>
                <a:lnTo>
                  <a:pt x="80367" y="116085"/>
                </a:lnTo>
                <a:lnTo>
                  <a:pt x="80367" y="125015"/>
                </a:lnTo>
                <a:lnTo>
                  <a:pt x="71437" y="133945"/>
                </a:lnTo>
                <a:lnTo>
                  <a:pt x="62507" y="151804"/>
                </a:lnTo>
                <a:lnTo>
                  <a:pt x="53578" y="160734"/>
                </a:lnTo>
                <a:lnTo>
                  <a:pt x="35718" y="169664"/>
                </a:lnTo>
                <a:lnTo>
                  <a:pt x="17859" y="169664"/>
                </a:lnTo>
                <a:lnTo>
                  <a:pt x="8929" y="160734"/>
                </a:lnTo>
                <a:lnTo>
                  <a:pt x="8929" y="142875"/>
                </a:lnTo>
                <a:lnTo>
                  <a:pt x="8929" y="125015"/>
                </a:lnTo>
                <a:lnTo>
                  <a:pt x="892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483078" y="1696640"/>
            <a:ext cx="44650" cy="160736"/>
          </a:xfrm>
          <a:custGeom>
            <a:avLst/>
            <a:gdLst/>
            <a:ahLst/>
            <a:cxnLst/>
            <a:rect l="0" t="0" r="0" b="0"/>
            <a:pathLst>
              <a:path w="44650" h="160736">
                <a:moveTo>
                  <a:pt x="17860" y="0"/>
                </a:moveTo>
                <a:lnTo>
                  <a:pt x="17860" y="0"/>
                </a:lnTo>
                <a:lnTo>
                  <a:pt x="17860" y="8930"/>
                </a:lnTo>
                <a:lnTo>
                  <a:pt x="8930" y="8930"/>
                </a:lnTo>
                <a:lnTo>
                  <a:pt x="0" y="26789"/>
                </a:lnTo>
                <a:lnTo>
                  <a:pt x="0" y="35719"/>
                </a:lnTo>
                <a:lnTo>
                  <a:pt x="0" y="62508"/>
                </a:lnTo>
                <a:lnTo>
                  <a:pt x="8930" y="80368"/>
                </a:lnTo>
                <a:lnTo>
                  <a:pt x="8930" y="107157"/>
                </a:lnTo>
                <a:lnTo>
                  <a:pt x="17860" y="125016"/>
                </a:lnTo>
                <a:lnTo>
                  <a:pt x="17860" y="142875"/>
                </a:lnTo>
                <a:lnTo>
                  <a:pt x="26789" y="151805"/>
                </a:lnTo>
                <a:lnTo>
                  <a:pt x="35719" y="160735"/>
                </a:lnTo>
                <a:lnTo>
                  <a:pt x="35719" y="160735"/>
                </a:lnTo>
                <a:lnTo>
                  <a:pt x="44649" y="151805"/>
                </a:lnTo>
                <a:lnTo>
                  <a:pt x="44649" y="142875"/>
                </a:lnTo>
                <a:lnTo>
                  <a:pt x="4464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563445" y="1714500"/>
            <a:ext cx="125017" cy="62509"/>
          </a:xfrm>
          <a:custGeom>
            <a:avLst/>
            <a:gdLst/>
            <a:ahLst/>
            <a:cxnLst/>
            <a:rect l="0" t="0" r="0" b="0"/>
            <a:pathLst>
              <a:path w="125017" h="62509">
                <a:moveTo>
                  <a:pt x="35719" y="0"/>
                </a:moveTo>
                <a:lnTo>
                  <a:pt x="26789" y="8929"/>
                </a:lnTo>
                <a:lnTo>
                  <a:pt x="17860" y="17859"/>
                </a:lnTo>
                <a:lnTo>
                  <a:pt x="8930" y="26789"/>
                </a:lnTo>
                <a:lnTo>
                  <a:pt x="0" y="44648"/>
                </a:lnTo>
                <a:lnTo>
                  <a:pt x="0" y="53578"/>
                </a:lnTo>
                <a:lnTo>
                  <a:pt x="8930" y="62508"/>
                </a:lnTo>
                <a:lnTo>
                  <a:pt x="26789" y="62508"/>
                </a:lnTo>
                <a:lnTo>
                  <a:pt x="53578" y="53578"/>
                </a:lnTo>
                <a:lnTo>
                  <a:pt x="80368" y="53578"/>
                </a:lnTo>
                <a:lnTo>
                  <a:pt x="98227" y="44648"/>
                </a:lnTo>
                <a:lnTo>
                  <a:pt x="125016" y="44648"/>
                </a:lnTo>
                <a:lnTo>
                  <a:pt x="12501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4911328" y="1491258"/>
            <a:ext cx="26790" cy="589360"/>
          </a:xfrm>
          <a:custGeom>
            <a:avLst/>
            <a:gdLst/>
            <a:ahLst/>
            <a:cxnLst/>
            <a:rect l="0" t="0" r="0" b="0"/>
            <a:pathLst>
              <a:path w="26790" h="589360">
                <a:moveTo>
                  <a:pt x="17860" y="8929"/>
                </a:moveTo>
                <a:lnTo>
                  <a:pt x="17860" y="0"/>
                </a:lnTo>
                <a:lnTo>
                  <a:pt x="26789" y="8929"/>
                </a:lnTo>
                <a:lnTo>
                  <a:pt x="26789" y="17859"/>
                </a:lnTo>
                <a:lnTo>
                  <a:pt x="26789" y="35718"/>
                </a:lnTo>
                <a:lnTo>
                  <a:pt x="26789" y="62507"/>
                </a:lnTo>
                <a:lnTo>
                  <a:pt x="26789" y="116086"/>
                </a:lnTo>
                <a:lnTo>
                  <a:pt x="26789" y="178593"/>
                </a:lnTo>
                <a:lnTo>
                  <a:pt x="26789" y="250031"/>
                </a:lnTo>
                <a:lnTo>
                  <a:pt x="26789" y="339328"/>
                </a:lnTo>
                <a:lnTo>
                  <a:pt x="26789" y="410765"/>
                </a:lnTo>
                <a:lnTo>
                  <a:pt x="26789" y="473273"/>
                </a:lnTo>
                <a:lnTo>
                  <a:pt x="26789" y="526851"/>
                </a:lnTo>
                <a:lnTo>
                  <a:pt x="17860" y="571500"/>
                </a:lnTo>
                <a:lnTo>
                  <a:pt x="17860" y="589359"/>
                </a:lnTo>
                <a:lnTo>
                  <a:pt x="17860" y="589359"/>
                </a:lnTo>
                <a:lnTo>
                  <a:pt x="8930" y="571500"/>
                </a:lnTo>
                <a:lnTo>
                  <a:pt x="8930" y="544711"/>
                </a:lnTo>
                <a:lnTo>
                  <a:pt x="8930" y="491132"/>
                </a:lnTo>
                <a:lnTo>
                  <a:pt x="8930" y="428625"/>
                </a:lnTo>
                <a:lnTo>
                  <a:pt x="0" y="348257"/>
                </a:lnTo>
                <a:lnTo>
                  <a:pt x="0" y="267890"/>
                </a:lnTo>
                <a:lnTo>
                  <a:pt x="0"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884539" y="1366242"/>
            <a:ext cx="1071564" cy="732235"/>
          </a:xfrm>
          <a:custGeom>
            <a:avLst/>
            <a:gdLst/>
            <a:ahLst/>
            <a:cxnLst/>
            <a:rect l="0" t="0" r="0" b="0"/>
            <a:pathLst>
              <a:path w="1071564" h="732235">
                <a:moveTo>
                  <a:pt x="0" y="125016"/>
                </a:moveTo>
                <a:lnTo>
                  <a:pt x="0" y="125016"/>
                </a:lnTo>
                <a:lnTo>
                  <a:pt x="0" y="116086"/>
                </a:lnTo>
                <a:lnTo>
                  <a:pt x="8930" y="107156"/>
                </a:lnTo>
                <a:lnTo>
                  <a:pt x="26789" y="98227"/>
                </a:lnTo>
                <a:lnTo>
                  <a:pt x="53578" y="89297"/>
                </a:lnTo>
                <a:lnTo>
                  <a:pt x="89297" y="80367"/>
                </a:lnTo>
                <a:lnTo>
                  <a:pt x="133945" y="71437"/>
                </a:lnTo>
                <a:lnTo>
                  <a:pt x="196453" y="62508"/>
                </a:lnTo>
                <a:lnTo>
                  <a:pt x="267891" y="53578"/>
                </a:lnTo>
                <a:lnTo>
                  <a:pt x="339328" y="44648"/>
                </a:lnTo>
                <a:lnTo>
                  <a:pt x="419695" y="35719"/>
                </a:lnTo>
                <a:lnTo>
                  <a:pt x="500063" y="26789"/>
                </a:lnTo>
                <a:lnTo>
                  <a:pt x="580430" y="26789"/>
                </a:lnTo>
                <a:lnTo>
                  <a:pt x="660797" y="17860"/>
                </a:lnTo>
                <a:lnTo>
                  <a:pt x="732234" y="8930"/>
                </a:lnTo>
                <a:lnTo>
                  <a:pt x="803672" y="0"/>
                </a:lnTo>
                <a:lnTo>
                  <a:pt x="866180" y="0"/>
                </a:lnTo>
                <a:lnTo>
                  <a:pt x="919758" y="0"/>
                </a:lnTo>
                <a:lnTo>
                  <a:pt x="964406" y="0"/>
                </a:lnTo>
                <a:lnTo>
                  <a:pt x="1000125" y="0"/>
                </a:lnTo>
                <a:lnTo>
                  <a:pt x="1026914" y="8930"/>
                </a:lnTo>
                <a:lnTo>
                  <a:pt x="1044774" y="8930"/>
                </a:lnTo>
                <a:lnTo>
                  <a:pt x="1062633" y="17860"/>
                </a:lnTo>
                <a:lnTo>
                  <a:pt x="1062633" y="26789"/>
                </a:lnTo>
                <a:lnTo>
                  <a:pt x="1071563" y="26789"/>
                </a:lnTo>
                <a:lnTo>
                  <a:pt x="1071563" y="26789"/>
                </a:lnTo>
                <a:lnTo>
                  <a:pt x="1062633" y="26789"/>
                </a:lnTo>
                <a:lnTo>
                  <a:pt x="1062633" y="35719"/>
                </a:lnTo>
                <a:lnTo>
                  <a:pt x="1053703" y="35719"/>
                </a:lnTo>
                <a:lnTo>
                  <a:pt x="1053703" y="53578"/>
                </a:lnTo>
                <a:lnTo>
                  <a:pt x="1044774" y="62508"/>
                </a:lnTo>
                <a:lnTo>
                  <a:pt x="1035844" y="89297"/>
                </a:lnTo>
                <a:lnTo>
                  <a:pt x="1035844" y="116086"/>
                </a:lnTo>
                <a:lnTo>
                  <a:pt x="1026914" y="151805"/>
                </a:lnTo>
                <a:lnTo>
                  <a:pt x="1026914" y="187523"/>
                </a:lnTo>
                <a:lnTo>
                  <a:pt x="1017984" y="223242"/>
                </a:lnTo>
                <a:lnTo>
                  <a:pt x="1017984" y="267891"/>
                </a:lnTo>
                <a:lnTo>
                  <a:pt x="1009055" y="312539"/>
                </a:lnTo>
                <a:lnTo>
                  <a:pt x="1009055" y="357187"/>
                </a:lnTo>
                <a:lnTo>
                  <a:pt x="1009055" y="410766"/>
                </a:lnTo>
                <a:lnTo>
                  <a:pt x="1009055" y="455414"/>
                </a:lnTo>
                <a:lnTo>
                  <a:pt x="1017984" y="500062"/>
                </a:lnTo>
                <a:lnTo>
                  <a:pt x="1026914" y="535781"/>
                </a:lnTo>
                <a:lnTo>
                  <a:pt x="1026914" y="571500"/>
                </a:lnTo>
                <a:lnTo>
                  <a:pt x="1026914" y="598289"/>
                </a:lnTo>
                <a:lnTo>
                  <a:pt x="1026914" y="616148"/>
                </a:lnTo>
                <a:lnTo>
                  <a:pt x="1026914" y="634008"/>
                </a:lnTo>
                <a:lnTo>
                  <a:pt x="1017984" y="651867"/>
                </a:lnTo>
                <a:lnTo>
                  <a:pt x="991195" y="660797"/>
                </a:lnTo>
                <a:lnTo>
                  <a:pt x="955477" y="669727"/>
                </a:lnTo>
                <a:lnTo>
                  <a:pt x="901899" y="678656"/>
                </a:lnTo>
                <a:lnTo>
                  <a:pt x="839391" y="687586"/>
                </a:lnTo>
                <a:lnTo>
                  <a:pt x="767953" y="696516"/>
                </a:lnTo>
                <a:lnTo>
                  <a:pt x="678656" y="705445"/>
                </a:lnTo>
                <a:lnTo>
                  <a:pt x="589359" y="714375"/>
                </a:lnTo>
                <a:lnTo>
                  <a:pt x="491133" y="723305"/>
                </a:lnTo>
                <a:lnTo>
                  <a:pt x="401836" y="723305"/>
                </a:lnTo>
                <a:lnTo>
                  <a:pt x="321469" y="732234"/>
                </a:lnTo>
                <a:lnTo>
                  <a:pt x="250031" y="732234"/>
                </a:lnTo>
                <a:lnTo>
                  <a:pt x="205383" y="723305"/>
                </a:lnTo>
                <a:lnTo>
                  <a:pt x="169664" y="714375"/>
                </a:lnTo>
                <a:lnTo>
                  <a:pt x="169664" y="7143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866680" y="991195"/>
            <a:ext cx="321469" cy="258962"/>
          </a:xfrm>
          <a:custGeom>
            <a:avLst/>
            <a:gdLst/>
            <a:ahLst/>
            <a:cxnLst/>
            <a:rect l="0" t="0" r="0" b="0"/>
            <a:pathLst>
              <a:path w="321469" h="258962">
                <a:moveTo>
                  <a:pt x="0" y="53578"/>
                </a:moveTo>
                <a:lnTo>
                  <a:pt x="8929" y="44649"/>
                </a:lnTo>
                <a:lnTo>
                  <a:pt x="8929" y="44649"/>
                </a:lnTo>
                <a:lnTo>
                  <a:pt x="17859" y="35719"/>
                </a:lnTo>
                <a:lnTo>
                  <a:pt x="26789" y="35719"/>
                </a:lnTo>
                <a:lnTo>
                  <a:pt x="35718" y="35719"/>
                </a:lnTo>
                <a:lnTo>
                  <a:pt x="35718" y="35719"/>
                </a:lnTo>
                <a:lnTo>
                  <a:pt x="44648" y="35719"/>
                </a:lnTo>
                <a:lnTo>
                  <a:pt x="44648" y="44649"/>
                </a:lnTo>
                <a:lnTo>
                  <a:pt x="44648" y="53578"/>
                </a:lnTo>
                <a:lnTo>
                  <a:pt x="44648" y="62508"/>
                </a:lnTo>
                <a:lnTo>
                  <a:pt x="44648" y="80367"/>
                </a:lnTo>
                <a:lnTo>
                  <a:pt x="44648" y="107156"/>
                </a:lnTo>
                <a:lnTo>
                  <a:pt x="53578" y="133946"/>
                </a:lnTo>
                <a:lnTo>
                  <a:pt x="53578" y="169664"/>
                </a:lnTo>
                <a:lnTo>
                  <a:pt x="53578" y="187524"/>
                </a:lnTo>
                <a:lnTo>
                  <a:pt x="62508" y="205383"/>
                </a:lnTo>
                <a:lnTo>
                  <a:pt x="62508" y="214313"/>
                </a:lnTo>
                <a:lnTo>
                  <a:pt x="62508" y="223242"/>
                </a:lnTo>
                <a:lnTo>
                  <a:pt x="62508" y="214313"/>
                </a:lnTo>
                <a:lnTo>
                  <a:pt x="62508" y="205383"/>
                </a:lnTo>
                <a:lnTo>
                  <a:pt x="62508" y="178594"/>
                </a:lnTo>
                <a:lnTo>
                  <a:pt x="62508" y="151805"/>
                </a:lnTo>
                <a:lnTo>
                  <a:pt x="71437" y="125016"/>
                </a:lnTo>
                <a:lnTo>
                  <a:pt x="71437" y="89297"/>
                </a:lnTo>
                <a:lnTo>
                  <a:pt x="89297" y="53578"/>
                </a:lnTo>
                <a:lnTo>
                  <a:pt x="107156" y="26789"/>
                </a:lnTo>
                <a:lnTo>
                  <a:pt x="116086" y="8930"/>
                </a:lnTo>
                <a:lnTo>
                  <a:pt x="133945" y="0"/>
                </a:lnTo>
                <a:lnTo>
                  <a:pt x="151804" y="17860"/>
                </a:lnTo>
                <a:lnTo>
                  <a:pt x="169664" y="53578"/>
                </a:lnTo>
                <a:lnTo>
                  <a:pt x="169664" y="98227"/>
                </a:lnTo>
                <a:lnTo>
                  <a:pt x="178593" y="142875"/>
                </a:lnTo>
                <a:lnTo>
                  <a:pt x="169664" y="178594"/>
                </a:lnTo>
                <a:lnTo>
                  <a:pt x="169664" y="214313"/>
                </a:lnTo>
                <a:lnTo>
                  <a:pt x="160734" y="241102"/>
                </a:lnTo>
                <a:lnTo>
                  <a:pt x="160734" y="258961"/>
                </a:lnTo>
                <a:lnTo>
                  <a:pt x="160734" y="250032"/>
                </a:lnTo>
                <a:lnTo>
                  <a:pt x="160734" y="241102"/>
                </a:lnTo>
                <a:lnTo>
                  <a:pt x="169664" y="214313"/>
                </a:lnTo>
                <a:lnTo>
                  <a:pt x="178593" y="169664"/>
                </a:lnTo>
                <a:lnTo>
                  <a:pt x="196453" y="125016"/>
                </a:lnTo>
                <a:lnTo>
                  <a:pt x="214312" y="71438"/>
                </a:lnTo>
                <a:lnTo>
                  <a:pt x="241101" y="35719"/>
                </a:lnTo>
                <a:lnTo>
                  <a:pt x="258961" y="8930"/>
                </a:lnTo>
                <a:lnTo>
                  <a:pt x="276820" y="0"/>
                </a:lnTo>
                <a:lnTo>
                  <a:pt x="285750" y="8930"/>
                </a:lnTo>
                <a:lnTo>
                  <a:pt x="294679" y="35719"/>
                </a:lnTo>
                <a:lnTo>
                  <a:pt x="294679" y="80367"/>
                </a:lnTo>
                <a:lnTo>
                  <a:pt x="285750" y="125016"/>
                </a:lnTo>
                <a:lnTo>
                  <a:pt x="285750" y="160735"/>
                </a:lnTo>
                <a:lnTo>
                  <a:pt x="285750" y="196453"/>
                </a:lnTo>
                <a:lnTo>
                  <a:pt x="285750" y="223242"/>
                </a:lnTo>
                <a:lnTo>
                  <a:pt x="294679" y="241102"/>
                </a:lnTo>
                <a:lnTo>
                  <a:pt x="303609" y="241102"/>
                </a:lnTo>
                <a:lnTo>
                  <a:pt x="321468" y="223242"/>
                </a:lnTo>
                <a:lnTo>
                  <a:pt x="32146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5188148" y="1017984"/>
            <a:ext cx="160736" cy="196454"/>
          </a:xfrm>
          <a:custGeom>
            <a:avLst/>
            <a:gdLst/>
            <a:ahLst/>
            <a:cxnLst/>
            <a:rect l="0" t="0" r="0" b="0"/>
            <a:pathLst>
              <a:path w="160736" h="196454">
                <a:moveTo>
                  <a:pt x="62508" y="0"/>
                </a:moveTo>
                <a:lnTo>
                  <a:pt x="53579" y="0"/>
                </a:lnTo>
                <a:lnTo>
                  <a:pt x="44649" y="8930"/>
                </a:lnTo>
                <a:lnTo>
                  <a:pt x="26790" y="26789"/>
                </a:lnTo>
                <a:lnTo>
                  <a:pt x="17860" y="53578"/>
                </a:lnTo>
                <a:lnTo>
                  <a:pt x="8930" y="80367"/>
                </a:lnTo>
                <a:lnTo>
                  <a:pt x="0" y="107157"/>
                </a:lnTo>
                <a:lnTo>
                  <a:pt x="0" y="133946"/>
                </a:lnTo>
                <a:lnTo>
                  <a:pt x="8930" y="160735"/>
                </a:lnTo>
                <a:lnTo>
                  <a:pt x="17860" y="178594"/>
                </a:lnTo>
                <a:lnTo>
                  <a:pt x="26790" y="178594"/>
                </a:lnTo>
                <a:lnTo>
                  <a:pt x="44649" y="178594"/>
                </a:lnTo>
                <a:lnTo>
                  <a:pt x="62508" y="169664"/>
                </a:lnTo>
                <a:lnTo>
                  <a:pt x="80368" y="151805"/>
                </a:lnTo>
                <a:lnTo>
                  <a:pt x="98227" y="125016"/>
                </a:lnTo>
                <a:lnTo>
                  <a:pt x="116086" y="98227"/>
                </a:lnTo>
                <a:lnTo>
                  <a:pt x="116086" y="71438"/>
                </a:lnTo>
                <a:lnTo>
                  <a:pt x="125016" y="53578"/>
                </a:lnTo>
                <a:lnTo>
                  <a:pt x="125016" y="53578"/>
                </a:lnTo>
                <a:lnTo>
                  <a:pt x="125016" y="53578"/>
                </a:lnTo>
                <a:lnTo>
                  <a:pt x="116086" y="80367"/>
                </a:lnTo>
                <a:lnTo>
                  <a:pt x="116086" y="107157"/>
                </a:lnTo>
                <a:lnTo>
                  <a:pt x="116086" y="125016"/>
                </a:lnTo>
                <a:lnTo>
                  <a:pt x="116086" y="151805"/>
                </a:lnTo>
                <a:lnTo>
                  <a:pt x="116086" y="169664"/>
                </a:lnTo>
                <a:lnTo>
                  <a:pt x="116086" y="187524"/>
                </a:lnTo>
                <a:lnTo>
                  <a:pt x="133946" y="196453"/>
                </a:lnTo>
                <a:lnTo>
                  <a:pt x="133946" y="196453"/>
                </a:lnTo>
                <a:lnTo>
                  <a:pt x="151805" y="187524"/>
                </a:lnTo>
                <a:lnTo>
                  <a:pt x="160735" y="160735"/>
                </a:lnTo>
                <a:lnTo>
                  <a:pt x="160735"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4" name="Freeform 26623"/>
          <p:cNvSpPr/>
          <p:nvPr/>
        </p:nvSpPr>
        <p:spPr bwMode="auto">
          <a:xfrm>
            <a:off x="5357813" y="1053703"/>
            <a:ext cx="35719" cy="125017"/>
          </a:xfrm>
          <a:custGeom>
            <a:avLst/>
            <a:gdLst/>
            <a:ahLst/>
            <a:cxnLst/>
            <a:rect l="0" t="0" r="0" b="0"/>
            <a:pathLst>
              <a:path w="35719" h="125017">
                <a:moveTo>
                  <a:pt x="35718" y="0"/>
                </a:moveTo>
                <a:lnTo>
                  <a:pt x="26789" y="17859"/>
                </a:lnTo>
                <a:lnTo>
                  <a:pt x="17859" y="26789"/>
                </a:lnTo>
                <a:lnTo>
                  <a:pt x="8929" y="53578"/>
                </a:lnTo>
                <a:lnTo>
                  <a:pt x="0" y="71438"/>
                </a:lnTo>
                <a:lnTo>
                  <a:pt x="0" y="98227"/>
                </a:lnTo>
                <a:lnTo>
                  <a:pt x="0" y="116086"/>
                </a:lnTo>
                <a:lnTo>
                  <a:pt x="0" y="125016"/>
                </a:lnTo>
                <a:lnTo>
                  <a:pt x="8929" y="125016"/>
                </a:lnTo>
                <a:lnTo>
                  <a:pt x="17859" y="125016"/>
                </a:lnTo>
                <a:lnTo>
                  <a:pt x="26789" y="107156"/>
                </a:lnTo>
                <a:lnTo>
                  <a:pt x="26789" y="89297"/>
                </a:lnTo>
                <a:lnTo>
                  <a:pt x="35718" y="62508"/>
                </a:lnTo>
                <a:lnTo>
                  <a:pt x="35718" y="26789"/>
                </a:lnTo>
                <a:lnTo>
                  <a:pt x="357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5" name="Freeform 26624"/>
          <p:cNvSpPr/>
          <p:nvPr/>
        </p:nvSpPr>
        <p:spPr bwMode="auto">
          <a:xfrm>
            <a:off x="5366742" y="946547"/>
            <a:ext cx="44650" cy="53579"/>
          </a:xfrm>
          <a:custGeom>
            <a:avLst/>
            <a:gdLst/>
            <a:ahLst/>
            <a:cxnLst/>
            <a:rect l="0" t="0" r="0" b="0"/>
            <a:pathLst>
              <a:path w="44650" h="53579">
                <a:moveTo>
                  <a:pt x="17860" y="0"/>
                </a:moveTo>
                <a:lnTo>
                  <a:pt x="17860" y="0"/>
                </a:lnTo>
                <a:lnTo>
                  <a:pt x="8930" y="0"/>
                </a:lnTo>
                <a:lnTo>
                  <a:pt x="8930" y="8929"/>
                </a:lnTo>
                <a:lnTo>
                  <a:pt x="0" y="8929"/>
                </a:lnTo>
                <a:lnTo>
                  <a:pt x="0" y="17859"/>
                </a:lnTo>
                <a:lnTo>
                  <a:pt x="8930" y="26789"/>
                </a:lnTo>
                <a:lnTo>
                  <a:pt x="17860" y="35719"/>
                </a:lnTo>
                <a:lnTo>
                  <a:pt x="26789" y="44648"/>
                </a:lnTo>
                <a:lnTo>
                  <a:pt x="44649" y="53578"/>
                </a:lnTo>
                <a:lnTo>
                  <a:pt x="4464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7" name="Freeform 26626"/>
          <p:cNvSpPr/>
          <p:nvPr/>
        </p:nvSpPr>
        <p:spPr bwMode="auto">
          <a:xfrm>
            <a:off x="5438180" y="1044773"/>
            <a:ext cx="116087" cy="116087"/>
          </a:xfrm>
          <a:custGeom>
            <a:avLst/>
            <a:gdLst/>
            <a:ahLst/>
            <a:cxnLst/>
            <a:rect l="0" t="0" r="0" b="0"/>
            <a:pathLst>
              <a:path w="116087" h="116087">
                <a:moveTo>
                  <a:pt x="8929" y="8930"/>
                </a:moveTo>
                <a:lnTo>
                  <a:pt x="8929" y="17860"/>
                </a:lnTo>
                <a:lnTo>
                  <a:pt x="8929" y="26789"/>
                </a:lnTo>
                <a:lnTo>
                  <a:pt x="0" y="44649"/>
                </a:lnTo>
                <a:lnTo>
                  <a:pt x="0" y="71438"/>
                </a:lnTo>
                <a:lnTo>
                  <a:pt x="0" y="89297"/>
                </a:lnTo>
                <a:lnTo>
                  <a:pt x="0" y="98227"/>
                </a:lnTo>
                <a:lnTo>
                  <a:pt x="0" y="116086"/>
                </a:lnTo>
                <a:lnTo>
                  <a:pt x="0" y="116086"/>
                </a:lnTo>
                <a:lnTo>
                  <a:pt x="8929" y="116086"/>
                </a:lnTo>
                <a:lnTo>
                  <a:pt x="17859" y="107157"/>
                </a:lnTo>
                <a:lnTo>
                  <a:pt x="26789" y="89297"/>
                </a:lnTo>
                <a:lnTo>
                  <a:pt x="35718" y="71438"/>
                </a:lnTo>
                <a:lnTo>
                  <a:pt x="53578" y="44649"/>
                </a:lnTo>
                <a:lnTo>
                  <a:pt x="62508" y="17860"/>
                </a:lnTo>
                <a:lnTo>
                  <a:pt x="80367" y="0"/>
                </a:lnTo>
                <a:lnTo>
                  <a:pt x="89297" y="0"/>
                </a:lnTo>
                <a:lnTo>
                  <a:pt x="98226" y="0"/>
                </a:lnTo>
                <a:lnTo>
                  <a:pt x="107156" y="8930"/>
                </a:lnTo>
                <a:lnTo>
                  <a:pt x="116086" y="26789"/>
                </a:lnTo>
                <a:lnTo>
                  <a:pt x="116086" y="44649"/>
                </a:lnTo>
                <a:lnTo>
                  <a:pt x="116086" y="71438"/>
                </a:lnTo>
                <a:lnTo>
                  <a:pt x="116086" y="80368"/>
                </a:lnTo>
                <a:lnTo>
                  <a:pt x="116086" y="89297"/>
                </a:lnTo>
                <a:lnTo>
                  <a:pt x="116086" y="89297"/>
                </a:lnTo>
                <a:lnTo>
                  <a:pt x="116086" y="80368"/>
                </a:lnTo>
                <a:lnTo>
                  <a:pt x="116086"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8" name="Freeform 26627"/>
          <p:cNvSpPr/>
          <p:nvPr/>
        </p:nvSpPr>
        <p:spPr bwMode="auto">
          <a:xfrm>
            <a:off x="5652492" y="884039"/>
            <a:ext cx="187525" cy="250032"/>
          </a:xfrm>
          <a:custGeom>
            <a:avLst/>
            <a:gdLst/>
            <a:ahLst/>
            <a:cxnLst/>
            <a:rect l="0" t="0" r="0" b="0"/>
            <a:pathLst>
              <a:path w="187525" h="250032">
                <a:moveTo>
                  <a:pt x="53578" y="53578"/>
                </a:moveTo>
                <a:lnTo>
                  <a:pt x="53578" y="62508"/>
                </a:lnTo>
                <a:lnTo>
                  <a:pt x="44649" y="71437"/>
                </a:lnTo>
                <a:lnTo>
                  <a:pt x="35719" y="80367"/>
                </a:lnTo>
                <a:lnTo>
                  <a:pt x="26789" y="107156"/>
                </a:lnTo>
                <a:lnTo>
                  <a:pt x="8930" y="133945"/>
                </a:lnTo>
                <a:lnTo>
                  <a:pt x="8930" y="160734"/>
                </a:lnTo>
                <a:lnTo>
                  <a:pt x="0" y="187523"/>
                </a:lnTo>
                <a:lnTo>
                  <a:pt x="0" y="214312"/>
                </a:lnTo>
                <a:lnTo>
                  <a:pt x="0" y="232172"/>
                </a:lnTo>
                <a:lnTo>
                  <a:pt x="8930" y="241102"/>
                </a:lnTo>
                <a:lnTo>
                  <a:pt x="17860" y="241102"/>
                </a:lnTo>
                <a:lnTo>
                  <a:pt x="26789" y="232172"/>
                </a:lnTo>
                <a:lnTo>
                  <a:pt x="26789" y="214312"/>
                </a:lnTo>
                <a:lnTo>
                  <a:pt x="35719" y="187523"/>
                </a:lnTo>
                <a:lnTo>
                  <a:pt x="35719" y="160734"/>
                </a:lnTo>
                <a:lnTo>
                  <a:pt x="44649" y="133945"/>
                </a:lnTo>
                <a:lnTo>
                  <a:pt x="44649" y="98227"/>
                </a:lnTo>
                <a:lnTo>
                  <a:pt x="53578" y="62508"/>
                </a:lnTo>
                <a:lnTo>
                  <a:pt x="53578" y="35719"/>
                </a:lnTo>
                <a:lnTo>
                  <a:pt x="62508" y="26789"/>
                </a:lnTo>
                <a:lnTo>
                  <a:pt x="62508" y="17859"/>
                </a:lnTo>
                <a:lnTo>
                  <a:pt x="62508" y="35719"/>
                </a:lnTo>
                <a:lnTo>
                  <a:pt x="71438" y="53578"/>
                </a:lnTo>
                <a:lnTo>
                  <a:pt x="71438" y="80367"/>
                </a:lnTo>
                <a:lnTo>
                  <a:pt x="71438" y="116086"/>
                </a:lnTo>
                <a:lnTo>
                  <a:pt x="71438" y="151805"/>
                </a:lnTo>
                <a:lnTo>
                  <a:pt x="62508" y="187523"/>
                </a:lnTo>
                <a:lnTo>
                  <a:pt x="62508" y="214312"/>
                </a:lnTo>
                <a:lnTo>
                  <a:pt x="62508" y="232172"/>
                </a:lnTo>
                <a:lnTo>
                  <a:pt x="62508" y="241102"/>
                </a:lnTo>
                <a:lnTo>
                  <a:pt x="71438" y="250031"/>
                </a:lnTo>
                <a:lnTo>
                  <a:pt x="80367" y="241102"/>
                </a:lnTo>
                <a:lnTo>
                  <a:pt x="89297" y="214312"/>
                </a:lnTo>
                <a:lnTo>
                  <a:pt x="98227" y="187523"/>
                </a:lnTo>
                <a:lnTo>
                  <a:pt x="107156" y="151805"/>
                </a:lnTo>
                <a:lnTo>
                  <a:pt x="125016" y="116086"/>
                </a:lnTo>
                <a:lnTo>
                  <a:pt x="142875" y="71437"/>
                </a:lnTo>
                <a:lnTo>
                  <a:pt x="151805" y="35719"/>
                </a:lnTo>
                <a:lnTo>
                  <a:pt x="169664" y="8930"/>
                </a:lnTo>
                <a:lnTo>
                  <a:pt x="178594" y="0"/>
                </a:lnTo>
                <a:lnTo>
                  <a:pt x="187524" y="0"/>
                </a:lnTo>
                <a:lnTo>
                  <a:pt x="187524" y="8930"/>
                </a:lnTo>
                <a:lnTo>
                  <a:pt x="178594" y="35719"/>
                </a:lnTo>
                <a:lnTo>
                  <a:pt x="169664" y="71437"/>
                </a:lnTo>
                <a:lnTo>
                  <a:pt x="160735" y="107156"/>
                </a:lnTo>
                <a:lnTo>
                  <a:pt x="151805" y="142875"/>
                </a:lnTo>
                <a:lnTo>
                  <a:pt x="151805" y="178594"/>
                </a:lnTo>
                <a:lnTo>
                  <a:pt x="151805" y="205383"/>
                </a:lnTo>
                <a:lnTo>
                  <a:pt x="151805" y="223242"/>
                </a:lnTo>
                <a:lnTo>
                  <a:pt x="160735" y="232172"/>
                </a:lnTo>
                <a:lnTo>
                  <a:pt x="169664" y="232172"/>
                </a:lnTo>
                <a:lnTo>
                  <a:pt x="169664"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9" name="Freeform 26628"/>
          <p:cNvSpPr/>
          <p:nvPr/>
        </p:nvSpPr>
        <p:spPr bwMode="auto">
          <a:xfrm>
            <a:off x="5848945" y="964406"/>
            <a:ext cx="98228" cy="151806"/>
          </a:xfrm>
          <a:custGeom>
            <a:avLst/>
            <a:gdLst/>
            <a:ahLst/>
            <a:cxnLst/>
            <a:rect l="0" t="0" r="0" b="0"/>
            <a:pathLst>
              <a:path w="98228" h="151806">
                <a:moveTo>
                  <a:pt x="8930" y="80367"/>
                </a:moveTo>
                <a:lnTo>
                  <a:pt x="0" y="89297"/>
                </a:lnTo>
                <a:lnTo>
                  <a:pt x="0" y="89297"/>
                </a:lnTo>
                <a:lnTo>
                  <a:pt x="0" y="98227"/>
                </a:lnTo>
                <a:lnTo>
                  <a:pt x="0" y="98227"/>
                </a:lnTo>
                <a:lnTo>
                  <a:pt x="0" y="98227"/>
                </a:lnTo>
                <a:lnTo>
                  <a:pt x="17860" y="89297"/>
                </a:lnTo>
                <a:lnTo>
                  <a:pt x="26789" y="80367"/>
                </a:lnTo>
                <a:lnTo>
                  <a:pt x="44649" y="71438"/>
                </a:lnTo>
                <a:lnTo>
                  <a:pt x="62508" y="62508"/>
                </a:lnTo>
                <a:lnTo>
                  <a:pt x="71438" y="44649"/>
                </a:lnTo>
                <a:lnTo>
                  <a:pt x="89297" y="35719"/>
                </a:lnTo>
                <a:lnTo>
                  <a:pt x="98227" y="17860"/>
                </a:lnTo>
                <a:lnTo>
                  <a:pt x="98227" y="8930"/>
                </a:lnTo>
                <a:lnTo>
                  <a:pt x="89297" y="0"/>
                </a:lnTo>
                <a:lnTo>
                  <a:pt x="80368" y="8930"/>
                </a:lnTo>
                <a:lnTo>
                  <a:pt x="62508" y="26789"/>
                </a:lnTo>
                <a:lnTo>
                  <a:pt x="44649" y="44649"/>
                </a:lnTo>
                <a:lnTo>
                  <a:pt x="26789" y="71438"/>
                </a:lnTo>
                <a:lnTo>
                  <a:pt x="17860" y="98227"/>
                </a:lnTo>
                <a:lnTo>
                  <a:pt x="17860" y="125016"/>
                </a:lnTo>
                <a:lnTo>
                  <a:pt x="17860" y="133945"/>
                </a:lnTo>
                <a:lnTo>
                  <a:pt x="26789" y="142875"/>
                </a:lnTo>
                <a:lnTo>
                  <a:pt x="35719" y="151805"/>
                </a:lnTo>
                <a:lnTo>
                  <a:pt x="44649" y="142875"/>
                </a:lnTo>
                <a:lnTo>
                  <a:pt x="62508" y="133945"/>
                </a:lnTo>
                <a:lnTo>
                  <a:pt x="80368" y="116086"/>
                </a:lnTo>
                <a:lnTo>
                  <a:pt x="89297" y="98227"/>
                </a:lnTo>
                <a:lnTo>
                  <a:pt x="8929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0" name="Freeform 26629"/>
          <p:cNvSpPr/>
          <p:nvPr/>
        </p:nvSpPr>
        <p:spPr bwMode="auto">
          <a:xfrm>
            <a:off x="5965031" y="964406"/>
            <a:ext cx="196454" cy="125017"/>
          </a:xfrm>
          <a:custGeom>
            <a:avLst/>
            <a:gdLst/>
            <a:ahLst/>
            <a:cxnLst/>
            <a:rect l="0" t="0" r="0" b="0"/>
            <a:pathLst>
              <a:path w="196454" h="125017">
                <a:moveTo>
                  <a:pt x="44649" y="0"/>
                </a:moveTo>
                <a:lnTo>
                  <a:pt x="35719" y="0"/>
                </a:lnTo>
                <a:lnTo>
                  <a:pt x="35719" y="17860"/>
                </a:lnTo>
                <a:lnTo>
                  <a:pt x="26789" y="35719"/>
                </a:lnTo>
                <a:lnTo>
                  <a:pt x="17860" y="53578"/>
                </a:lnTo>
                <a:lnTo>
                  <a:pt x="8930" y="80367"/>
                </a:lnTo>
                <a:lnTo>
                  <a:pt x="8930" y="89297"/>
                </a:lnTo>
                <a:lnTo>
                  <a:pt x="8930" y="107156"/>
                </a:lnTo>
                <a:lnTo>
                  <a:pt x="0" y="116086"/>
                </a:lnTo>
                <a:lnTo>
                  <a:pt x="8930" y="125016"/>
                </a:lnTo>
                <a:lnTo>
                  <a:pt x="8930" y="125016"/>
                </a:lnTo>
                <a:lnTo>
                  <a:pt x="17860" y="116086"/>
                </a:lnTo>
                <a:lnTo>
                  <a:pt x="26789" y="107156"/>
                </a:lnTo>
                <a:lnTo>
                  <a:pt x="35719" y="80367"/>
                </a:lnTo>
                <a:lnTo>
                  <a:pt x="44649" y="62508"/>
                </a:lnTo>
                <a:lnTo>
                  <a:pt x="53578" y="35719"/>
                </a:lnTo>
                <a:lnTo>
                  <a:pt x="62508" y="17860"/>
                </a:lnTo>
                <a:lnTo>
                  <a:pt x="71438" y="8930"/>
                </a:lnTo>
                <a:lnTo>
                  <a:pt x="80367" y="0"/>
                </a:lnTo>
                <a:lnTo>
                  <a:pt x="80367" y="0"/>
                </a:lnTo>
                <a:lnTo>
                  <a:pt x="89297" y="8930"/>
                </a:lnTo>
                <a:lnTo>
                  <a:pt x="80367" y="26789"/>
                </a:lnTo>
                <a:lnTo>
                  <a:pt x="80367" y="44649"/>
                </a:lnTo>
                <a:lnTo>
                  <a:pt x="71438" y="62508"/>
                </a:lnTo>
                <a:lnTo>
                  <a:pt x="71438" y="80367"/>
                </a:lnTo>
                <a:lnTo>
                  <a:pt x="62508" y="89297"/>
                </a:lnTo>
                <a:lnTo>
                  <a:pt x="62508" y="98227"/>
                </a:lnTo>
                <a:lnTo>
                  <a:pt x="62508" y="107156"/>
                </a:lnTo>
                <a:lnTo>
                  <a:pt x="62508" y="98227"/>
                </a:lnTo>
                <a:lnTo>
                  <a:pt x="71438" y="89297"/>
                </a:lnTo>
                <a:lnTo>
                  <a:pt x="89297" y="80367"/>
                </a:lnTo>
                <a:lnTo>
                  <a:pt x="107157" y="53578"/>
                </a:lnTo>
                <a:lnTo>
                  <a:pt x="125016" y="35719"/>
                </a:lnTo>
                <a:lnTo>
                  <a:pt x="133946" y="17860"/>
                </a:lnTo>
                <a:lnTo>
                  <a:pt x="151805" y="0"/>
                </a:lnTo>
                <a:lnTo>
                  <a:pt x="160735" y="0"/>
                </a:lnTo>
                <a:lnTo>
                  <a:pt x="160735" y="8930"/>
                </a:lnTo>
                <a:lnTo>
                  <a:pt x="160735" y="17860"/>
                </a:lnTo>
                <a:lnTo>
                  <a:pt x="160735" y="35719"/>
                </a:lnTo>
                <a:lnTo>
                  <a:pt x="169664" y="53578"/>
                </a:lnTo>
                <a:lnTo>
                  <a:pt x="169664" y="71438"/>
                </a:lnTo>
                <a:lnTo>
                  <a:pt x="169664" y="80367"/>
                </a:lnTo>
                <a:lnTo>
                  <a:pt x="178594" y="98227"/>
                </a:lnTo>
                <a:lnTo>
                  <a:pt x="187524" y="98227"/>
                </a:lnTo>
                <a:lnTo>
                  <a:pt x="187524" y="107156"/>
                </a:lnTo>
                <a:lnTo>
                  <a:pt x="196453" y="98227"/>
                </a:lnTo>
                <a:lnTo>
                  <a:pt x="196453"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1" name="Freeform 26630"/>
          <p:cNvSpPr/>
          <p:nvPr/>
        </p:nvSpPr>
        <p:spPr bwMode="auto">
          <a:xfrm>
            <a:off x="6277570" y="1017984"/>
            <a:ext cx="17861" cy="17861"/>
          </a:xfrm>
          <a:custGeom>
            <a:avLst/>
            <a:gdLst/>
            <a:ahLst/>
            <a:cxnLst/>
            <a:rect l="0" t="0" r="0" b="0"/>
            <a:pathLst>
              <a:path w="17861" h="17861">
                <a:moveTo>
                  <a:pt x="0" y="8930"/>
                </a:moveTo>
                <a:lnTo>
                  <a:pt x="0" y="8930"/>
                </a:lnTo>
                <a:lnTo>
                  <a:pt x="0" y="8930"/>
                </a:lnTo>
                <a:lnTo>
                  <a:pt x="0" y="8930"/>
                </a:lnTo>
                <a:lnTo>
                  <a:pt x="8930" y="8930"/>
                </a:lnTo>
                <a:lnTo>
                  <a:pt x="8930" y="8930"/>
                </a:lnTo>
                <a:lnTo>
                  <a:pt x="17860" y="8930"/>
                </a:lnTo>
                <a:lnTo>
                  <a:pt x="17860" y="8930"/>
                </a:lnTo>
                <a:lnTo>
                  <a:pt x="17860" y="17860"/>
                </a:lnTo>
                <a:lnTo>
                  <a:pt x="17860" y="8930"/>
                </a:lnTo>
                <a:lnTo>
                  <a:pt x="1786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2" name="Freeform 26631"/>
          <p:cNvSpPr/>
          <p:nvPr/>
        </p:nvSpPr>
        <p:spPr bwMode="auto">
          <a:xfrm>
            <a:off x="5947172" y="1598414"/>
            <a:ext cx="500063" cy="53579"/>
          </a:xfrm>
          <a:custGeom>
            <a:avLst/>
            <a:gdLst/>
            <a:ahLst/>
            <a:cxnLst/>
            <a:rect l="0" t="0" r="0" b="0"/>
            <a:pathLst>
              <a:path w="500063" h="53579">
                <a:moveTo>
                  <a:pt x="26789" y="53578"/>
                </a:moveTo>
                <a:lnTo>
                  <a:pt x="26789" y="53578"/>
                </a:lnTo>
                <a:lnTo>
                  <a:pt x="26789" y="53578"/>
                </a:lnTo>
                <a:lnTo>
                  <a:pt x="17859" y="44648"/>
                </a:lnTo>
                <a:lnTo>
                  <a:pt x="17859" y="44648"/>
                </a:lnTo>
                <a:lnTo>
                  <a:pt x="17859" y="44648"/>
                </a:lnTo>
                <a:lnTo>
                  <a:pt x="17859" y="44648"/>
                </a:lnTo>
                <a:lnTo>
                  <a:pt x="17859" y="44648"/>
                </a:lnTo>
                <a:lnTo>
                  <a:pt x="17859" y="44648"/>
                </a:lnTo>
                <a:lnTo>
                  <a:pt x="8930" y="44648"/>
                </a:lnTo>
                <a:lnTo>
                  <a:pt x="8930" y="44648"/>
                </a:lnTo>
                <a:lnTo>
                  <a:pt x="8930" y="44648"/>
                </a:lnTo>
                <a:lnTo>
                  <a:pt x="0" y="44648"/>
                </a:lnTo>
                <a:lnTo>
                  <a:pt x="0" y="44648"/>
                </a:lnTo>
                <a:lnTo>
                  <a:pt x="0" y="44648"/>
                </a:lnTo>
                <a:lnTo>
                  <a:pt x="0" y="53578"/>
                </a:lnTo>
                <a:lnTo>
                  <a:pt x="0" y="53578"/>
                </a:lnTo>
                <a:lnTo>
                  <a:pt x="8930" y="44648"/>
                </a:lnTo>
                <a:lnTo>
                  <a:pt x="26789" y="44648"/>
                </a:lnTo>
                <a:lnTo>
                  <a:pt x="44648" y="44648"/>
                </a:lnTo>
                <a:lnTo>
                  <a:pt x="80367" y="35719"/>
                </a:lnTo>
                <a:lnTo>
                  <a:pt x="116086" y="35719"/>
                </a:lnTo>
                <a:lnTo>
                  <a:pt x="169664" y="26789"/>
                </a:lnTo>
                <a:lnTo>
                  <a:pt x="223242" y="17859"/>
                </a:lnTo>
                <a:lnTo>
                  <a:pt x="267891" y="8930"/>
                </a:lnTo>
                <a:lnTo>
                  <a:pt x="321469" y="8930"/>
                </a:lnTo>
                <a:lnTo>
                  <a:pt x="366117" y="8930"/>
                </a:lnTo>
                <a:lnTo>
                  <a:pt x="401836" y="0"/>
                </a:lnTo>
                <a:lnTo>
                  <a:pt x="437555" y="0"/>
                </a:lnTo>
                <a:lnTo>
                  <a:pt x="455414" y="8930"/>
                </a:lnTo>
                <a:lnTo>
                  <a:pt x="473273" y="8930"/>
                </a:lnTo>
                <a:lnTo>
                  <a:pt x="482203" y="8930"/>
                </a:lnTo>
                <a:lnTo>
                  <a:pt x="491133" y="8930"/>
                </a:lnTo>
                <a:lnTo>
                  <a:pt x="500062" y="17859"/>
                </a:lnTo>
                <a:lnTo>
                  <a:pt x="500062" y="17859"/>
                </a:lnTo>
                <a:lnTo>
                  <a:pt x="500062" y="17859"/>
                </a:lnTo>
                <a:lnTo>
                  <a:pt x="500062" y="26789"/>
                </a:lnTo>
                <a:lnTo>
                  <a:pt x="500062" y="26789"/>
                </a:lnTo>
                <a:lnTo>
                  <a:pt x="491133" y="26789"/>
                </a:lnTo>
                <a:lnTo>
                  <a:pt x="482203" y="26789"/>
                </a:lnTo>
                <a:lnTo>
                  <a:pt x="482203"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3" name="Freeform 26632"/>
          <p:cNvSpPr/>
          <p:nvPr/>
        </p:nvSpPr>
        <p:spPr bwMode="auto">
          <a:xfrm>
            <a:off x="5857875" y="1535906"/>
            <a:ext cx="267892" cy="214314"/>
          </a:xfrm>
          <a:custGeom>
            <a:avLst/>
            <a:gdLst/>
            <a:ahLst/>
            <a:cxnLst/>
            <a:rect l="0" t="0" r="0" b="0"/>
            <a:pathLst>
              <a:path w="267892" h="214314">
                <a:moveTo>
                  <a:pt x="187523" y="0"/>
                </a:moveTo>
                <a:lnTo>
                  <a:pt x="187523" y="0"/>
                </a:lnTo>
                <a:lnTo>
                  <a:pt x="187523" y="0"/>
                </a:lnTo>
                <a:lnTo>
                  <a:pt x="187523" y="0"/>
                </a:lnTo>
                <a:lnTo>
                  <a:pt x="187523" y="8930"/>
                </a:lnTo>
                <a:lnTo>
                  <a:pt x="187523" y="17859"/>
                </a:lnTo>
                <a:lnTo>
                  <a:pt x="169664" y="26789"/>
                </a:lnTo>
                <a:lnTo>
                  <a:pt x="160734" y="44648"/>
                </a:lnTo>
                <a:lnTo>
                  <a:pt x="133945" y="62508"/>
                </a:lnTo>
                <a:lnTo>
                  <a:pt x="107156" y="80367"/>
                </a:lnTo>
                <a:lnTo>
                  <a:pt x="80367" y="98227"/>
                </a:lnTo>
                <a:lnTo>
                  <a:pt x="53578" y="116086"/>
                </a:lnTo>
                <a:lnTo>
                  <a:pt x="26789" y="125016"/>
                </a:lnTo>
                <a:lnTo>
                  <a:pt x="8930" y="133945"/>
                </a:lnTo>
                <a:lnTo>
                  <a:pt x="0" y="133945"/>
                </a:lnTo>
                <a:lnTo>
                  <a:pt x="17859" y="142875"/>
                </a:lnTo>
                <a:lnTo>
                  <a:pt x="44648" y="151805"/>
                </a:lnTo>
                <a:lnTo>
                  <a:pt x="80367" y="160734"/>
                </a:lnTo>
                <a:lnTo>
                  <a:pt x="133945" y="169664"/>
                </a:lnTo>
                <a:lnTo>
                  <a:pt x="187523" y="178594"/>
                </a:lnTo>
                <a:lnTo>
                  <a:pt x="232172" y="205383"/>
                </a:lnTo>
                <a:lnTo>
                  <a:pt x="267891" y="214313"/>
                </a:lnTo>
                <a:lnTo>
                  <a:pt x="26789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4" name="Freeform 26633"/>
          <p:cNvSpPr/>
          <p:nvPr/>
        </p:nvSpPr>
        <p:spPr bwMode="auto">
          <a:xfrm>
            <a:off x="6322219" y="1491258"/>
            <a:ext cx="107157" cy="205383"/>
          </a:xfrm>
          <a:custGeom>
            <a:avLst/>
            <a:gdLst/>
            <a:ahLst/>
            <a:cxnLst/>
            <a:rect l="0" t="0" r="0" b="0"/>
            <a:pathLst>
              <a:path w="107157" h="205383">
                <a:moveTo>
                  <a:pt x="35719" y="8929"/>
                </a:moveTo>
                <a:lnTo>
                  <a:pt x="35719" y="8929"/>
                </a:lnTo>
                <a:lnTo>
                  <a:pt x="35719" y="8929"/>
                </a:lnTo>
                <a:lnTo>
                  <a:pt x="35719" y="8929"/>
                </a:lnTo>
                <a:lnTo>
                  <a:pt x="26789" y="0"/>
                </a:lnTo>
                <a:lnTo>
                  <a:pt x="26789" y="0"/>
                </a:lnTo>
                <a:lnTo>
                  <a:pt x="26789" y="0"/>
                </a:lnTo>
                <a:lnTo>
                  <a:pt x="17859" y="0"/>
                </a:lnTo>
                <a:lnTo>
                  <a:pt x="8929" y="0"/>
                </a:lnTo>
                <a:lnTo>
                  <a:pt x="8929" y="0"/>
                </a:lnTo>
                <a:lnTo>
                  <a:pt x="8929" y="0"/>
                </a:lnTo>
                <a:lnTo>
                  <a:pt x="0" y="8929"/>
                </a:lnTo>
                <a:lnTo>
                  <a:pt x="0" y="8929"/>
                </a:lnTo>
                <a:lnTo>
                  <a:pt x="0" y="8929"/>
                </a:lnTo>
                <a:lnTo>
                  <a:pt x="8929" y="17859"/>
                </a:lnTo>
                <a:lnTo>
                  <a:pt x="17859" y="17859"/>
                </a:lnTo>
                <a:lnTo>
                  <a:pt x="26789" y="26789"/>
                </a:lnTo>
                <a:lnTo>
                  <a:pt x="44648" y="26789"/>
                </a:lnTo>
                <a:lnTo>
                  <a:pt x="62508" y="35718"/>
                </a:lnTo>
                <a:lnTo>
                  <a:pt x="89297" y="44648"/>
                </a:lnTo>
                <a:lnTo>
                  <a:pt x="98226" y="53578"/>
                </a:lnTo>
                <a:lnTo>
                  <a:pt x="107156" y="71437"/>
                </a:lnTo>
                <a:lnTo>
                  <a:pt x="107156" y="89296"/>
                </a:lnTo>
                <a:lnTo>
                  <a:pt x="98226" y="125015"/>
                </a:lnTo>
                <a:lnTo>
                  <a:pt x="80367" y="151804"/>
                </a:lnTo>
                <a:lnTo>
                  <a:pt x="53578" y="178593"/>
                </a:lnTo>
                <a:lnTo>
                  <a:pt x="26789" y="196453"/>
                </a:lnTo>
                <a:lnTo>
                  <a:pt x="8929" y="205382"/>
                </a:lnTo>
                <a:lnTo>
                  <a:pt x="8929" y="196453"/>
                </a:lnTo>
                <a:lnTo>
                  <a:pt x="35719" y="169664"/>
                </a:lnTo>
                <a:lnTo>
                  <a:pt x="3571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5" name="Freeform 26634"/>
          <p:cNvSpPr/>
          <p:nvPr/>
        </p:nvSpPr>
        <p:spPr bwMode="auto">
          <a:xfrm>
            <a:off x="5643563" y="2509242"/>
            <a:ext cx="196454" cy="303610"/>
          </a:xfrm>
          <a:custGeom>
            <a:avLst/>
            <a:gdLst/>
            <a:ahLst/>
            <a:cxnLst/>
            <a:rect l="0" t="0" r="0" b="0"/>
            <a:pathLst>
              <a:path w="196454" h="303610">
                <a:moveTo>
                  <a:pt x="44648" y="0"/>
                </a:moveTo>
                <a:lnTo>
                  <a:pt x="44648" y="0"/>
                </a:lnTo>
                <a:lnTo>
                  <a:pt x="44648" y="0"/>
                </a:lnTo>
                <a:lnTo>
                  <a:pt x="44648" y="8930"/>
                </a:lnTo>
                <a:lnTo>
                  <a:pt x="44648" y="17860"/>
                </a:lnTo>
                <a:lnTo>
                  <a:pt x="35718" y="44649"/>
                </a:lnTo>
                <a:lnTo>
                  <a:pt x="35718" y="71438"/>
                </a:lnTo>
                <a:lnTo>
                  <a:pt x="26789" y="116086"/>
                </a:lnTo>
                <a:lnTo>
                  <a:pt x="17859" y="160735"/>
                </a:lnTo>
                <a:lnTo>
                  <a:pt x="8929" y="196453"/>
                </a:lnTo>
                <a:lnTo>
                  <a:pt x="0" y="241102"/>
                </a:lnTo>
                <a:lnTo>
                  <a:pt x="0" y="276821"/>
                </a:lnTo>
                <a:lnTo>
                  <a:pt x="0" y="294679"/>
                </a:lnTo>
                <a:lnTo>
                  <a:pt x="0" y="303609"/>
                </a:lnTo>
                <a:lnTo>
                  <a:pt x="0" y="303609"/>
                </a:lnTo>
                <a:lnTo>
                  <a:pt x="17859" y="285750"/>
                </a:lnTo>
                <a:lnTo>
                  <a:pt x="26789" y="258961"/>
                </a:lnTo>
                <a:lnTo>
                  <a:pt x="53578" y="223242"/>
                </a:lnTo>
                <a:lnTo>
                  <a:pt x="80367" y="196453"/>
                </a:lnTo>
                <a:lnTo>
                  <a:pt x="107156" y="160735"/>
                </a:lnTo>
                <a:lnTo>
                  <a:pt x="142875" y="142875"/>
                </a:lnTo>
                <a:lnTo>
                  <a:pt x="169664" y="142875"/>
                </a:lnTo>
                <a:lnTo>
                  <a:pt x="187523" y="142875"/>
                </a:lnTo>
                <a:lnTo>
                  <a:pt x="196453" y="160735"/>
                </a:lnTo>
                <a:lnTo>
                  <a:pt x="196453" y="178594"/>
                </a:lnTo>
                <a:lnTo>
                  <a:pt x="178593" y="205383"/>
                </a:lnTo>
                <a:lnTo>
                  <a:pt x="160734" y="232172"/>
                </a:lnTo>
                <a:lnTo>
                  <a:pt x="133945" y="258961"/>
                </a:lnTo>
                <a:lnTo>
                  <a:pt x="107156" y="285750"/>
                </a:lnTo>
                <a:lnTo>
                  <a:pt x="80367" y="294679"/>
                </a:lnTo>
                <a:lnTo>
                  <a:pt x="71437" y="303609"/>
                </a:lnTo>
                <a:lnTo>
                  <a:pt x="62507" y="303609"/>
                </a:lnTo>
                <a:lnTo>
                  <a:pt x="62507" y="294679"/>
                </a:lnTo>
                <a:lnTo>
                  <a:pt x="71437" y="276821"/>
                </a:lnTo>
                <a:lnTo>
                  <a:pt x="71437"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6" name="Freeform 26635"/>
          <p:cNvSpPr/>
          <p:nvPr/>
        </p:nvSpPr>
        <p:spPr bwMode="auto">
          <a:xfrm>
            <a:off x="5902523" y="2518172"/>
            <a:ext cx="17861" cy="285750"/>
          </a:xfrm>
          <a:custGeom>
            <a:avLst/>
            <a:gdLst/>
            <a:ahLst/>
            <a:cxnLst/>
            <a:rect l="0" t="0" r="0" b="0"/>
            <a:pathLst>
              <a:path w="17861" h="285750">
                <a:moveTo>
                  <a:pt x="17860" y="0"/>
                </a:moveTo>
                <a:lnTo>
                  <a:pt x="17860" y="8930"/>
                </a:lnTo>
                <a:lnTo>
                  <a:pt x="17860" y="17859"/>
                </a:lnTo>
                <a:lnTo>
                  <a:pt x="8930" y="35719"/>
                </a:lnTo>
                <a:lnTo>
                  <a:pt x="8930" y="62508"/>
                </a:lnTo>
                <a:lnTo>
                  <a:pt x="8930" y="107156"/>
                </a:lnTo>
                <a:lnTo>
                  <a:pt x="8930" y="133945"/>
                </a:lnTo>
                <a:lnTo>
                  <a:pt x="0" y="178594"/>
                </a:lnTo>
                <a:lnTo>
                  <a:pt x="0" y="214312"/>
                </a:lnTo>
                <a:lnTo>
                  <a:pt x="0" y="241101"/>
                </a:lnTo>
                <a:lnTo>
                  <a:pt x="0" y="267891"/>
                </a:lnTo>
                <a:lnTo>
                  <a:pt x="0" y="276820"/>
                </a:lnTo>
                <a:lnTo>
                  <a:pt x="0" y="285749"/>
                </a:lnTo>
                <a:lnTo>
                  <a:pt x="8930" y="276820"/>
                </a:lnTo>
                <a:lnTo>
                  <a:pt x="8930"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7" name="Freeform 26636"/>
          <p:cNvSpPr/>
          <p:nvPr/>
        </p:nvSpPr>
        <p:spPr bwMode="auto">
          <a:xfrm>
            <a:off x="5947172" y="2652117"/>
            <a:ext cx="107157" cy="205384"/>
          </a:xfrm>
          <a:custGeom>
            <a:avLst/>
            <a:gdLst/>
            <a:ahLst/>
            <a:cxnLst/>
            <a:rect l="0" t="0" r="0" b="0"/>
            <a:pathLst>
              <a:path w="107157" h="205384">
                <a:moveTo>
                  <a:pt x="8930" y="89297"/>
                </a:moveTo>
                <a:lnTo>
                  <a:pt x="8930" y="107156"/>
                </a:lnTo>
                <a:lnTo>
                  <a:pt x="0" y="125016"/>
                </a:lnTo>
                <a:lnTo>
                  <a:pt x="0" y="151804"/>
                </a:lnTo>
                <a:lnTo>
                  <a:pt x="0" y="178594"/>
                </a:lnTo>
                <a:lnTo>
                  <a:pt x="8930" y="196453"/>
                </a:lnTo>
                <a:lnTo>
                  <a:pt x="26789" y="205383"/>
                </a:lnTo>
                <a:lnTo>
                  <a:pt x="44648" y="196453"/>
                </a:lnTo>
                <a:lnTo>
                  <a:pt x="62508" y="178594"/>
                </a:lnTo>
                <a:lnTo>
                  <a:pt x="80367" y="151804"/>
                </a:lnTo>
                <a:lnTo>
                  <a:pt x="98226" y="125016"/>
                </a:lnTo>
                <a:lnTo>
                  <a:pt x="107156" y="89297"/>
                </a:lnTo>
                <a:lnTo>
                  <a:pt x="107156" y="44649"/>
                </a:lnTo>
                <a:lnTo>
                  <a:pt x="107156" y="17860"/>
                </a:lnTo>
                <a:lnTo>
                  <a:pt x="98226" y="0"/>
                </a:lnTo>
                <a:lnTo>
                  <a:pt x="80367" y="0"/>
                </a:lnTo>
                <a:lnTo>
                  <a:pt x="62508" y="8930"/>
                </a:lnTo>
                <a:lnTo>
                  <a:pt x="44648" y="35719"/>
                </a:lnTo>
                <a:lnTo>
                  <a:pt x="35719" y="71438"/>
                </a:lnTo>
                <a:lnTo>
                  <a:pt x="26789" y="98227"/>
                </a:lnTo>
                <a:lnTo>
                  <a:pt x="26789" y="125016"/>
                </a:lnTo>
                <a:lnTo>
                  <a:pt x="35719" y="133946"/>
                </a:lnTo>
                <a:lnTo>
                  <a:pt x="44648" y="142875"/>
                </a:lnTo>
                <a:lnTo>
                  <a:pt x="62508" y="133946"/>
                </a:lnTo>
                <a:lnTo>
                  <a:pt x="6250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8" name="Freeform 26637"/>
          <p:cNvSpPr/>
          <p:nvPr/>
        </p:nvSpPr>
        <p:spPr bwMode="auto">
          <a:xfrm>
            <a:off x="6098977" y="2634258"/>
            <a:ext cx="125016" cy="151806"/>
          </a:xfrm>
          <a:custGeom>
            <a:avLst/>
            <a:gdLst/>
            <a:ahLst/>
            <a:cxnLst/>
            <a:rect l="0" t="0" r="0" b="0"/>
            <a:pathLst>
              <a:path w="125016" h="151806">
                <a:moveTo>
                  <a:pt x="53578" y="0"/>
                </a:moveTo>
                <a:lnTo>
                  <a:pt x="44648" y="8930"/>
                </a:lnTo>
                <a:lnTo>
                  <a:pt x="44648" y="8930"/>
                </a:lnTo>
                <a:lnTo>
                  <a:pt x="35718" y="17859"/>
                </a:lnTo>
                <a:lnTo>
                  <a:pt x="26789" y="35719"/>
                </a:lnTo>
                <a:lnTo>
                  <a:pt x="17859" y="53578"/>
                </a:lnTo>
                <a:lnTo>
                  <a:pt x="8929" y="80367"/>
                </a:lnTo>
                <a:lnTo>
                  <a:pt x="0" y="107156"/>
                </a:lnTo>
                <a:lnTo>
                  <a:pt x="8929" y="125015"/>
                </a:lnTo>
                <a:lnTo>
                  <a:pt x="8929" y="142875"/>
                </a:lnTo>
                <a:lnTo>
                  <a:pt x="26789" y="151805"/>
                </a:lnTo>
                <a:lnTo>
                  <a:pt x="44648" y="151805"/>
                </a:lnTo>
                <a:lnTo>
                  <a:pt x="71437" y="151805"/>
                </a:lnTo>
                <a:lnTo>
                  <a:pt x="89296" y="142875"/>
                </a:lnTo>
                <a:lnTo>
                  <a:pt x="107156" y="125015"/>
                </a:lnTo>
                <a:lnTo>
                  <a:pt x="125015" y="98226"/>
                </a:lnTo>
                <a:lnTo>
                  <a:pt x="12501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9" name="Freeform 26638"/>
          <p:cNvSpPr/>
          <p:nvPr/>
        </p:nvSpPr>
        <p:spPr bwMode="auto">
          <a:xfrm>
            <a:off x="6232922" y="2607469"/>
            <a:ext cx="62509" cy="214313"/>
          </a:xfrm>
          <a:custGeom>
            <a:avLst/>
            <a:gdLst/>
            <a:ahLst/>
            <a:cxnLst/>
            <a:rect l="0" t="0" r="0" b="0"/>
            <a:pathLst>
              <a:path w="62509" h="214313">
                <a:moveTo>
                  <a:pt x="17859" y="0"/>
                </a:moveTo>
                <a:lnTo>
                  <a:pt x="17859" y="8929"/>
                </a:lnTo>
                <a:lnTo>
                  <a:pt x="17859" y="17859"/>
                </a:lnTo>
                <a:lnTo>
                  <a:pt x="17859" y="44648"/>
                </a:lnTo>
                <a:lnTo>
                  <a:pt x="17859" y="71437"/>
                </a:lnTo>
                <a:lnTo>
                  <a:pt x="8930" y="98226"/>
                </a:lnTo>
                <a:lnTo>
                  <a:pt x="8930" y="125015"/>
                </a:lnTo>
                <a:lnTo>
                  <a:pt x="8930" y="160734"/>
                </a:lnTo>
                <a:lnTo>
                  <a:pt x="0" y="187523"/>
                </a:lnTo>
                <a:lnTo>
                  <a:pt x="0" y="205382"/>
                </a:lnTo>
                <a:lnTo>
                  <a:pt x="0" y="214312"/>
                </a:lnTo>
                <a:lnTo>
                  <a:pt x="8930" y="214312"/>
                </a:lnTo>
                <a:lnTo>
                  <a:pt x="8930" y="205382"/>
                </a:lnTo>
                <a:lnTo>
                  <a:pt x="26789" y="178594"/>
                </a:lnTo>
                <a:lnTo>
                  <a:pt x="44648" y="151804"/>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0" name="Freeform 26639"/>
          <p:cNvSpPr/>
          <p:nvPr/>
        </p:nvSpPr>
        <p:spPr bwMode="auto">
          <a:xfrm>
            <a:off x="6277570" y="2607469"/>
            <a:ext cx="125017" cy="178595"/>
          </a:xfrm>
          <a:custGeom>
            <a:avLst/>
            <a:gdLst/>
            <a:ahLst/>
            <a:cxnLst/>
            <a:rect l="0" t="0" r="0" b="0"/>
            <a:pathLst>
              <a:path w="125017" h="178595">
                <a:moveTo>
                  <a:pt x="89297" y="0"/>
                </a:moveTo>
                <a:lnTo>
                  <a:pt x="80368" y="8929"/>
                </a:lnTo>
                <a:lnTo>
                  <a:pt x="62508" y="17859"/>
                </a:lnTo>
                <a:lnTo>
                  <a:pt x="53578" y="35719"/>
                </a:lnTo>
                <a:lnTo>
                  <a:pt x="26789" y="53578"/>
                </a:lnTo>
                <a:lnTo>
                  <a:pt x="17860" y="80367"/>
                </a:lnTo>
                <a:lnTo>
                  <a:pt x="0" y="107156"/>
                </a:lnTo>
                <a:lnTo>
                  <a:pt x="0" y="133945"/>
                </a:lnTo>
                <a:lnTo>
                  <a:pt x="8930" y="151804"/>
                </a:lnTo>
                <a:lnTo>
                  <a:pt x="26789" y="169664"/>
                </a:lnTo>
                <a:lnTo>
                  <a:pt x="53578" y="178594"/>
                </a:lnTo>
                <a:lnTo>
                  <a:pt x="80368" y="178594"/>
                </a:lnTo>
                <a:lnTo>
                  <a:pt x="98227" y="178594"/>
                </a:lnTo>
                <a:lnTo>
                  <a:pt x="125016" y="169664"/>
                </a:lnTo>
                <a:lnTo>
                  <a:pt x="125016"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1" name="Freeform 26640"/>
          <p:cNvSpPr/>
          <p:nvPr/>
        </p:nvSpPr>
        <p:spPr bwMode="auto">
          <a:xfrm>
            <a:off x="6429375" y="2643188"/>
            <a:ext cx="133946" cy="160734"/>
          </a:xfrm>
          <a:custGeom>
            <a:avLst/>
            <a:gdLst/>
            <a:ahLst/>
            <a:cxnLst/>
            <a:rect l="0" t="0" r="0" b="0"/>
            <a:pathLst>
              <a:path w="133946" h="160734">
                <a:moveTo>
                  <a:pt x="71438" y="0"/>
                </a:moveTo>
                <a:lnTo>
                  <a:pt x="71438" y="0"/>
                </a:lnTo>
                <a:lnTo>
                  <a:pt x="53578" y="8929"/>
                </a:lnTo>
                <a:lnTo>
                  <a:pt x="44648" y="17859"/>
                </a:lnTo>
                <a:lnTo>
                  <a:pt x="26789" y="35718"/>
                </a:lnTo>
                <a:lnTo>
                  <a:pt x="8930" y="44648"/>
                </a:lnTo>
                <a:lnTo>
                  <a:pt x="0" y="53578"/>
                </a:lnTo>
                <a:lnTo>
                  <a:pt x="0" y="53578"/>
                </a:lnTo>
                <a:lnTo>
                  <a:pt x="8930" y="53578"/>
                </a:lnTo>
                <a:lnTo>
                  <a:pt x="26789" y="53578"/>
                </a:lnTo>
                <a:lnTo>
                  <a:pt x="44648" y="44648"/>
                </a:lnTo>
                <a:lnTo>
                  <a:pt x="71438" y="44648"/>
                </a:lnTo>
                <a:lnTo>
                  <a:pt x="98227" y="44648"/>
                </a:lnTo>
                <a:lnTo>
                  <a:pt x="116086" y="53578"/>
                </a:lnTo>
                <a:lnTo>
                  <a:pt x="133945" y="62507"/>
                </a:lnTo>
                <a:lnTo>
                  <a:pt x="133945" y="80367"/>
                </a:lnTo>
                <a:lnTo>
                  <a:pt x="133945" y="98226"/>
                </a:lnTo>
                <a:lnTo>
                  <a:pt x="116086" y="116085"/>
                </a:lnTo>
                <a:lnTo>
                  <a:pt x="98227" y="133945"/>
                </a:lnTo>
                <a:lnTo>
                  <a:pt x="71438" y="151804"/>
                </a:lnTo>
                <a:lnTo>
                  <a:pt x="62508" y="160733"/>
                </a:lnTo>
                <a:lnTo>
                  <a:pt x="44648" y="160733"/>
                </a:lnTo>
                <a:lnTo>
                  <a:pt x="44648" y="151804"/>
                </a:lnTo>
                <a:lnTo>
                  <a:pt x="53578" y="133945"/>
                </a:lnTo>
                <a:lnTo>
                  <a:pt x="5357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2" name="Freeform 26641"/>
          <p:cNvSpPr/>
          <p:nvPr/>
        </p:nvSpPr>
        <p:spPr bwMode="auto">
          <a:xfrm>
            <a:off x="6804422" y="2580680"/>
            <a:ext cx="473274" cy="196454"/>
          </a:xfrm>
          <a:custGeom>
            <a:avLst/>
            <a:gdLst/>
            <a:ahLst/>
            <a:cxnLst/>
            <a:rect l="0" t="0" r="0" b="0"/>
            <a:pathLst>
              <a:path w="473274" h="196454">
                <a:moveTo>
                  <a:pt x="151805" y="17859"/>
                </a:moveTo>
                <a:lnTo>
                  <a:pt x="151805" y="17859"/>
                </a:lnTo>
                <a:lnTo>
                  <a:pt x="142875" y="17859"/>
                </a:lnTo>
                <a:lnTo>
                  <a:pt x="142875" y="17859"/>
                </a:lnTo>
                <a:lnTo>
                  <a:pt x="133945" y="17859"/>
                </a:lnTo>
                <a:lnTo>
                  <a:pt x="125016" y="17859"/>
                </a:lnTo>
                <a:lnTo>
                  <a:pt x="107156" y="17859"/>
                </a:lnTo>
                <a:lnTo>
                  <a:pt x="89297" y="26789"/>
                </a:lnTo>
                <a:lnTo>
                  <a:pt x="71437" y="44648"/>
                </a:lnTo>
                <a:lnTo>
                  <a:pt x="53578" y="62508"/>
                </a:lnTo>
                <a:lnTo>
                  <a:pt x="26789" y="89297"/>
                </a:lnTo>
                <a:lnTo>
                  <a:pt x="8930" y="116086"/>
                </a:lnTo>
                <a:lnTo>
                  <a:pt x="0" y="142875"/>
                </a:lnTo>
                <a:lnTo>
                  <a:pt x="0" y="169664"/>
                </a:lnTo>
                <a:lnTo>
                  <a:pt x="8930" y="187523"/>
                </a:lnTo>
                <a:lnTo>
                  <a:pt x="17859" y="187523"/>
                </a:lnTo>
                <a:lnTo>
                  <a:pt x="44648" y="187523"/>
                </a:lnTo>
                <a:lnTo>
                  <a:pt x="71437" y="178593"/>
                </a:lnTo>
                <a:lnTo>
                  <a:pt x="98226" y="160734"/>
                </a:lnTo>
                <a:lnTo>
                  <a:pt x="125016" y="142875"/>
                </a:lnTo>
                <a:lnTo>
                  <a:pt x="142875" y="116086"/>
                </a:lnTo>
                <a:lnTo>
                  <a:pt x="160734" y="89297"/>
                </a:lnTo>
                <a:lnTo>
                  <a:pt x="169664" y="71437"/>
                </a:lnTo>
                <a:lnTo>
                  <a:pt x="169664" y="53578"/>
                </a:lnTo>
                <a:lnTo>
                  <a:pt x="160734" y="53578"/>
                </a:lnTo>
                <a:lnTo>
                  <a:pt x="151805" y="62508"/>
                </a:lnTo>
                <a:lnTo>
                  <a:pt x="142875" y="80367"/>
                </a:lnTo>
                <a:lnTo>
                  <a:pt x="133945" y="107156"/>
                </a:lnTo>
                <a:lnTo>
                  <a:pt x="125016" y="133945"/>
                </a:lnTo>
                <a:lnTo>
                  <a:pt x="125016" y="160734"/>
                </a:lnTo>
                <a:lnTo>
                  <a:pt x="133945" y="178593"/>
                </a:lnTo>
                <a:lnTo>
                  <a:pt x="142875" y="187523"/>
                </a:lnTo>
                <a:lnTo>
                  <a:pt x="160734" y="196453"/>
                </a:lnTo>
                <a:lnTo>
                  <a:pt x="178594" y="187523"/>
                </a:lnTo>
                <a:lnTo>
                  <a:pt x="205383" y="178593"/>
                </a:lnTo>
                <a:lnTo>
                  <a:pt x="223242" y="151804"/>
                </a:lnTo>
                <a:lnTo>
                  <a:pt x="241101" y="125015"/>
                </a:lnTo>
                <a:lnTo>
                  <a:pt x="258961" y="98226"/>
                </a:lnTo>
                <a:lnTo>
                  <a:pt x="267891" y="62508"/>
                </a:lnTo>
                <a:lnTo>
                  <a:pt x="276820" y="35718"/>
                </a:lnTo>
                <a:lnTo>
                  <a:pt x="285750" y="17859"/>
                </a:lnTo>
                <a:lnTo>
                  <a:pt x="285750" y="8929"/>
                </a:lnTo>
                <a:lnTo>
                  <a:pt x="285750" y="17859"/>
                </a:lnTo>
                <a:lnTo>
                  <a:pt x="285750" y="35718"/>
                </a:lnTo>
                <a:lnTo>
                  <a:pt x="285750" y="62508"/>
                </a:lnTo>
                <a:lnTo>
                  <a:pt x="294680" y="98226"/>
                </a:lnTo>
                <a:lnTo>
                  <a:pt x="294680" y="125015"/>
                </a:lnTo>
                <a:lnTo>
                  <a:pt x="303609" y="151804"/>
                </a:lnTo>
                <a:lnTo>
                  <a:pt x="303609" y="178593"/>
                </a:lnTo>
                <a:lnTo>
                  <a:pt x="312539" y="187523"/>
                </a:lnTo>
                <a:lnTo>
                  <a:pt x="321469" y="196453"/>
                </a:lnTo>
                <a:lnTo>
                  <a:pt x="330398" y="196453"/>
                </a:lnTo>
                <a:lnTo>
                  <a:pt x="339328" y="187523"/>
                </a:lnTo>
                <a:lnTo>
                  <a:pt x="348258" y="160734"/>
                </a:lnTo>
                <a:lnTo>
                  <a:pt x="357187" y="125015"/>
                </a:lnTo>
                <a:lnTo>
                  <a:pt x="366117" y="89297"/>
                </a:lnTo>
                <a:lnTo>
                  <a:pt x="366117" y="53578"/>
                </a:lnTo>
                <a:lnTo>
                  <a:pt x="383976" y="26789"/>
                </a:lnTo>
                <a:lnTo>
                  <a:pt x="392906" y="8929"/>
                </a:lnTo>
                <a:lnTo>
                  <a:pt x="401836" y="0"/>
                </a:lnTo>
                <a:lnTo>
                  <a:pt x="419695" y="0"/>
                </a:lnTo>
                <a:lnTo>
                  <a:pt x="428625" y="8929"/>
                </a:lnTo>
                <a:lnTo>
                  <a:pt x="437555" y="17859"/>
                </a:lnTo>
                <a:lnTo>
                  <a:pt x="455414" y="26789"/>
                </a:lnTo>
                <a:lnTo>
                  <a:pt x="464344" y="26789"/>
                </a:lnTo>
                <a:lnTo>
                  <a:pt x="473273" y="35718"/>
                </a:lnTo>
                <a:lnTo>
                  <a:pt x="473273"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3" name="Freeform 26642"/>
          <p:cNvSpPr/>
          <p:nvPr/>
        </p:nvSpPr>
        <p:spPr bwMode="auto">
          <a:xfrm>
            <a:off x="7259836" y="2625328"/>
            <a:ext cx="151806" cy="151806"/>
          </a:xfrm>
          <a:custGeom>
            <a:avLst/>
            <a:gdLst/>
            <a:ahLst/>
            <a:cxnLst/>
            <a:rect l="0" t="0" r="0" b="0"/>
            <a:pathLst>
              <a:path w="151806" h="151806">
                <a:moveTo>
                  <a:pt x="0" y="53578"/>
                </a:moveTo>
                <a:lnTo>
                  <a:pt x="0" y="53578"/>
                </a:lnTo>
                <a:lnTo>
                  <a:pt x="0" y="62508"/>
                </a:lnTo>
                <a:lnTo>
                  <a:pt x="0" y="71438"/>
                </a:lnTo>
                <a:lnTo>
                  <a:pt x="8930" y="80367"/>
                </a:lnTo>
                <a:lnTo>
                  <a:pt x="17859" y="89297"/>
                </a:lnTo>
                <a:lnTo>
                  <a:pt x="26789" y="80367"/>
                </a:lnTo>
                <a:lnTo>
                  <a:pt x="44648" y="80367"/>
                </a:lnTo>
                <a:lnTo>
                  <a:pt x="71437" y="71438"/>
                </a:lnTo>
                <a:lnTo>
                  <a:pt x="89297" y="53578"/>
                </a:lnTo>
                <a:lnTo>
                  <a:pt x="107156" y="35719"/>
                </a:lnTo>
                <a:lnTo>
                  <a:pt x="116086" y="17860"/>
                </a:lnTo>
                <a:lnTo>
                  <a:pt x="125016" y="8930"/>
                </a:lnTo>
                <a:lnTo>
                  <a:pt x="116086" y="0"/>
                </a:lnTo>
                <a:lnTo>
                  <a:pt x="98227" y="8930"/>
                </a:lnTo>
                <a:lnTo>
                  <a:pt x="71437" y="26789"/>
                </a:lnTo>
                <a:lnTo>
                  <a:pt x="53578" y="53578"/>
                </a:lnTo>
                <a:lnTo>
                  <a:pt x="35719" y="80367"/>
                </a:lnTo>
                <a:lnTo>
                  <a:pt x="26789" y="107156"/>
                </a:lnTo>
                <a:lnTo>
                  <a:pt x="26789" y="125016"/>
                </a:lnTo>
                <a:lnTo>
                  <a:pt x="35719" y="142875"/>
                </a:lnTo>
                <a:lnTo>
                  <a:pt x="53578" y="151805"/>
                </a:lnTo>
                <a:lnTo>
                  <a:pt x="80367" y="142875"/>
                </a:lnTo>
                <a:lnTo>
                  <a:pt x="107156" y="133945"/>
                </a:lnTo>
                <a:lnTo>
                  <a:pt x="133945" y="125016"/>
                </a:lnTo>
                <a:lnTo>
                  <a:pt x="151805" y="107156"/>
                </a:lnTo>
                <a:lnTo>
                  <a:pt x="15180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4" name="Freeform 26643"/>
          <p:cNvSpPr/>
          <p:nvPr/>
        </p:nvSpPr>
        <p:spPr bwMode="auto">
          <a:xfrm>
            <a:off x="7679531" y="2562820"/>
            <a:ext cx="267892" cy="169665"/>
          </a:xfrm>
          <a:custGeom>
            <a:avLst/>
            <a:gdLst/>
            <a:ahLst/>
            <a:cxnLst/>
            <a:rect l="0" t="0" r="0" b="0"/>
            <a:pathLst>
              <a:path w="267892" h="169665">
                <a:moveTo>
                  <a:pt x="0" y="0"/>
                </a:moveTo>
                <a:lnTo>
                  <a:pt x="0" y="0"/>
                </a:lnTo>
                <a:lnTo>
                  <a:pt x="8930" y="0"/>
                </a:lnTo>
                <a:lnTo>
                  <a:pt x="8930" y="0"/>
                </a:lnTo>
                <a:lnTo>
                  <a:pt x="8930" y="8930"/>
                </a:lnTo>
                <a:lnTo>
                  <a:pt x="8930" y="17860"/>
                </a:lnTo>
                <a:lnTo>
                  <a:pt x="8930" y="44649"/>
                </a:lnTo>
                <a:lnTo>
                  <a:pt x="8930" y="71438"/>
                </a:lnTo>
                <a:lnTo>
                  <a:pt x="8930" y="98227"/>
                </a:lnTo>
                <a:lnTo>
                  <a:pt x="0" y="125016"/>
                </a:lnTo>
                <a:lnTo>
                  <a:pt x="0" y="151805"/>
                </a:lnTo>
                <a:lnTo>
                  <a:pt x="0" y="160735"/>
                </a:lnTo>
                <a:lnTo>
                  <a:pt x="0" y="169664"/>
                </a:lnTo>
                <a:lnTo>
                  <a:pt x="8930" y="169664"/>
                </a:lnTo>
                <a:lnTo>
                  <a:pt x="8930" y="169664"/>
                </a:lnTo>
                <a:lnTo>
                  <a:pt x="17860" y="151805"/>
                </a:lnTo>
                <a:lnTo>
                  <a:pt x="26789" y="125016"/>
                </a:lnTo>
                <a:lnTo>
                  <a:pt x="35719" y="98227"/>
                </a:lnTo>
                <a:lnTo>
                  <a:pt x="44649" y="71438"/>
                </a:lnTo>
                <a:lnTo>
                  <a:pt x="53578" y="44649"/>
                </a:lnTo>
                <a:lnTo>
                  <a:pt x="71438" y="17860"/>
                </a:lnTo>
                <a:lnTo>
                  <a:pt x="80367" y="8930"/>
                </a:lnTo>
                <a:lnTo>
                  <a:pt x="80367" y="8930"/>
                </a:lnTo>
                <a:lnTo>
                  <a:pt x="89297" y="17860"/>
                </a:lnTo>
                <a:lnTo>
                  <a:pt x="89297" y="35719"/>
                </a:lnTo>
                <a:lnTo>
                  <a:pt x="89297" y="62508"/>
                </a:lnTo>
                <a:lnTo>
                  <a:pt x="98227" y="89297"/>
                </a:lnTo>
                <a:lnTo>
                  <a:pt x="98227" y="116086"/>
                </a:lnTo>
                <a:lnTo>
                  <a:pt x="98227" y="133946"/>
                </a:lnTo>
                <a:lnTo>
                  <a:pt x="107157" y="151805"/>
                </a:lnTo>
                <a:lnTo>
                  <a:pt x="116086" y="151805"/>
                </a:lnTo>
                <a:lnTo>
                  <a:pt x="125016" y="151805"/>
                </a:lnTo>
                <a:lnTo>
                  <a:pt x="142875" y="142875"/>
                </a:lnTo>
                <a:lnTo>
                  <a:pt x="151805" y="125016"/>
                </a:lnTo>
                <a:lnTo>
                  <a:pt x="169664" y="98227"/>
                </a:lnTo>
                <a:lnTo>
                  <a:pt x="178594" y="80368"/>
                </a:lnTo>
                <a:lnTo>
                  <a:pt x="178594" y="53578"/>
                </a:lnTo>
                <a:lnTo>
                  <a:pt x="187524" y="44649"/>
                </a:lnTo>
                <a:lnTo>
                  <a:pt x="187524" y="35719"/>
                </a:lnTo>
                <a:lnTo>
                  <a:pt x="187524" y="44649"/>
                </a:lnTo>
                <a:lnTo>
                  <a:pt x="187524" y="62508"/>
                </a:lnTo>
                <a:lnTo>
                  <a:pt x="187524" y="80368"/>
                </a:lnTo>
                <a:lnTo>
                  <a:pt x="196453" y="107157"/>
                </a:lnTo>
                <a:lnTo>
                  <a:pt x="196453" y="125016"/>
                </a:lnTo>
                <a:lnTo>
                  <a:pt x="205383" y="142875"/>
                </a:lnTo>
                <a:lnTo>
                  <a:pt x="223242" y="151805"/>
                </a:lnTo>
                <a:lnTo>
                  <a:pt x="232172" y="160735"/>
                </a:lnTo>
                <a:lnTo>
                  <a:pt x="250032" y="151805"/>
                </a:lnTo>
                <a:lnTo>
                  <a:pt x="258961" y="142875"/>
                </a:lnTo>
                <a:lnTo>
                  <a:pt x="267891" y="125016"/>
                </a:lnTo>
                <a:lnTo>
                  <a:pt x="267891" y="98227"/>
                </a:lnTo>
                <a:lnTo>
                  <a:pt x="267891" y="71438"/>
                </a:lnTo>
                <a:lnTo>
                  <a:pt x="258961" y="44649"/>
                </a:lnTo>
                <a:lnTo>
                  <a:pt x="241102" y="26789"/>
                </a:lnTo>
                <a:lnTo>
                  <a:pt x="223242" y="8930"/>
                </a:lnTo>
                <a:lnTo>
                  <a:pt x="205383" y="0"/>
                </a:lnTo>
                <a:lnTo>
                  <a:pt x="196453" y="8930"/>
                </a:lnTo>
                <a:lnTo>
                  <a:pt x="187524" y="17860"/>
                </a:lnTo>
                <a:lnTo>
                  <a:pt x="187524" y="26789"/>
                </a:lnTo>
                <a:lnTo>
                  <a:pt x="196453" y="44649"/>
                </a:lnTo>
                <a:lnTo>
                  <a:pt x="214313" y="53578"/>
                </a:lnTo>
                <a:lnTo>
                  <a:pt x="241102" y="62508"/>
                </a:lnTo>
                <a:lnTo>
                  <a:pt x="24110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5" name="Freeform 26644"/>
          <p:cNvSpPr/>
          <p:nvPr/>
        </p:nvSpPr>
        <p:spPr bwMode="auto">
          <a:xfrm>
            <a:off x="8009930" y="2536031"/>
            <a:ext cx="250031" cy="160736"/>
          </a:xfrm>
          <a:custGeom>
            <a:avLst/>
            <a:gdLst/>
            <a:ahLst/>
            <a:cxnLst/>
            <a:rect l="0" t="0" r="0" b="0"/>
            <a:pathLst>
              <a:path w="250031" h="160736">
                <a:moveTo>
                  <a:pt x="53578" y="17860"/>
                </a:moveTo>
                <a:lnTo>
                  <a:pt x="44648" y="26789"/>
                </a:lnTo>
                <a:lnTo>
                  <a:pt x="35718" y="35719"/>
                </a:lnTo>
                <a:lnTo>
                  <a:pt x="17859" y="53578"/>
                </a:lnTo>
                <a:lnTo>
                  <a:pt x="8929" y="71438"/>
                </a:lnTo>
                <a:lnTo>
                  <a:pt x="0" y="98227"/>
                </a:lnTo>
                <a:lnTo>
                  <a:pt x="0" y="116086"/>
                </a:lnTo>
                <a:lnTo>
                  <a:pt x="0" y="133946"/>
                </a:lnTo>
                <a:lnTo>
                  <a:pt x="8929" y="142875"/>
                </a:lnTo>
                <a:lnTo>
                  <a:pt x="17859" y="151805"/>
                </a:lnTo>
                <a:lnTo>
                  <a:pt x="35718" y="160735"/>
                </a:lnTo>
                <a:lnTo>
                  <a:pt x="53578" y="151805"/>
                </a:lnTo>
                <a:lnTo>
                  <a:pt x="71437" y="142875"/>
                </a:lnTo>
                <a:lnTo>
                  <a:pt x="89297" y="133946"/>
                </a:lnTo>
                <a:lnTo>
                  <a:pt x="98226" y="116086"/>
                </a:lnTo>
                <a:lnTo>
                  <a:pt x="107156" y="107157"/>
                </a:lnTo>
                <a:lnTo>
                  <a:pt x="116086" y="89297"/>
                </a:lnTo>
                <a:lnTo>
                  <a:pt x="125015" y="80367"/>
                </a:lnTo>
                <a:lnTo>
                  <a:pt x="133945" y="80367"/>
                </a:lnTo>
                <a:lnTo>
                  <a:pt x="133945" y="89297"/>
                </a:lnTo>
                <a:lnTo>
                  <a:pt x="142875" y="98227"/>
                </a:lnTo>
                <a:lnTo>
                  <a:pt x="151804" y="107157"/>
                </a:lnTo>
                <a:lnTo>
                  <a:pt x="160734" y="116086"/>
                </a:lnTo>
                <a:lnTo>
                  <a:pt x="178593" y="125016"/>
                </a:lnTo>
                <a:lnTo>
                  <a:pt x="196452" y="125016"/>
                </a:lnTo>
                <a:lnTo>
                  <a:pt x="214311" y="125016"/>
                </a:lnTo>
                <a:lnTo>
                  <a:pt x="232171" y="125016"/>
                </a:lnTo>
                <a:lnTo>
                  <a:pt x="250030" y="116086"/>
                </a:lnTo>
                <a:lnTo>
                  <a:pt x="250030" y="107157"/>
                </a:lnTo>
                <a:lnTo>
                  <a:pt x="250030" y="89297"/>
                </a:lnTo>
                <a:lnTo>
                  <a:pt x="241100" y="71438"/>
                </a:lnTo>
                <a:lnTo>
                  <a:pt x="223241" y="53578"/>
                </a:lnTo>
                <a:lnTo>
                  <a:pt x="205382" y="26789"/>
                </a:lnTo>
                <a:lnTo>
                  <a:pt x="178593" y="17860"/>
                </a:lnTo>
                <a:lnTo>
                  <a:pt x="160734" y="8930"/>
                </a:lnTo>
                <a:lnTo>
                  <a:pt x="142875" y="0"/>
                </a:lnTo>
                <a:lnTo>
                  <a:pt x="142875" y="8930"/>
                </a:lnTo>
                <a:lnTo>
                  <a:pt x="160734" y="8930"/>
                </a:lnTo>
                <a:lnTo>
                  <a:pt x="16073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6" name="Freeform 26645"/>
          <p:cNvSpPr/>
          <p:nvPr/>
        </p:nvSpPr>
        <p:spPr bwMode="auto">
          <a:xfrm>
            <a:off x="5688211" y="2955726"/>
            <a:ext cx="125017" cy="205384"/>
          </a:xfrm>
          <a:custGeom>
            <a:avLst/>
            <a:gdLst/>
            <a:ahLst/>
            <a:cxnLst/>
            <a:rect l="0" t="0" r="0" b="0"/>
            <a:pathLst>
              <a:path w="125017" h="205384">
                <a:moveTo>
                  <a:pt x="125016" y="17860"/>
                </a:moveTo>
                <a:lnTo>
                  <a:pt x="116086" y="8930"/>
                </a:lnTo>
                <a:lnTo>
                  <a:pt x="116086" y="8930"/>
                </a:lnTo>
                <a:lnTo>
                  <a:pt x="116086" y="0"/>
                </a:lnTo>
                <a:lnTo>
                  <a:pt x="107156" y="0"/>
                </a:lnTo>
                <a:lnTo>
                  <a:pt x="98227" y="0"/>
                </a:lnTo>
                <a:lnTo>
                  <a:pt x="89297" y="0"/>
                </a:lnTo>
                <a:lnTo>
                  <a:pt x="62508" y="17860"/>
                </a:lnTo>
                <a:lnTo>
                  <a:pt x="44648" y="35719"/>
                </a:lnTo>
                <a:lnTo>
                  <a:pt x="26789" y="62508"/>
                </a:lnTo>
                <a:lnTo>
                  <a:pt x="8930" y="89297"/>
                </a:lnTo>
                <a:lnTo>
                  <a:pt x="0" y="116086"/>
                </a:lnTo>
                <a:lnTo>
                  <a:pt x="0" y="151805"/>
                </a:lnTo>
                <a:lnTo>
                  <a:pt x="8930" y="178594"/>
                </a:lnTo>
                <a:lnTo>
                  <a:pt x="26789" y="196453"/>
                </a:lnTo>
                <a:lnTo>
                  <a:pt x="53578" y="205383"/>
                </a:lnTo>
                <a:lnTo>
                  <a:pt x="89297" y="205383"/>
                </a:lnTo>
                <a:lnTo>
                  <a:pt x="125016" y="205383"/>
                </a:lnTo>
                <a:lnTo>
                  <a:pt x="12501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7" name="Freeform 26646"/>
          <p:cNvSpPr/>
          <p:nvPr/>
        </p:nvSpPr>
        <p:spPr bwMode="auto">
          <a:xfrm>
            <a:off x="5893594" y="2911078"/>
            <a:ext cx="473274" cy="303610"/>
          </a:xfrm>
          <a:custGeom>
            <a:avLst/>
            <a:gdLst/>
            <a:ahLst/>
            <a:cxnLst/>
            <a:rect l="0" t="0" r="0" b="0"/>
            <a:pathLst>
              <a:path w="473274" h="303610">
                <a:moveTo>
                  <a:pt x="89297" y="107156"/>
                </a:moveTo>
                <a:lnTo>
                  <a:pt x="71437" y="116086"/>
                </a:lnTo>
                <a:lnTo>
                  <a:pt x="62508" y="125015"/>
                </a:lnTo>
                <a:lnTo>
                  <a:pt x="44648" y="142875"/>
                </a:lnTo>
                <a:lnTo>
                  <a:pt x="26789" y="160734"/>
                </a:lnTo>
                <a:lnTo>
                  <a:pt x="8929" y="187523"/>
                </a:lnTo>
                <a:lnTo>
                  <a:pt x="0" y="205383"/>
                </a:lnTo>
                <a:lnTo>
                  <a:pt x="0" y="223242"/>
                </a:lnTo>
                <a:lnTo>
                  <a:pt x="8929" y="232172"/>
                </a:lnTo>
                <a:lnTo>
                  <a:pt x="26789" y="232172"/>
                </a:lnTo>
                <a:lnTo>
                  <a:pt x="44648" y="232172"/>
                </a:lnTo>
                <a:lnTo>
                  <a:pt x="71437" y="214312"/>
                </a:lnTo>
                <a:lnTo>
                  <a:pt x="89297" y="196453"/>
                </a:lnTo>
                <a:lnTo>
                  <a:pt x="116086" y="178593"/>
                </a:lnTo>
                <a:lnTo>
                  <a:pt x="133945" y="160734"/>
                </a:lnTo>
                <a:lnTo>
                  <a:pt x="142875" y="142875"/>
                </a:lnTo>
                <a:lnTo>
                  <a:pt x="151804" y="133945"/>
                </a:lnTo>
                <a:lnTo>
                  <a:pt x="151804" y="133945"/>
                </a:lnTo>
                <a:lnTo>
                  <a:pt x="142875" y="142875"/>
                </a:lnTo>
                <a:lnTo>
                  <a:pt x="142875" y="169664"/>
                </a:lnTo>
                <a:lnTo>
                  <a:pt x="133945" y="196453"/>
                </a:lnTo>
                <a:lnTo>
                  <a:pt x="133945" y="232172"/>
                </a:lnTo>
                <a:lnTo>
                  <a:pt x="133945" y="258961"/>
                </a:lnTo>
                <a:lnTo>
                  <a:pt x="142875" y="276820"/>
                </a:lnTo>
                <a:lnTo>
                  <a:pt x="160734" y="294679"/>
                </a:lnTo>
                <a:lnTo>
                  <a:pt x="178594" y="294679"/>
                </a:lnTo>
                <a:lnTo>
                  <a:pt x="205383" y="285750"/>
                </a:lnTo>
                <a:lnTo>
                  <a:pt x="223242" y="267890"/>
                </a:lnTo>
                <a:lnTo>
                  <a:pt x="250031" y="241101"/>
                </a:lnTo>
                <a:lnTo>
                  <a:pt x="267890" y="205383"/>
                </a:lnTo>
                <a:lnTo>
                  <a:pt x="285750" y="169664"/>
                </a:lnTo>
                <a:lnTo>
                  <a:pt x="294679" y="133945"/>
                </a:lnTo>
                <a:lnTo>
                  <a:pt x="303609" y="89297"/>
                </a:lnTo>
                <a:lnTo>
                  <a:pt x="312539" y="62508"/>
                </a:lnTo>
                <a:lnTo>
                  <a:pt x="312539" y="44648"/>
                </a:lnTo>
                <a:lnTo>
                  <a:pt x="303609" y="44648"/>
                </a:lnTo>
                <a:lnTo>
                  <a:pt x="285750" y="62508"/>
                </a:lnTo>
                <a:lnTo>
                  <a:pt x="276820" y="89297"/>
                </a:lnTo>
                <a:lnTo>
                  <a:pt x="258961" y="125015"/>
                </a:lnTo>
                <a:lnTo>
                  <a:pt x="250031" y="169664"/>
                </a:lnTo>
                <a:lnTo>
                  <a:pt x="250031" y="205383"/>
                </a:lnTo>
                <a:lnTo>
                  <a:pt x="250031" y="232172"/>
                </a:lnTo>
                <a:lnTo>
                  <a:pt x="250031" y="258961"/>
                </a:lnTo>
                <a:lnTo>
                  <a:pt x="267890" y="276820"/>
                </a:lnTo>
                <a:lnTo>
                  <a:pt x="285750" y="285750"/>
                </a:lnTo>
                <a:lnTo>
                  <a:pt x="312539" y="276820"/>
                </a:lnTo>
                <a:lnTo>
                  <a:pt x="339328" y="267890"/>
                </a:lnTo>
                <a:lnTo>
                  <a:pt x="366117" y="250031"/>
                </a:lnTo>
                <a:lnTo>
                  <a:pt x="383976" y="223242"/>
                </a:lnTo>
                <a:lnTo>
                  <a:pt x="410765" y="196453"/>
                </a:lnTo>
                <a:lnTo>
                  <a:pt x="428625" y="160734"/>
                </a:lnTo>
                <a:lnTo>
                  <a:pt x="437554" y="125015"/>
                </a:lnTo>
                <a:lnTo>
                  <a:pt x="446484" y="89297"/>
                </a:lnTo>
                <a:lnTo>
                  <a:pt x="446484" y="53578"/>
                </a:lnTo>
                <a:lnTo>
                  <a:pt x="437554" y="26789"/>
                </a:lnTo>
                <a:lnTo>
                  <a:pt x="428625" y="8929"/>
                </a:lnTo>
                <a:lnTo>
                  <a:pt x="410765" y="0"/>
                </a:lnTo>
                <a:lnTo>
                  <a:pt x="392906" y="8929"/>
                </a:lnTo>
                <a:lnTo>
                  <a:pt x="383976" y="35718"/>
                </a:lnTo>
                <a:lnTo>
                  <a:pt x="383976" y="80367"/>
                </a:lnTo>
                <a:lnTo>
                  <a:pt x="383976" y="125015"/>
                </a:lnTo>
                <a:lnTo>
                  <a:pt x="383976" y="178593"/>
                </a:lnTo>
                <a:lnTo>
                  <a:pt x="392906" y="223242"/>
                </a:lnTo>
                <a:lnTo>
                  <a:pt x="401836" y="258961"/>
                </a:lnTo>
                <a:lnTo>
                  <a:pt x="419695" y="285750"/>
                </a:lnTo>
                <a:lnTo>
                  <a:pt x="428625" y="303609"/>
                </a:lnTo>
                <a:lnTo>
                  <a:pt x="446484" y="303609"/>
                </a:lnTo>
                <a:lnTo>
                  <a:pt x="473273" y="294679"/>
                </a:lnTo>
                <a:lnTo>
                  <a:pt x="473273"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8" name="Freeform 26647"/>
          <p:cNvSpPr/>
          <p:nvPr/>
        </p:nvSpPr>
        <p:spPr bwMode="auto">
          <a:xfrm>
            <a:off x="6438305" y="3080742"/>
            <a:ext cx="187524" cy="160735"/>
          </a:xfrm>
          <a:custGeom>
            <a:avLst/>
            <a:gdLst/>
            <a:ahLst/>
            <a:cxnLst/>
            <a:rect l="0" t="0" r="0" b="0"/>
            <a:pathLst>
              <a:path w="187524" h="160735">
                <a:moveTo>
                  <a:pt x="8929" y="62508"/>
                </a:moveTo>
                <a:lnTo>
                  <a:pt x="8929" y="62508"/>
                </a:lnTo>
                <a:lnTo>
                  <a:pt x="8929" y="53578"/>
                </a:lnTo>
                <a:lnTo>
                  <a:pt x="0" y="53578"/>
                </a:lnTo>
                <a:lnTo>
                  <a:pt x="0" y="62508"/>
                </a:lnTo>
                <a:lnTo>
                  <a:pt x="8929" y="62508"/>
                </a:lnTo>
                <a:lnTo>
                  <a:pt x="26789" y="62508"/>
                </a:lnTo>
                <a:lnTo>
                  <a:pt x="44648" y="62508"/>
                </a:lnTo>
                <a:lnTo>
                  <a:pt x="62508" y="62508"/>
                </a:lnTo>
                <a:lnTo>
                  <a:pt x="80367" y="53578"/>
                </a:lnTo>
                <a:lnTo>
                  <a:pt x="98226" y="44648"/>
                </a:lnTo>
                <a:lnTo>
                  <a:pt x="107156" y="35719"/>
                </a:lnTo>
                <a:lnTo>
                  <a:pt x="116086" y="26789"/>
                </a:lnTo>
                <a:lnTo>
                  <a:pt x="116086" y="8929"/>
                </a:lnTo>
                <a:lnTo>
                  <a:pt x="116086" y="0"/>
                </a:lnTo>
                <a:lnTo>
                  <a:pt x="107156" y="0"/>
                </a:lnTo>
                <a:lnTo>
                  <a:pt x="89297" y="0"/>
                </a:lnTo>
                <a:lnTo>
                  <a:pt x="80367" y="8929"/>
                </a:lnTo>
                <a:lnTo>
                  <a:pt x="62508" y="35719"/>
                </a:lnTo>
                <a:lnTo>
                  <a:pt x="53578" y="53578"/>
                </a:lnTo>
                <a:lnTo>
                  <a:pt x="44648" y="89297"/>
                </a:lnTo>
                <a:lnTo>
                  <a:pt x="35718" y="116086"/>
                </a:lnTo>
                <a:lnTo>
                  <a:pt x="44648" y="142875"/>
                </a:lnTo>
                <a:lnTo>
                  <a:pt x="62508" y="151804"/>
                </a:lnTo>
                <a:lnTo>
                  <a:pt x="89297" y="160734"/>
                </a:lnTo>
                <a:lnTo>
                  <a:pt x="116086" y="151804"/>
                </a:lnTo>
                <a:lnTo>
                  <a:pt x="151804" y="133945"/>
                </a:lnTo>
                <a:lnTo>
                  <a:pt x="187523" y="107156"/>
                </a:lnTo>
                <a:lnTo>
                  <a:pt x="18752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9" name="Freeform 26648"/>
          <p:cNvSpPr/>
          <p:nvPr/>
        </p:nvSpPr>
        <p:spPr bwMode="auto">
          <a:xfrm>
            <a:off x="6590109" y="2946796"/>
            <a:ext cx="276822" cy="276822"/>
          </a:xfrm>
          <a:custGeom>
            <a:avLst/>
            <a:gdLst/>
            <a:ahLst/>
            <a:cxnLst/>
            <a:rect l="0" t="0" r="0" b="0"/>
            <a:pathLst>
              <a:path w="276822" h="276822">
                <a:moveTo>
                  <a:pt x="80368" y="142875"/>
                </a:moveTo>
                <a:lnTo>
                  <a:pt x="71438" y="142875"/>
                </a:lnTo>
                <a:lnTo>
                  <a:pt x="53579" y="160735"/>
                </a:lnTo>
                <a:lnTo>
                  <a:pt x="35719" y="169665"/>
                </a:lnTo>
                <a:lnTo>
                  <a:pt x="17860" y="187524"/>
                </a:lnTo>
                <a:lnTo>
                  <a:pt x="0" y="214313"/>
                </a:lnTo>
                <a:lnTo>
                  <a:pt x="0" y="232172"/>
                </a:lnTo>
                <a:lnTo>
                  <a:pt x="8930" y="250032"/>
                </a:lnTo>
                <a:lnTo>
                  <a:pt x="17860" y="267891"/>
                </a:lnTo>
                <a:lnTo>
                  <a:pt x="35719" y="276821"/>
                </a:lnTo>
                <a:lnTo>
                  <a:pt x="62508" y="276821"/>
                </a:lnTo>
                <a:lnTo>
                  <a:pt x="89297" y="276821"/>
                </a:lnTo>
                <a:lnTo>
                  <a:pt x="116086" y="258961"/>
                </a:lnTo>
                <a:lnTo>
                  <a:pt x="133946" y="241102"/>
                </a:lnTo>
                <a:lnTo>
                  <a:pt x="151805" y="214313"/>
                </a:lnTo>
                <a:lnTo>
                  <a:pt x="160735" y="187524"/>
                </a:lnTo>
                <a:lnTo>
                  <a:pt x="160735" y="160735"/>
                </a:lnTo>
                <a:lnTo>
                  <a:pt x="160735" y="125016"/>
                </a:lnTo>
                <a:lnTo>
                  <a:pt x="151805" y="80368"/>
                </a:lnTo>
                <a:lnTo>
                  <a:pt x="142875" y="44649"/>
                </a:lnTo>
                <a:lnTo>
                  <a:pt x="133946" y="17860"/>
                </a:lnTo>
                <a:lnTo>
                  <a:pt x="125016" y="0"/>
                </a:lnTo>
                <a:lnTo>
                  <a:pt x="116086" y="0"/>
                </a:lnTo>
                <a:lnTo>
                  <a:pt x="107157" y="17860"/>
                </a:lnTo>
                <a:lnTo>
                  <a:pt x="107157" y="44649"/>
                </a:lnTo>
                <a:lnTo>
                  <a:pt x="107157" y="80368"/>
                </a:lnTo>
                <a:lnTo>
                  <a:pt x="107157" y="116086"/>
                </a:lnTo>
                <a:lnTo>
                  <a:pt x="116086" y="160735"/>
                </a:lnTo>
                <a:lnTo>
                  <a:pt x="142875" y="196454"/>
                </a:lnTo>
                <a:lnTo>
                  <a:pt x="160735" y="223243"/>
                </a:lnTo>
                <a:lnTo>
                  <a:pt x="187524" y="241102"/>
                </a:lnTo>
                <a:lnTo>
                  <a:pt x="214313" y="258961"/>
                </a:lnTo>
                <a:lnTo>
                  <a:pt x="250032" y="258961"/>
                </a:lnTo>
                <a:lnTo>
                  <a:pt x="276821" y="258961"/>
                </a:lnTo>
                <a:lnTo>
                  <a:pt x="276821"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0" name="Freeform 26649"/>
          <p:cNvSpPr/>
          <p:nvPr/>
        </p:nvSpPr>
        <p:spPr bwMode="auto">
          <a:xfrm>
            <a:off x="7045523" y="2991445"/>
            <a:ext cx="169666" cy="330399"/>
          </a:xfrm>
          <a:custGeom>
            <a:avLst/>
            <a:gdLst/>
            <a:ahLst/>
            <a:cxnLst/>
            <a:rect l="0" t="0" r="0" b="0"/>
            <a:pathLst>
              <a:path w="169666" h="330399">
                <a:moveTo>
                  <a:pt x="35719" y="71437"/>
                </a:moveTo>
                <a:lnTo>
                  <a:pt x="26790" y="71437"/>
                </a:lnTo>
                <a:lnTo>
                  <a:pt x="26790" y="71437"/>
                </a:lnTo>
                <a:lnTo>
                  <a:pt x="17860" y="71437"/>
                </a:lnTo>
                <a:lnTo>
                  <a:pt x="8930" y="71437"/>
                </a:lnTo>
                <a:lnTo>
                  <a:pt x="8930" y="80367"/>
                </a:lnTo>
                <a:lnTo>
                  <a:pt x="8930" y="98226"/>
                </a:lnTo>
                <a:lnTo>
                  <a:pt x="8930" y="125016"/>
                </a:lnTo>
                <a:lnTo>
                  <a:pt x="17860" y="151805"/>
                </a:lnTo>
                <a:lnTo>
                  <a:pt x="17860" y="187523"/>
                </a:lnTo>
                <a:lnTo>
                  <a:pt x="26790" y="223242"/>
                </a:lnTo>
                <a:lnTo>
                  <a:pt x="26790" y="258961"/>
                </a:lnTo>
                <a:lnTo>
                  <a:pt x="35719" y="285750"/>
                </a:lnTo>
                <a:lnTo>
                  <a:pt x="35719" y="312539"/>
                </a:lnTo>
                <a:lnTo>
                  <a:pt x="35719" y="321469"/>
                </a:lnTo>
                <a:lnTo>
                  <a:pt x="26790" y="330398"/>
                </a:lnTo>
                <a:lnTo>
                  <a:pt x="26790" y="330398"/>
                </a:lnTo>
                <a:lnTo>
                  <a:pt x="17860" y="312539"/>
                </a:lnTo>
                <a:lnTo>
                  <a:pt x="17860" y="285750"/>
                </a:lnTo>
                <a:lnTo>
                  <a:pt x="8930" y="250031"/>
                </a:lnTo>
                <a:lnTo>
                  <a:pt x="0" y="205383"/>
                </a:lnTo>
                <a:lnTo>
                  <a:pt x="8930" y="160734"/>
                </a:lnTo>
                <a:lnTo>
                  <a:pt x="17860" y="107156"/>
                </a:lnTo>
                <a:lnTo>
                  <a:pt x="26790" y="62508"/>
                </a:lnTo>
                <a:lnTo>
                  <a:pt x="53579" y="26789"/>
                </a:lnTo>
                <a:lnTo>
                  <a:pt x="89297" y="8930"/>
                </a:lnTo>
                <a:lnTo>
                  <a:pt x="116086" y="0"/>
                </a:lnTo>
                <a:lnTo>
                  <a:pt x="142875" y="8930"/>
                </a:lnTo>
                <a:lnTo>
                  <a:pt x="160735" y="17859"/>
                </a:lnTo>
                <a:lnTo>
                  <a:pt x="169665" y="35719"/>
                </a:lnTo>
                <a:lnTo>
                  <a:pt x="160735" y="62508"/>
                </a:lnTo>
                <a:lnTo>
                  <a:pt x="142875" y="89297"/>
                </a:lnTo>
                <a:lnTo>
                  <a:pt x="125016" y="116086"/>
                </a:lnTo>
                <a:lnTo>
                  <a:pt x="107157" y="133945"/>
                </a:lnTo>
                <a:lnTo>
                  <a:pt x="89297" y="151805"/>
                </a:lnTo>
                <a:lnTo>
                  <a:pt x="62508" y="169664"/>
                </a:lnTo>
                <a:lnTo>
                  <a:pt x="62508" y="169664"/>
                </a:lnTo>
                <a:lnTo>
                  <a:pt x="62508" y="169664"/>
                </a:lnTo>
                <a:lnTo>
                  <a:pt x="71438" y="160734"/>
                </a:lnTo>
                <a:lnTo>
                  <a:pt x="89297" y="142875"/>
                </a:lnTo>
                <a:lnTo>
                  <a:pt x="89297"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1" name="Freeform 26650"/>
          <p:cNvSpPr/>
          <p:nvPr/>
        </p:nvSpPr>
        <p:spPr bwMode="auto">
          <a:xfrm>
            <a:off x="7197328" y="2955726"/>
            <a:ext cx="178595" cy="223243"/>
          </a:xfrm>
          <a:custGeom>
            <a:avLst/>
            <a:gdLst/>
            <a:ahLst/>
            <a:cxnLst/>
            <a:rect l="0" t="0" r="0" b="0"/>
            <a:pathLst>
              <a:path w="178595" h="223243">
                <a:moveTo>
                  <a:pt x="107156" y="0"/>
                </a:moveTo>
                <a:lnTo>
                  <a:pt x="98227" y="8930"/>
                </a:lnTo>
                <a:lnTo>
                  <a:pt x="80367" y="8930"/>
                </a:lnTo>
                <a:lnTo>
                  <a:pt x="62508" y="26789"/>
                </a:lnTo>
                <a:lnTo>
                  <a:pt x="44649" y="44649"/>
                </a:lnTo>
                <a:lnTo>
                  <a:pt x="26789" y="71438"/>
                </a:lnTo>
                <a:lnTo>
                  <a:pt x="8930" y="107156"/>
                </a:lnTo>
                <a:lnTo>
                  <a:pt x="0" y="142875"/>
                </a:lnTo>
                <a:lnTo>
                  <a:pt x="0" y="178594"/>
                </a:lnTo>
                <a:lnTo>
                  <a:pt x="0" y="196453"/>
                </a:lnTo>
                <a:lnTo>
                  <a:pt x="17860" y="214313"/>
                </a:lnTo>
                <a:lnTo>
                  <a:pt x="26789" y="223242"/>
                </a:lnTo>
                <a:lnTo>
                  <a:pt x="53578" y="223242"/>
                </a:lnTo>
                <a:lnTo>
                  <a:pt x="71438" y="205383"/>
                </a:lnTo>
                <a:lnTo>
                  <a:pt x="89297" y="187524"/>
                </a:lnTo>
                <a:lnTo>
                  <a:pt x="116086" y="160735"/>
                </a:lnTo>
                <a:lnTo>
                  <a:pt x="125016" y="133945"/>
                </a:lnTo>
                <a:lnTo>
                  <a:pt x="142875" y="107156"/>
                </a:lnTo>
                <a:lnTo>
                  <a:pt x="142875" y="89297"/>
                </a:lnTo>
                <a:lnTo>
                  <a:pt x="151805" y="71438"/>
                </a:lnTo>
                <a:lnTo>
                  <a:pt x="151805" y="71438"/>
                </a:lnTo>
                <a:lnTo>
                  <a:pt x="142875" y="89297"/>
                </a:lnTo>
                <a:lnTo>
                  <a:pt x="133945" y="107156"/>
                </a:lnTo>
                <a:lnTo>
                  <a:pt x="133945" y="125016"/>
                </a:lnTo>
                <a:lnTo>
                  <a:pt x="125016" y="151805"/>
                </a:lnTo>
                <a:lnTo>
                  <a:pt x="125016" y="178594"/>
                </a:lnTo>
                <a:lnTo>
                  <a:pt x="133945" y="196453"/>
                </a:lnTo>
                <a:lnTo>
                  <a:pt x="142875" y="205383"/>
                </a:lnTo>
                <a:lnTo>
                  <a:pt x="160735" y="205383"/>
                </a:lnTo>
                <a:lnTo>
                  <a:pt x="178594" y="196453"/>
                </a:lnTo>
                <a:lnTo>
                  <a:pt x="17859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2" name="Freeform 26651"/>
          <p:cNvSpPr/>
          <p:nvPr/>
        </p:nvSpPr>
        <p:spPr bwMode="auto">
          <a:xfrm>
            <a:off x="7402711" y="3000375"/>
            <a:ext cx="116087" cy="321469"/>
          </a:xfrm>
          <a:custGeom>
            <a:avLst/>
            <a:gdLst/>
            <a:ahLst/>
            <a:cxnLst/>
            <a:rect l="0" t="0" r="0" b="0"/>
            <a:pathLst>
              <a:path w="116087" h="321469">
                <a:moveTo>
                  <a:pt x="98227" y="0"/>
                </a:moveTo>
                <a:lnTo>
                  <a:pt x="89297" y="0"/>
                </a:lnTo>
                <a:lnTo>
                  <a:pt x="80367" y="0"/>
                </a:lnTo>
                <a:lnTo>
                  <a:pt x="62508" y="8929"/>
                </a:lnTo>
                <a:lnTo>
                  <a:pt x="44648" y="8929"/>
                </a:lnTo>
                <a:lnTo>
                  <a:pt x="26789" y="17859"/>
                </a:lnTo>
                <a:lnTo>
                  <a:pt x="17859" y="26789"/>
                </a:lnTo>
                <a:lnTo>
                  <a:pt x="8930" y="44648"/>
                </a:lnTo>
                <a:lnTo>
                  <a:pt x="0" y="53578"/>
                </a:lnTo>
                <a:lnTo>
                  <a:pt x="0" y="80367"/>
                </a:lnTo>
                <a:lnTo>
                  <a:pt x="8930" y="89296"/>
                </a:lnTo>
                <a:lnTo>
                  <a:pt x="17859" y="107156"/>
                </a:lnTo>
                <a:lnTo>
                  <a:pt x="26789" y="107156"/>
                </a:lnTo>
                <a:lnTo>
                  <a:pt x="44648" y="107156"/>
                </a:lnTo>
                <a:lnTo>
                  <a:pt x="62508" y="98226"/>
                </a:lnTo>
                <a:lnTo>
                  <a:pt x="80367" y="80367"/>
                </a:lnTo>
                <a:lnTo>
                  <a:pt x="98227" y="62507"/>
                </a:lnTo>
                <a:lnTo>
                  <a:pt x="107156" y="44648"/>
                </a:lnTo>
                <a:lnTo>
                  <a:pt x="116086" y="35718"/>
                </a:lnTo>
                <a:lnTo>
                  <a:pt x="116086" y="26789"/>
                </a:lnTo>
                <a:lnTo>
                  <a:pt x="116086" y="26789"/>
                </a:lnTo>
                <a:lnTo>
                  <a:pt x="116086" y="35718"/>
                </a:lnTo>
                <a:lnTo>
                  <a:pt x="107156" y="53578"/>
                </a:lnTo>
                <a:lnTo>
                  <a:pt x="107156" y="80367"/>
                </a:lnTo>
                <a:lnTo>
                  <a:pt x="107156" y="107156"/>
                </a:lnTo>
                <a:lnTo>
                  <a:pt x="98227" y="142875"/>
                </a:lnTo>
                <a:lnTo>
                  <a:pt x="89297" y="178593"/>
                </a:lnTo>
                <a:lnTo>
                  <a:pt x="80367" y="205382"/>
                </a:lnTo>
                <a:lnTo>
                  <a:pt x="80367" y="241101"/>
                </a:lnTo>
                <a:lnTo>
                  <a:pt x="62508" y="267890"/>
                </a:lnTo>
                <a:lnTo>
                  <a:pt x="53578" y="285750"/>
                </a:lnTo>
                <a:lnTo>
                  <a:pt x="53578" y="303609"/>
                </a:lnTo>
                <a:lnTo>
                  <a:pt x="44648" y="321468"/>
                </a:lnTo>
                <a:lnTo>
                  <a:pt x="35719" y="321468"/>
                </a:lnTo>
                <a:lnTo>
                  <a:pt x="26789" y="321468"/>
                </a:lnTo>
                <a:lnTo>
                  <a:pt x="35719" y="294679"/>
                </a:lnTo>
                <a:lnTo>
                  <a:pt x="35719"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3" name="Freeform 26652"/>
          <p:cNvSpPr/>
          <p:nvPr/>
        </p:nvSpPr>
        <p:spPr bwMode="auto">
          <a:xfrm>
            <a:off x="7563445" y="3009304"/>
            <a:ext cx="169665" cy="142876"/>
          </a:xfrm>
          <a:custGeom>
            <a:avLst/>
            <a:gdLst/>
            <a:ahLst/>
            <a:cxnLst/>
            <a:rect l="0" t="0" r="0" b="0"/>
            <a:pathLst>
              <a:path w="169665" h="142876">
                <a:moveTo>
                  <a:pt x="62508" y="44649"/>
                </a:moveTo>
                <a:lnTo>
                  <a:pt x="53578" y="44649"/>
                </a:lnTo>
                <a:lnTo>
                  <a:pt x="44649" y="35719"/>
                </a:lnTo>
                <a:lnTo>
                  <a:pt x="44649" y="35719"/>
                </a:lnTo>
                <a:lnTo>
                  <a:pt x="35719" y="35719"/>
                </a:lnTo>
                <a:lnTo>
                  <a:pt x="44649" y="35719"/>
                </a:lnTo>
                <a:lnTo>
                  <a:pt x="53578" y="35719"/>
                </a:lnTo>
                <a:lnTo>
                  <a:pt x="71438" y="35719"/>
                </a:lnTo>
                <a:lnTo>
                  <a:pt x="89297" y="35719"/>
                </a:lnTo>
                <a:lnTo>
                  <a:pt x="107157" y="35719"/>
                </a:lnTo>
                <a:lnTo>
                  <a:pt x="125016" y="26789"/>
                </a:lnTo>
                <a:lnTo>
                  <a:pt x="142875" y="17860"/>
                </a:lnTo>
                <a:lnTo>
                  <a:pt x="151805" y="17860"/>
                </a:lnTo>
                <a:lnTo>
                  <a:pt x="151805" y="8930"/>
                </a:lnTo>
                <a:lnTo>
                  <a:pt x="142875" y="0"/>
                </a:lnTo>
                <a:lnTo>
                  <a:pt x="116086" y="0"/>
                </a:lnTo>
                <a:lnTo>
                  <a:pt x="89297" y="0"/>
                </a:lnTo>
                <a:lnTo>
                  <a:pt x="53578" y="8930"/>
                </a:lnTo>
                <a:lnTo>
                  <a:pt x="26789" y="26789"/>
                </a:lnTo>
                <a:lnTo>
                  <a:pt x="0" y="53578"/>
                </a:lnTo>
                <a:lnTo>
                  <a:pt x="0" y="80367"/>
                </a:lnTo>
                <a:lnTo>
                  <a:pt x="0" y="98227"/>
                </a:lnTo>
                <a:lnTo>
                  <a:pt x="8930" y="125016"/>
                </a:lnTo>
                <a:lnTo>
                  <a:pt x="35719" y="133946"/>
                </a:lnTo>
                <a:lnTo>
                  <a:pt x="62508" y="142875"/>
                </a:lnTo>
                <a:lnTo>
                  <a:pt x="89297" y="142875"/>
                </a:lnTo>
                <a:lnTo>
                  <a:pt x="116086" y="133946"/>
                </a:lnTo>
                <a:lnTo>
                  <a:pt x="133946" y="125016"/>
                </a:lnTo>
                <a:lnTo>
                  <a:pt x="151805" y="107157"/>
                </a:lnTo>
                <a:lnTo>
                  <a:pt x="169664" y="89297"/>
                </a:lnTo>
                <a:lnTo>
                  <a:pt x="16966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4" name="Freeform 26653"/>
          <p:cNvSpPr/>
          <p:nvPr/>
        </p:nvSpPr>
        <p:spPr bwMode="auto">
          <a:xfrm>
            <a:off x="7706320" y="2964656"/>
            <a:ext cx="133947" cy="125016"/>
          </a:xfrm>
          <a:custGeom>
            <a:avLst/>
            <a:gdLst/>
            <a:ahLst/>
            <a:cxnLst/>
            <a:rect l="0" t="0" r="0" b="0"/>
            <a:pathLst>
              <a:path w="133947" h="125016">
                <a:moveTo>
                  <a:pt x="116086" y="0"/>
                </a:moveTo>
                <a:lnTo>
                  <a:pt x="116086" y="0"/>
                </a:lnTo>
                <a:lnTo>
                  <a:pt x="116086" y="8930"/>
                </a:lnTo>
                <a:lnTo>
                  <a:pt x="107157" y="8930"/>
                </a:lnTo>
                <a:lnTo>
                  <a:pt x="107157" y="17859"/>
                </a:lnTo>
                <a:lnTo>
                  <a:pt x="107157" y="35719"/>
                </a:lnTo>
                <a:lnTo>
                  <a:pt x="116086" y="44648"/>
                </a:lnTo>
                <a:lnTo>
                  <a:pt x="116086" y="62508"/>
                </a:lnTo>
                <a:lnTo>
                  <a:pt x="125016" y="80367"/>
                </a:lnTo>
                <a:lnTo>
                  <a:pt x="133946" y="89297"/>
                </a:lnTo>
                <a:lnTo>
                  <a:pt x="133946" y="107156"/>
                </a:lnTo>
                <a:lnTo>
                  <a:pt x="125016" y="116086"/>
                </a:lnTo>
                <a:lnTo>
                  <a:pt x="116086" y="125015"/>
                </a:lnTo>
                <a:lnTo>
                  <a:pt x="98227" y="125015"/>
                </a:lnTo>
                <a:lnTo>
                  <a:pt x="71438" y="125015"/>
                </a:lnTo>
                <a:lnTo>
                  <a:pt x="53578" y="125015"/>
                </a:lnTo>
                <a:lnTo>
                  <a:pt x="26789" y="116086"/>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5" name="Freeform 26654"/>
          <p:cNvSpPr/>
          <p:nvPr/>
        </p:nvSpPr>
        <p:spPr bwMode="auto">
          <a:xfrm>
            <a:off x="857250" y="1884164"/>
            <a:ext cx="357189" cy="232173"/>
          </a:xfrm>
          <a:custGeom>
            <a:avLst/>
            <a:gdLst/>
            <a:ahLst/>
            <a:cxnLst/>
            <a:rect l="0" t="0" r="0" b="0"/>
            <a:pathLst>
              <a:path w="357189" h="232173">
                <a:moveTo>
                  <a:pt x="0" y="0"/>
                </a:moveTo>
                <a:lnTo>
                  <a:pt x="0" y="0"/>
                </a:lnTo>
                <a:lnTo>
                  <a:pt x="8930" y="8930"/>
                </a:lnTo>
                <a:lnTo>
                  <a:pt x="17859" y="17859"/>
                </a:lnTo>
                <a:lnTo>
                  <a:pt x="17859" y="26789"/>
                </a:lnTo>
                <a:lnTo>
                  <a:pt x="26789" y="53578"/>
                </a:lnTo>
                <a:lnTo>
                  <a:pt x="44649" y="80367"/>
                </a:lnTo>
                <a:lnTo>
                  <a:pt x="44649" y="107156"/>
                </a:lnTo>
                <a:lnTo>
                  <a:pt x="53578" y="142875"/>
                </a:lnTo>
                <a:lnTo>
                  <a:pt x="53578" y="169664"/>
                </a:lnTo>
                <a:lnTo>
                  <a:pt x="53578" y="196453"/>
                </a:lnTo>
                <a:lnTo>
                  <a:pt x="53578" y="214312"/>
                </a:lnTo>
                <a:lnTo>
                  <a:pt x="53578" y="223242"/>
                </a:lnTo>
                <a:lnTo>
                  <a:pt x="53578" y="232172"/>
                </a:lnTo>
                <a:lnTo>
                  <a:pt x="53578" y="223242"/>
                </a:lnTo>
                <a:lnTo>
                  <a:pt x="53578" y="205383"/>
                </a:lnTo>
                <a:lnTo>
                  <a:pt x="53578" y="178594"/>
                </a:lnTo>
                <a:lnTo>
                  <a:pt x="53578" y="151805"/>
                </a:lnTo>
                <a:lnTo>
                  <a:pt x="62508" y="116086"/>
                </a:lnTo>
                <a:lnTo>
                  <a:pt x="71438" y="80367"/>
                </a:lnTo>
                <a:lnTo>
                  <a:pt x="80367" y="53578"/>
                </a:lnTo>
                <a:lnTo>
                  <a:pt x="98227" y="35719"/>
                </a:lnTo>
                <a:lnTo>
                  <a:pt x="116086" y="26789"/>
                </a:lnTo>
                <a:lnTo>
                  <a:pt x="142875" y="26789"/>
                </a:lnTo>
                <a:lnTo>
                  <a:pt x="178594" y="26789"/>
                </a:lnTo>
                <a:lnTo>
                  <a:pt x="214313" y="35719"/>
                </a:lnTo>
                <a:lnTo>
                  <a:pt x="250031" y="44648"/>
                </a:lnTo>
                <a:lnTo>
                  <a:pt x="285750" y="53578"/>
                </a:lnTo>
                <a:lnTo>
                  <a:pt x="321469" y="62508"/>
                </a:lnTo>
                <a:lnTo>
                  <a:pt x="357188" y="62508"/>
                </a:lnTo>
                <a:lnTo>
                  <a:pt x="35718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6" name="Freeform 26655"/>
          <p:cNvSpPr/>
          <p:nvPr/>
        </p:nvSpPr>
        <p:spPr bwMode="auto">
          <a:xfrm>
            <a:off x="1107281" y="1955601"/>
            <a:ext cx="169665" cy="142876"/>
          </a:xfrm>
          <a:custGeom>
            <a:avLst/>
            <a:gdLst/>
            <a:ahLst/>
            <a:cxnLst/>
            <a:rect l="0" t="0" r="0" b="0"/>
            <a:pathLst>
              <a:path w="169665" h="142876">
                <a:moveTo>
                  <a:pt x="35719" y="0"/>
                </a:moveTo>
                <a:lnTo>
                  <a:pt x="26789" y="8930"/>
                </a:lnTo>
                <a:lnTo>
                  <a:pt x="17860" y="26789"/>
                </a:lnTo>
                <a:lnTo>
                  <a:pt x="8930" y="53578"/>
                </a:lnTo>
                <a:lnTo>
                  <a:pt x="0" y="80368"/>
                </a:lnTo>
                <a:lnTo>
                  <a:pt x="0" y="107157"/>
                </a:lnTo>
                <a:lnTo>
                  <a:pt x="8930" y="125016"/>
                </a:lnTo>
                <a:lnTo>
                  <a:pt x="26789" y="142875"/>
                </a:lnTo>
                <a:lnTo>
                  <a:pt x="44649" y="142875"/>
                </a:lnTo>
                <a:lnTo>
                  <a:pt x="80368" y="142875"/>
                </a:lnTo>
                <a:lnTo>
                  <a:pt x="98227" y="133946"/>
                </a:lnTo>
                <a:lnTo>
                  <a:pt x="125016" y="116086"/>
                </a:lnTo>
                <a:lnTo>
                  <a:pt x="142875" y="98227"/>
                </a:lnTo>
                <a:lnTo>
                  <a:pt x="160735" y="80368"/>
                </a:lnTo>
                <a:lnTo>
                  <a:pt x="169664" y="62508"/>
                </a:lnTo>
                <a:lnTo>
                  <a:pt x="160735" y="35719"/>
                </a:lnTo>
                <a:lnTo>
                  <a:pt x="151805" y="26789"/>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7" name="Freeform 26656"/>
          <p:cNvSpPr/>
          <p:nvPr/>
        </p:nvSpPr>
        <p:spPr bwMode="auto">
          <a:xfrm>
            <a:off x="1178719" y="1982390"/>
            <a:ext cx="214313" cy="160736"/>
          </a:xfrm>
          <a:custGeom>
            <a:avLst/>
            <a:gdLst/>
            <a:ahLst/>
            <a:cxnLst/>
            <a:rect l="0" t="0" r="0" b="0"/>
            <a:pathLst>
              <a:path w="214313" h="160736">
                <a:moveTo>
                  <a:pt x="35719" y="0"/>
                </a:moveTo>
                <a:lnTo>
                  <a:pt x="17859" y="17860"/>
                </a:lnTo>
                <a:lnTo>
                  <a:pt x="8930" y="53579"/>
                </a:lnTo>
                <a:lnTo>
                  <a:pt x="0" y="80368"/>
                </a:lnTo>
                <a:lnTo>
                  <a:pt x="8930" y="116086"/>
                </a:lnTo>
                <a:lnTo>
                  <a:pt x="17859" y="142875"/>
                </a:lnTo>
                <a:lnTo>
                  <a:pt x="35719" y="151805"/>
                </a:lnTo>
                <a:lnTo>
                  <a:pt x="62508" y="160735"/>
                </a:lnTo>
                <a:lnTo>
                  <a:pt x="98226" y="151805"/>
                </a:lnTo>
                <a:lnTo>
                  <a:pt x="133945" y="133946"/>
                </a:lnTo>
                <a:lnTo>
                  <a:pt x="160734" y="116086"/>
                </a:lnTo>
                <a:lnTo>
                  <a:pt x="187523" y="89297"/>
                </a:lnTo>
                <a:lnTo>
                  <a:pt x="214312" y="53579"/>
                </a:lnTo>
                <a:lnTo>
                  <a:pt x="214312"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8" name="Freeform 26657"/>
          <p:cNvSpPr/>
          <p:nvPr/>
        </p:nvSpPr>
        <p:spPr bwMode="auto">
          <a:xfrm>
            <a:off x="1357313" y="1946672"/>
            <a:ext cx="821532" cy="258962"/>
          </a:xfrm>
          <a:custGeom>
            <a:avLst/>
            <a:gdLst/>
            <a:ahLst/>
            <a:cxnLst/>
            <a:rect l="0" t="0" r="0" b="0"/>
            <a:pathLst>
              <a:path w="821532" h="258962">
                <a:moveTo>
                  <a:pt x="44648" y="0"/>
                </a:moveTo>
                <a:lnTo>
                  <a:pt x="35718" y="8929"/>
                </a:lnTo>
                <a:lnTo>
                  <a:pt x="26789" y="26789"/>
                </a:lnTo>
                <a:lnTo>
                  <a:pt x="26789" y="53578"/>
                </a:lnTo>
                <a:lnTo>
                  <a:pt x="17859" y="89297"/>
                </a:lnTo>
                <a:lnTo>
                  <a:pt x="8929" y="133945"/>
                </a:lnTo>
                <a:lnTo>
                  <a:pt x="8929" y="169664"/>
                </a:lnTo>
                <a:lnTo>
                  <a:pt x="0" y="196453"/>
                </a:lnTo>
                <a:lnTo>
                  <a:pt x="8929" y="214312"/>
                </a:lnTo>
                <a:lnTo>
                  <a:pt x="8929" y="223242"/>
                </a:lnTo>
                <a:lnTo>
                  <a:pt x="17859" y="223242"/>
                </a:lnTo>
                <a:lnTo>
                  <a:pt x="26789" y="205382"/>
                </a:lnTo>
                <a:lnTo>
                  <a:pt x="35718" y="187523"/>
                </a:lnTo>
                <a:lnTo>
                  <a:pt x="44648" y="160734"/>
                </a:lnTo>
                <a:lnTo>
                  <a:pt x="53578" y="133945"/>
                </a:lnTo>
                <a:lnTo>
                  <a:pt x="62507" y="98226"/>
                </a:lnTo>
                <a:lnTo>
                  <a:pt x="71437" y="71437"/>
                </a:lnTo>
                <a:lnTo>
                  <a:pt x="80367" y="53578"/>
                </a:lnTo>
                <a:lnTo>
                  <a:pt x="80367" y="44648"/>
                </a:lnTo>
                <a:lnTo>
                  <a:pt x="89296" y="53578"/>
                </a:lnTo>
                <a:lnTo>
                  <a:pt x="98226" y="71437"/>
                </a:lnTo>
                <a:lnTo>
                  <a:pt x="107156" y="98226"/>
                </a:lnTo>
                <a:lnTo>
                  <a:pt x="107156" y="133945"/>
                </a:lnTo>
                <a:lnTo>
                  <a:pt x="107156" y="160734"/>
                </a:lnTo>
                <a:lnTo>
                  <a:pt x="116085" y="187523"/>
                </a:lnTo>
                <a:lnTo>
                  <a:pt x="125015" y="205382"/>
                </a:lnTo>
                <a:lnTo>
                  <a:pt x="125015" y="214312"/>
                </a:lnTo>
                <a:lnTo>
                  <a:pt x="133945" y="214312"/>
                </a:lnTo>
                <a:lnTo>
                  <a:pt x="142875" y="214312"/>
                </a:lnTo>
                <a:lnTo>
                  <a:pt x="151804" y="196453"/>
                </a:lnTo>
                <a:lnTo>
                  <a:pt x="160734" y="169664"/>
                </a:lnTo>
                <a:lnTo>
                  <a:pt x="178593" y="142875"/>
                </a:lnTo>
                <a:lnTo>
                  <a:pt x="187523" y="116086"/>
                </a:lnTo>
                <a:lnTo>
                  <a:pt x="196453" y="89297"/>
                </a:lnTo>
                <a:lnTo>
                  <a:pt x="205382" y="80367"/>
                </a:lnTo>
                <a:lnTo>
                  <a:pt x="214312" y="80367"/>
                </a:lnTo>
                <a:lnTo>
                  <a:pt x="214312" y="89297"/>
                </a:lnTo>
                <a:lnTo>
                  <a:pt x="214312" y="116086"/>
                </a:lnTo>
                <a:lnTo>
                  <a:pt x="214312" y="142875"/>
                </a:lnTo>
                <a:lnTo>
                  <a:pt x="214312" y="178593"/>
                </a:lnTo>
                <a:lnTo>
                  <a:pt x="214312" y="205382"/>
                </a:lnTo>
                <a:lnTo>
                  <a:pt x="223242" y="223242"/>
                </a:lnTo>
                <a:lnTo>
                  <a:pt x="241101" y="232172"/>
                </a:lnTo>
                <a:lnTo>
                  <a:pt x="250031" y="241101"/>
                </a:lnTo>
                <a:lnTo>
                  <a:pt x="258960" y="232172"/>
                </a:lnTo>
                <a:lnTo>
                  <a:pt x="276820" y="223242"/>
                </a:lnTo>
                <a:lnTo>
                  <a:pt x="294679" y="196453"/>
                </a:lnTo>
                <a:lnTo>
                  <a:pt x="303609" y="169664"/>
                </a:lnTo>
                <a:lnTo>
                  <a:pt x="312539" y="142875"/>
                </a:lnTo>
                <a:lnTo>
                  <a:pt x="321468" y="107156"/>
                </a:lnTo>
                <a:lnTo>
                  <a:pt x="330398" y="89297"/>
                </a:lnTo>
                <a:lnTo>
                  <a:pt x="330398" y="71437"/>
                </a:lnTo>
                <a:lnTo>
                  <a:pt x="321468" y="71437"/>
                </a:lnTo>
                <a:lnTo>
                  <a:pt x="312539" y="80367"/>
                </a:lnTo>
                <a:lnTo>
                  <a:pt x="303609" y="98226"/>
                </a:lnTo>
                <a:lnTo>
                  <a:pt x="294679" y="125015"/>
                </a:lnTo>
                <a:lnTo>
                  <a:pt x="285750" y="151804"/>
                </a:lnTo>
                <a:lnTo>
                  <a:pt x="276820" y="178593"/>
                </a:lnTo>
                <a:lnTo>
                  <a:pt x="276820" y="205382"/>
                </a:lnTo>
                <a:lnTo>
                  <a:pt x="285750" y="214312"/>
                </a:lnTo>
                <a:lnTo>
                  <a:pt x="285750" y="223242"/>
                </a:lnTo>
                <a:lnTo>
                  <a:pt x="294679" y="223242"/>
                </a:lnTo>
                <a:lnTo>
                  <a:pt x="303609" y="214312"/>
                </a:lnTo>
                <a:lnTo>
                  <a:pt x="321468" y="205382"/>
                </a:lnTo>
                <a:lnTo>
                  <a:pt x="330398" y="187523"/>
                </a:lnTo>
                <a:lnTo>
                  <a:pt x="348257" y="160734"/>
                </a:lnTo>
                <a:lnTo>
                  <a:pt x="357187" y="142875"/>
                </a:lnTo>
                <a:lnTo>
                  <a:pt x="366117" y="125015"/>
                </a:lnTo>
                <a:lnTo>
                  <a:pt x="366117" y="116086"/>
                </a:lnTo>
                <a:lnTo>
                  <a:pt x="375046" y="125015"/>
                </a:lnTo>
                <a:lnTo>
                  <a:pt x="375046" y="133945"/>
                </a:lnTo>
                <a:lnTo>
                  <a:pt x="366117" y="160734"/>
                </a:lnTo>
                <a:lnTo>
                  <a:pt x="366117" y="178593"/>
                </a:lnTo>
                <a:lnTo>
                  <a:pt x="366117" y="196453"/>
                </a:lnTo>
                <a:lnTo>
                  <a:pt x="366117" y="214312"/>
                </a:lnTo>
                <a:lnTo>
                  <a:pt x="375046" y="223242"/>
                </a:lnTo>
                <a:lnTo>
                  <a:pt x="375046" y="232172"/>
                </a:lnTo>
                <a:lnTo>
                  <a:pt x="383976" y="223242"/>
                </a:lnTo>
                <a:lnTo>
                  <a:pt x="392906" y="214312"/>
                </a:lnTo>
                <a:lnTo>
                  <a:pt x="410765" y="196453"/>
                </a:lnTo>
                <a:lnTo>
                  <a:pt x="419695" y="169664"/>
                </a:lnTo>
                <a:lnTo>
                  <a:pt x="428625" y="151804"/>
                </a:lnTo>
                <a:lnTo>
                  <a:pt x="437554" y="133945"/>
                </a:lnTo>
                <a:lnTo>
                  <a:pt x="446484" y="125015"/>
                </a:lnTo>
                <a:lnTo>
                  <a:pt x="446484" y="125015"/>
                </a:lnTo>
                <a:lnTo>
                  <a:pt x="455414" y="133945"/>
                </a:lnTo>
                <a:lnTo>
                  <a:pt x="446484" y="160734"/>
                </a:lnTo>
                <a:lnTo>
                  <a:pt x="446484" y="178593"/>
                </a:lnTo>
                <a:lnTo>
                  <a:pt x="446484" y="205382"/>
                </a:lnTo>
                <a:lnTo>
                  <a:pt x="446484" y="223242"/>
                </a:lnTo>
                <a:lnTo>
                  <a:pt x="446484" y="241101"/>
                </a:lnTo>
                <a:lnTo>
                  <a:pt x="446484" y="250031"/>
                </a:lnTo>
                <a:lnTo>
                  <a:pt x="455414" y="250031"/>
                </a:lnTo>
                <a:lnTo>
                  <a:pt x="464343" y="241101"/>
                </a:lnTo>
                <a:lnTo>
                  <a:pt x="473273" y="232172"/>
                </a:lnTo>
                <a:lnTo>
                  <a:pt x="482203" y="205382"/>
                </a:lnTo>
                <a:lnTo>
                  <a:pt x="491132" y="187523"/>
                </a:lnTo>
                <a:lnTo>
                  <a:pt x="500062" y="169664"/>
                </a:lnTo>
                <a:lnTo>
                  <a:pt x="508992" y="160734"/>
                </a:lnTo>
                <a:lnTo>
                  <a:pt x="508992" y="160734"/>
                </a:lnTo>
                <a:lnTo>
                  <a:pt x="517921" y="169664"/>
                </a:lnTo>
                <a:lnTo>
                  <a:pt x="517921" y="187523"/>
                </a:lnTo>
                <a:lnTo>
                  <a:pt x="517921" y="205382"/>
                </a:lnTo>
                <a:lnTo>
                  <a:pt x="508992" y="223242"/>
                </a:lnTo>
                <a:lnTo>
                  <a:pt x="517921" y="241101"/>
                </a:lnTo>
                <a:lnTo>
                  <a:pt x="517921" y="250031"/>
                </a:lnTo>
                <a:lnTo>
                  <a:pt x="517921" y="258961"/>
                </a:lnTo>
                <a:lnTo>
                  <a:pt x="526851" y="258961"/>
                </a:lnTo>
                <a:lnTo>
                  <a:pt x="535781" y="250031"/>
                </a:lnTo>
                <a:lnTo>
                  <a:pt x="544710" y="232172"/>
                </a:lnTo>
                <a:lnTo>
                  <a:pt x="553640" y="205382"/>
                </a:lnTo>
                <a:lnTo>
                  <a:pt x="562570" y="169664"/>
                </a:lnTo>
                <a:lnTo>
                  <a:pt x="571500" y="133945"/>
                </a:lnTo>
                <a:lnTo>
                  <a:pt x="580429" y="89297"/>
                </a:lnTo>
                <a:lnTo>
                  <a:pt x="580429" y="53578"/>
                </a:lnTo>
                <a:lnTo>
                  <a:pt x="580429" y="26789"/>
                </a:lnTo>
                <a:lnTo>
                  <a:pt x="580429" y="8929"/>
                </a:lnTo>
                <a:lnTo>
                  <a:pt x="580429" y="0"/>
                </a:lnTo>
                <a:lnTo>
                  <a:pt x="571500" y="8929"/>
                </a:lnTo>
                <a:lnTo>
                  <a:pt x="562570" y="17859"/>
                </a:lnTo>
                <a:lnTo>
                  <a:pt x="553640" y="35718"/>
                </a:lnTo>
                <a:lnTo>
                  <a:pt x="544710" y="62507"/>
                </a:lnTo>
                <a:lnTo>
                  <a:pt x="535781" y="89297"/>
                </a:lnTo>
                <a:lnTo>
                  <a:pt x="526851" y="107156"/>
                </a:lnTo>
                <a:lnTo>
                  <a:pt x="526851" y="125015"/>
                </a:lnTo>
                <a:lnTo>
                  <a:pt x="535781" y="142875"/>
                </a:lnTo>
                <a:lnTo>
                  <a:pt x="553640" y="169664"/>
                </a:lnTo>
                <a:lnTo>
                  <a:pt x="571500" y="178593"/>
                </a:lnTo>
                <a:lnTo>
                  <a:pt x="598289" y="187523"/>
                </a:lnTo>
                <a:lnTo>
                  <a:pt x="616148" y="187523"/>
                </a:lnTo>
                <a:lnTo>
                  <a:pt x="642937" y="178593"/>
                </a:lnTo>
                <a:lnTo>
                  <a:pt x="669726" y="169664"/>
                </a:lnTo>
                <a:lnTo>
                  <a:pt x="687585" y="160734"/>
                </a:lnTo>
                <a:lnTo>
                  <a:pt x="696515" y="142875"/>
                </a:lnTo>
                <a:lnTo>
                  <a:pt x="705445" y="125015"/>
                </a:lnTo>
                <a:lnTo>
                  <a:pt x="705445" y="107156"/>
                </a:lnTo>
                <a:lnTo>
                  <a:pt x="696515" y="98226"/>
                </a:lnTo>
                <a:lnTo>
                  <a:pt x="696515" y="98226"/>
                </a:lnTo>
                <a:lnTo>
                  <a:pt x="687585" y="107156"/>
                </a:lnTo>
                <a:lnTo>
                  <a:pt x="678656" y="125015"/>
                </a:lnTo>
                <a:lnTo>
                  <a:pt x="678656" y="142875"/>
                </a:lnTo>
                <a:lnTo>
                  <a:pt x="678656" y="160734"/>
                </a:lnTo>
                <a:lnTo>
                  <a:pt x="678656" y="178593"/>
                </a:lnTo>
                <a:lnTo>
                  <a:pt x="687585" y="187523"/>
                </a:lnTo>
                <a:lnTo>
                  <a:pt x="705445" y="187523"/>
                </a:lnTo>
                <a:lnTo>
                  <a:pt x="723304" y="187523"/>
                </a:lnTo>
                <a:lnTo>
                  <a:pt x="741164" y="178593"/>
                </a:lnTo>
                <a:lnTo>
                  <a:pt x="759023" y="169664"/>
                </a:lnTo>
                <a:lnTo>
                  <a:pt x="776882" y="160734"/>
                </a:lnTo>
                <a:lnTo>
                  <a:pt x="794742" y="142875"/>
                </a:lnTo>
                <a:lnTo>
                  <a:pt x="803671" y="125015"/>
                </a:lnTo>
                <a:lnTo>
                  <a:pt x="803671" y="116086"/>
                </a:lnTo>
                <a:lnTo>
                  <a:pt x="803671" y="116086"/>
                </a:lnTo>
                <a:lnTo>
                  <a:pt x="794742" y="133945"/>
                </a:lnTo>
                <a:lnTo>
                  <a:pt x="794742" y="151804"/>
                </a:lnTo>
                <a:lnTo>
                  <a:pt x="776882" y="169664"/>
                </a:lnTo>
                <a:lnTo>
                  <a:pt x="767953" y="196453"/>
                </a:lnTo>
                <a:lnTo>
                  <a:pt x="767953" y="223242"/>
                </a:lnTo>
                <a:lnTo>
                  <a:pt x="767953" y="241101"/>
                </a:lnTo>
                <a:lnTo>
                  <a:pt x="785812" y="250031"/>
                </a:lnTo>
                <a:lnTo>
                  <a:pt x="794742" y="250031"/>
                </a:lnTo>
                <a:lnTo>
                  <a:pt x="821531" y="232172"/>
                </a:lnTo>
                <a:lnTo>
                  <a:pt x="82153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9" name="Freeform 26658"/>
          <p:cNvSpPr/>
          <p:nvPr/>
        </p:nvSpPr>
        <p:spPr bwMode="auto">
          <a:xfrm>
            <a:off x="2446734" y="1973461"/>
            <a:ext cx="160736" cy="223243"/>
          </a:xfrm>
          <a:custGeom>
            <a:avLst/>
            <a:gdLst/>
            <a:ahLst/>
            <a:cxnLst/>
            <a:rect l="0" t="0" r="0" b="0"/>
            <a:pathLst>
              <a:path w="160736" h="223243">
                <a:moveTo>
                  <a:pt x="98227" y="26789"/>
                </a:moveTo>
                <a:lnTo>
                  <a:pt x="98227" y="17859"/>
                </a:lnTo>
                <a:lnTo>
                  <a:pt x="98227" y="17859"/>
                </a:lnTo>
                <a:lnTo>
                  <a:pt x="107157" y="8929"/>
                </a:lnTo>
                <a:lnTo>
                  <a:pt x="98227" y="0"/>
                </a:lnTo>
                <a:lnTo>
                  <a:pt x="98227" y="0"/>
                </a:lnTo>
                <a:lnTo>
                  <a:pt x="89297" y="0"/>
                </a:lnTo>
                <a:lnTo>
                  <a:pt x="71438" y="8929"/>
                </a:lnTo>
                <a:lnTo>
                  <a:pt x="62508" y="17859"/>
                </a:lnTo>
                <a:lnTo>
                  <a:pt x="44649" y="35718"/>
                </a:lnTo>
                <a:lnTo>
                  <a:pt x="26789" y="53578"/>
                </a:lnTo>
                <a:lnTo>
                  <a:pt x="26789" y="71437"/>
                </a:lnTo>
                <a:lnTo>
                  <a:pt x="26789" y="89297"/>
                </a:lnTo>
                <a:lnTo>
                  <a:pt x="35719" y="98226"/>
                </a:lnTo>
                <a:lnTo>
                  <a:pt x="62508" y="107156"/>
                </a:lnTo>
                <a:lnTo>
                  <a:pt x="89297" y="107156"/>
                </a:lnTo>
                <a:lnTo>
                  <a:pt x="116086" y="107156"/>
                </a:lnTo>
                <a:lnTo>
                  <a:pt x="142875" y="116086"/>
                </a:lnTo>
                <a:lnTo>
                  <a:pt x="160735" y="116086"/>
                </a:lnTo>
                <a:lnTo>
                  <a:pt x="160735" y="125015"/>
                </a:lnTo>
                <a:lnTo>
                  <a:pt x="151805" y="151804"/>
                </a:lnTo>
                <a:lnTo>
                  <a:pt x="133946" y="169664"/>
                </a:lnTo>
                <a:lnTo>
                  <a:pt x="98227" y="196453"/>
                </a:lnTo>
                <a:lnTo>
                  <a:pt x="62508" y="214312"/>
                </a:lnTo>
                <a:lnTo>
                  <a:pt x="26789" y="223242"/>
                </a:lnTo>
                <a:lnTo>
                  <a:pt x="8930" y="223242"/>
                </a:lnTo>
                <a:lnTo>
                  <a:pt x="0" y="214312"/>
                </a:lnTo>
                <a:lnTo>
                  <a:pt x="8930" y="187523"/>
                </a:lnTo>
                <a:lnTo>
                  <a:pt x="893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0" name="Freeform 26659"/>
          <p:cNvSpPr/>
          <p:nvPr/>
        </p:nvSpPr>
        <p:spPr bwMode="auto">
          <a:xfrm>
            <a:off x="2652117" y="2000250"/>
            <a:ext cx="142876" cy="312540"/>
          </a:xfrm>
          <a:custGeom>
            <a:avLst/>
            <a:gdLst/>
            <a:ahLst/>
            <a:cxnLst/>
            <a:rect l="0" t="0" r="0" b="0"/>
            <a:pathLst>
              <a:path w="142876" h="312540">
                <a:moveTo>
                  <a:pt x="62508" y="44648"/>
                </a:moveTo>
                <a:lnTo>
                  <a:pt x="53578" y="53578"/>
                </a:lnTo>
                <a:lnTo>
                  <a:pt x="44649" y="62508"/>
                </a:lnTo>
                <a:lnTo>
                  <a:pt x="26789" y="71437"/>
                </a:lnTo>
                <a:lnTo>
                  <a:pt x="8930" y="89297"/>
                </a:lnTo>
                <a:lnTo>
                  <a:pt x="0" y="116086"/>
                </a:lnTo>
                <a:lnTo>
                  <a:pt x="0" y="133945"/>
                </a:lnTo>
                <a:lnTo>
                  <a:pt x="0" y="169664"/>
                </a:lnTo>
                <a:lnTo>
                  <a:pt x="8930" y="196453"/>
                </a:lnTo>
                <a:lnTo>
                  <a:pt x="17860" y="223242"/>
                </a:lnTo>
                <a:lnTo>
                  <a:pt x="26789" y="258961"/>
                </a:lnTo>
                <a:lnTo>
                  <a:pt x="35719" y="276820"/>
                </a:lnTo>
                <a:lnTo>
                  <a:pt x="44649" y="303609"/>
                </a:lnTo>
                <a:lnTo>
                  <a:pt x="44649" y="312539"/>
                </a:lnTo>
                <a:lnTo>
                  <a:pt x="44649" y="312539"/>
                </a:lnTo>
                <a:lnTo>
                  <a:pt x="35719" y="303609"/>
                </a:lnTo>
                <a:lnTo>
                  <a:pt x="26789" y="285750"/>
                </a:lnTo>
                <a:lnTo>
                  <a:pt x="17860" y="250031"/>
                </a:lnTo>
                <a:lnTo>
                  <a:pt x="8930" y="214312"/>
                </a:lnTo>
                <a:lnTo>
                  <a:pt x="8930" y="169664"/>
                </a:lnTo>
                <a:lnTo>
                  <a:pt x="17860" y="116086"/>
                </a:lnTo>
                <a:lnTo>
                  <a:pt x="26789" y="71437"/>
                </a:lnTo>
                <a:lnTo>
                  <a:pt x="53578" y="35719"/>
                </a:lnTo>
                <a:lnTo>
                  <a:pt x="80367" y="17859"/>
                </a:lnTo>
                <a:lnTo>
                  <a:pt x="107156" y="0"/>
                </a:lnTo>
                <a:lnTo>
                  <a:pt x="125016" y="0"/>
                </a:lnTo>
                <a:lnTo>
                  <a:pt x="142875" y="17859"/>
                </a:lnTo>
                <a:lnTo>
                  <a:pt x="142875" y="35719"/>
                </a:lnTo>
                <a:lnTo>
                  <a:pt x="125016" y="62508"/>
                </a:lnTo>
                <a:lnTo>
                  <a:pt x="107156" y="89297"/>
                </a:lnTo>
                <a:lnTo>
                  <a:pt x="80367" y="116086"/>
                </a:lnTo>
                <a:lnTo>
                  <a:pt x="44649" y="142875"/>
                </a:lnTo>
                <a:lnTo>
                  <a:pt x="26789" y="160734"/>
                </a:lnTo>
                <a:lnTo>
                  <a:pt x="17860" y="169664"/>
                </a:lnTo>
                <a:lnTo>
                  <a:pt x="26789" y="169664"/>
                </a:lnTo>
                <a:lnTo>
                  <a:pt x="44649" y="160734"/>
                </a:lnTo>
                <a:lnTo>
                  <a:pt x="44649"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1" name="Freeform 26660"/>
          <p:cNvSpPr/>
          <p:nvPr/>
        </p:nvSpPr>
        <p:spPr bwMode="auto">
          <a:xfrm>
            <a:off x="2803922" y="2027039"/>
            <a:ext cx="169665" cy="169665"/>
          </a:xfrm>
          <a:custGeom>
            <a:avLst/>
            <a:gdLst/>
            <a:ahLst/>
            <a:cxnLst/>
            <a:rect l="0" t="0" r="0" b="0"/>
            <a:pathLst>
              <a:path w="169665" h="169665">
                <a:moveTo>
                  <a:pt x="0" y="80367"/>
                </a:moveTo>
                <a:lnTo>
                  <a:pt x="0" y="89297"/>
                </a:lnTo>
                <a:lnTo>
                  <a:pt x="0" y="89297"/>
                </a:lnTo>
                <a:lnTo>
                  <a:pt x="0" y="98226"/>
                </a:lnTo>
                <a:lnTo>
                  <a:pt x="0" y="107156"/>
                </a:lnTo>
                <a:lnTo>
                  <a:pt x="8930" y="107156"/>
                </a:lnTo>
                <a:lnTo>
                  <a:pt x="17859" y="98226"/>
                </a:lnTo>
                <a:lnTo>
                  <a:pt x="35719" y="89297"/>
                </a:lnTo>
                <a:lnTo>
                  <a:pt x="53578" y="80367"/>
                </a:lnTo>
                <a:lnTo>
                  <a:pt x="71437" y="71437"/>
                </a:lnTo>
                <a:lnTo>
                  <a:pt x="89297" y="53578"/>
                </a:lnTo>
                <a:lnTo>
                  <a:pt x="107156" y="35719"/>
                </a:lnTo>
                <a:lnTo>
                  <a:pt x="116086" y="17859"/>
                </a:lnTo>
                <a:lnTo>
                  <a:pt x="116086" y="8930"/>
                </a:lnTo>
                <a:lnTo>
                  <a:pt x="116086" y="0"/>
                </a:lnTo>
                <a:lnTo>
                  <a:pt x="107156" y="0"/>
                </a:lnTo>
                <a:lnTo>
                  <a:pt x="89297" y="17859"/>
                </a:lnTo>
                <a:lnTo>
                  <a:pt x="71437" y="35719"/>
                </a:lnTo>
                <a:lnTo>
                  <a:pt x="53578" y="71437"/>
                </a:lnTo>
                <a:lnTo>
                  <a:pt x="44648" y="98226"/>
                </a:lnTo>
                <a:lnTo>
                  <a:pt x="44648" y="133945"/>
                </a:lnTo>
                <a:lnTo>
                  <a:pt x="53578" y="151805"/>
                </a:lnTo>
                <a:lnTo>
                  <a:pt x="62508" y="169664"/>
                </a:lnTo>
                <a:lnTo>
                  <a:pt x="80367" y="169664"/>
                </a:lnTo>
                <a:lnTo>
                  <a:pt x="107156" y="160734"/>
                </a:lnTo>
                <a:lnTo>
                  <a:pt x="133945" y="142875"/>
                </a:lnTo>
                <a:lnTo>
                  <a:pt x="151805" y="125015"/>
                </a:lnTo>
                <a:lnTo>
                  <a:pt x="169664" y="98226"/>
                </a:lnTo>
                <a:lnTo>
                  <a:pt x="16966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2" name="Freeform 26661"/>
          <p:cNvSpPr/>
          <p:nvPr/>
        </p:nvSpPr>
        <p:spPr bwMode="auto">
          <a:xfrm>
            <a:off x="2928938" y="2035969"/>
            <a:ext cx="178594" cy="160735"/>
          </a:xfrm>
          <a:custGeom>
            <a:avLst/>
            <a:gdLst/>
            <a:ahLst/>
            <a:cxnLst/>
            <a:rect l="0" t="0" r="0" b="0"/>
            <a:pathLst>
              <a:path w="178594" h="160735">
                <a:moveTo>
                  <a:pt x="35718" y="62507"/>
                </a:moveTo>
                <a:lnTo>
                  <a:pt x="26789" y="71437"/>
                </a:lnTo>
                <a:lnTo>
                  <a:pt x="17859" y="80367"/>
                </a:lnTo>
                <a:lnTo>
                  <a:pt x="8929" y="98226"/>
                </a:lnTo>
                <a:lnTo>
                  <a:pt x="0" y="107156"/>
                </a:lnTo>
                <a:lnTo>
                  <a:pt x="0" y="116085"/>
                </a:lnTo>
                <a:lnTo>
                  <a:pt x="8929" y="116085"/>
                </a:lnTo>
                <a:lnTo>
                  <a:pt x="17859" y="116085"/>
                </a:lnTo>
                <a:lnTo>
                  <a:pt x="35718" y="107156"/>
                </a:lnTo>
                <a:lnTo>
                  <a:pt x="62507" y="89296"/>
                </a:lnTo>
                <a:lnTo>
                  <a:pt x="80367" y="71437"/>
                </a:lnTo>
                <a:lnTo>
                  <a:pt x="107156" y="44648"/>
                </a:lnTo>
                <a:lnTo>
                  <a:pt x="125015" y="26789"/>
                </a:lnTo>
                <a:lnTo>
                  <a:pt x="133945" y="8929"/>
                </a:lnTo>
                <a:lnTo>
                  <a:pt x="133945" y="0"/>
                </a:lnTo>
                <a:lnTo>
                  <a:pt x="116085" y="0"/>
                </a:lnTo>
                <a:lnTo>
                  <a:pt x="98226" y="8929"/>
                </a:lnTo>
                <a:lnTo>
                  <a:pt x="80367" y="26789"/>
                </a:lnTo>
                <a:lnTo>
                  <a:pt x="62507" y="53578"/>
                </a:lnTo>
                <a:lnTo>
                  <a:pt x="44648" y="89296"/>
                </a:lnTo>
                <a:lnTo>
                  <a:pt x="35718" y="116085"/>
                </a:lnTo>
                <a:lnTo>
                  <a:pt x="35718" y="133945"/>
                </a:lnTo>
                <a:lnTo>
                  <a:pt x="44648" y="151804"/>
                </a:lnTo>
                <a:lnTo>
                  <a:pt x="62507" y="160734"/>
                </a:lnTo>
                <a:lnTo>
                  <a:pt x="89296" y="160734"/>
                </a:lnTo>
                <a:lnTo>
                  <a:pt x="116085" y="151804"/>
                </a:lnTo>
                <a:lnTo>
                  <a:pt x="142875" y="133945"/>
                </a:lnTo>
                <a:lnTo>
                  <a:pt x="178593" y="107156"/>
                </a:lnTo>
                <a:lnTo>
                  <a:pt x="17859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4" name="Freeform 26663"/>
          <p:cNvSpPr/>
          <p:nvPr/>
        </p:nvSpPr>
        <p:spPr bwMode="auto">
          <a:xfrm>
            <a:off x="3420070" y="1875234"/>
            <a:ext cx="205384" cy="294681"/>
          </a:xfrm>
          <a:custGeom>
            <a:avLst/>
            <a:gdLst/>
            <a:ahLst/>
            <a:cxnLst/>
            <a:rect l="0" t="0" r="0" b="0"/>
            <a:pathLst>
              <a:path w="205384" h="294681">
                <a:moveTo>
                  <a:pt x="125016" y="169664"/>
                </a:moveTo>
                <a:lnTo>
                  <a:pt x="125016" y="169664"/>
                </a:lnTo>
                <a:lnTo>
                  <a:pt x="125016" y="160735"/>
                </a:lnTo>
                <a:lnTo>
                  <a:pt x="125016" y="160735"/>
                </a:lnTo>
                <a:lnTo>
                  <a:pt x="116086" y="151805"/>
                </a:lnTo>
                <a:lnTo>
                  <a:pt x="116086" y="151805"/>
                </a:lnTo>
                <a:lnTo>
                  <a:pt x="107157" y="142875"/>
                </a:lnTo>
                <a:lnTo>
                  <a:pt x="107157" y="142875"/>
                </a:lnTo>
                <a:lnTo>
                  <a:pt x="98227" y="142875"/>
                </a:lnTo>
                <a:lnTo>
                  <a:pt x="89297" y="142875"/>
                </a:lnTo>
                <a:lnTo>
                  <a:pt x="80368" y="142875"/>
                </a:lnTo>
                <a:lnTo>
                  <a:pt x="62508" y="151805"/>
                </a:lnTo>
                <a:lnTo>
                  <a:pt x="44649" y="160735"/>
                </a:lnTo>
                <a:lnTo>
                  <a:pt x="35719" y="169664"/>
                </a:lnTo>
                <a:lnTo>
                  <a:pt x="17860" y="196453"/>
                </a:lnTo>
                <a:lnTo>
                  <a:pt x="0" y="223242"/>
                </a:lnTo>
                <a:lnTo>
                  <a:pt x="0" y="250031"/>
                </a:lnTo>
                <a:lnTo>
                  <a:pt x="0" y="267891"/>
                </a:lnTo>
                <a:lnTo>
                  <a:pt x="8930" y="285750"/>
                </a:lnTo>
                <a:lnTo>
                  <a:pt x="26789" y="294680"/>
                </a:lnTo>
                <a:lnTo>
                  <a:pt x="44649" y="294680"/>
                </a:lnTo>
                <a:lnTo>
                  <a:pt x="71438" y="276820"/>
                </a:lnTo>
                <a:lnTo>
                  <a:pt x="89297" y="258961"/>
                </a:lnTo>
                <a:lnTo>
                  <a:pt x="116086" y="232172"/>
                </a:lnTo>
                <a:lnTo>
                  <a:pt x="133946" y="205383"/>
                </a:lnTo>
                <a:lnTo>
                  <a:pt x="151805" y="178594"/>
                </a:lnTo>
                <a:lnTo>
                  <a:pt x="160735" y="142875"/>
                </a:lnTo>
                <a:lnTo>
                  <a:pt x="169664" y="107156"/>
                </a:lnTo>
                <a:lnTo>
                  <a:pt x="178594" y="71438"/>
                </a:lnTo>
                <a:lnTo>
                  <a:pt x="178594" y="44649"/>
                </a:lnTo>
                <a:lnTo>
                  <a:pt x="178594" y="17860"/>
                </a:lnTo>
                <a:lnTo>
                  <a:pt x="178594" y="0"/>
                </a:lnTo>
                <a:lnTo>
                  <a:pt x="178594" y="0"/>
                </a:lnTo>
                <a:lnTo>
                  <a:pt x="169664" y="8930"/>
                </a:lnTo>
                <a:lnTo>
                  <a:pt x="169664" y="35719"/>
                </a:lnTo>
                <a:lnTo>
                  <a:pt x="160735" y="71438"/>
                </a:lnTo>
                <a:lnTo>
                  <a:pt x="151805" y="116086"/>
                </a:lnTo>
                <a:lnTo>
                  <a:pt x="151805" y="160735"/>
                </a:lnTo>
                <a:lnTo>
                  <a:pt x="151805" y="205383"/>
                </a:lnTo>
                <a:lnTo>
                  <a:pt x="151805" y="241102"/>
                </a:lnTo>
                <a:lnTo>
                  <a:pt x="169664" y="267891"/>
                </a:lnTo>
                <a:lnTo>
                  <a:pt x="178594" y="285750"/>
                </a:lnTo>
                <a:lnTo>
                  <a:pt x="196453" y="285750"/>
                </a:lnTo>
                <a:lnTo>
                  <a:pt x="205383" y="285750"/>
                </a:lnTo>
                <a:lnTo>
                  <a:pt x="205383"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5" name="Freeform 26664"/>
          <p:cNvSpPr/>
          <p:nvPr/>
        </p:nvSpPr>
        <p:spPr bwMode="auto">
          <a:xfrm>
            <a:off x="3652242" y="2035969"/>
            <a:ext cx="53579" cy="133946"/>
          </a:xfrm>
          <a:custGeom>
            <a:avLst/>
            <a:gdLst/>
            <a:ahLst/>
            <a:cxnLst/>
            <a:rect l="0" t="0" r="0" b="0"/>
            <a:pathLst>
              <a:path w="53579" h="133946">
                <a:moveTo>
                  <a:pt x="53578" y="0"/>
                </a:moveTo>
                <a:lnTo>
                  <a:pt x="44649" y="8929"/>
                </a:lnTo>
                <a:lnTo>
                  <a:pt x="35719" y="26789"/>
                </a:lnTo>
                <a:lnTo>
                  <a:pt x="17860" y="53578"/>
                </a:lnTo>
                <a:lnTo>
                  <a:pt x="8930" y="80367"/>
                </a:lnTo>
                <a:lnTo>
                  <a:pt x="0" y="107156"/>
                </a:lnTo>
                <a:lnTo>
                  <a:pt x="0" y="125015"/>
                </a:lnTo>
                <a:lnTo>
                  <a:pt x="0" y="133945"/>
                </a:lnTo>
                <a:lnTo>
                  <a:pt x="8930" y="133945"/>
                </a:lnTo>
                <a:lnTo>
                  <a:pt x="17860" y="125015"/>
                </a:lnTo>
                <a:lnTo>
                  <a:pt x="26789" y="10715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6" name="Freeform 26665"/>
          <p:cNvSpPr/>
          <p:nvPr/>
        </p:nvSpPr>
        <p:spPr bwMode="auto">
          <a:xfrm>
            <a:off x="3670102" y="1884164"/>
            <a:ext cx="53579" cy="53579"/>
          </a:xfrm>
          <a:custGeom>
            <a:avLst/>
            <a:gdLst/>
            <a:ahLst/>
            <a:cxnLst/>
            <a:rect l="0" t="0" r="0" b="0"/>
            <a:pathLst>
              <a:path w="53579" h="53579">
                <a:moveTo>
                  <a:pt x="35718" y="0"/>
                </a:moveTo>
                <a:lnTo>
                  <a:pt x="26789" y="8930"/>
                </a:lnTo>
                <a:lnTo>
                  <a:pt x="17859" y="8930"/>
                </a:lnTo>
                <a:lnTo>
                  <a:pt x="8929" y="17859"/>
                </a:lnTo>
                <a:lnTo>
                  <a:pt x="8929" y="26789"/>
                </a:lnTo>
                <a:lnTo>
                  <a:pt x="0" y="35719"/>
                </a:lnTo>
                <a:lnTo>
                  <a:pt x="8929" y="44648"/>
                </a:lnTo>
                <a:lnTo>
                  <a:pt x="17859" y="53578"/>
                </a:lnTo>
                <a:lnTo>
                  <a:pt x="35718" y="53578"/>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7" name="Freeform 26666"/>
          <p:cNvSpPr/>
          <p:nvPr/>
        </p:nvSpPr>
        <p:spPr bwMode="auto">
          <a:xfrm>
            <a:off x="3795117" y="1893094"/>
            <a:ext cx="133947" cy="294680"/>
          </a:xfrm>
          <a:custGeom>
            <a:avLst/>
            <a:gdLst/>
            <a:ahLst/>
            <a:cxnLst/>
            <a:rect l="0" t="0" r="0" b="0"/>
            <a:pathLst>
              <a:path w="133947" h="294680">
                <a:moveTo>
                  <a:pt x="133946" y="44648"/>
                </a:moveTo>
                <a:lnTo>
                  <a:pt x="133946" y="44648"/>
                </a:lnTo>
                <a:lnTo>
                  <a:pt x="133946" y="35718"/>
                </a:lnTo>
                <a:lnTo>
                  <a:pt x="125016" y="26789"/>
                </a:lnTo>
                <a:lnTo>
                  <a:pt x="116086" y="17859"/>
                </a:lnTo>
                <a:lnTo>
                  <a:pt x="116086" y="8929"/>
                </a:lnTo>
                <a:lnTo>
                  <a:pt x="98227" y="0"/>
                </a:lnTo>
                <a:lnTo>
                  <a:pt x="98227" y="8929"/>
                </a:lnTo>
                <a:lnTo>
                  <a:pt x="80367" y="35718"/>
                </a:lnTo>
                <a:lnTo>
                  <a:pt x="71438" y="62507"/>
                </a:lnTo>
                <a:lnTo>
                  <a:pt x="53578" y="98226"/>
                </a:lnTo>
                <a:lnTo>
                  <a:pt x="44649" y="142875"/>
                </a:lnTo>
                <a:lnTo>
                  <a:pt x="44649" y="178593"/>
                </a:lnTo>
                <a:lnTo>
                  <a:pt x="35719" y="214312"/>
                </a:lnTo>
                <a:lnTo>
                  <a:pt x="35719" y="241101"/>
                </a:lnTo>
                <a:lnTo>
                  <a:pt x="35719" y="267890"/>
                </a:lnTo>
                <a:lnTo>
                  <a:pt x="35719" y="276820"/>
                </a:lnTo>
                <a:lnTo>
                  <a:pt x="44649" y="285750"/>
                </a:lnTo>
                <a:lnTo>
                  <a:pt x="35719" y="294679"/>
                </a:lnTo>
                <a:lnTo>
                  <a:pt x="35719" y="285750"/>
                </a:lnTo>
                <a:lnTo>
                  <a:pt x="17860" y="276820"/>
                </a:lnTo>
                <a:lnTo>
                  <a:pt x="0" y="267890"/>
                </a:lnTo>
                <a:lnTo>
                  <a:pt x="0"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8" name="Freeform 26667"/>
          <p:cNvSpPr/>
          <p:nvPr/>
        </p:nvSpPr>
        <p:spPr bwMode="auto">
          <a:xfrm>
            <a:off x="3714750" y="2062758"/>
            <a:ext cx="223243" cy="26790"/>
          </a:xfrm>
          <a:custGeom>
            <a:avLst/>
            <a:gdLst/>
            <a:ahLst/>
            <a:cxnLst/>
            <a:rect l="0" t="0" r="0" b="0"/>
            <a:pathLst>
              <a:path w="223243" h="26790">
                <a:moveTo>
                  <a:pt x="0" y="26789"/>
                </a:moveTo>
                <a:lnTo>
                  <a:pt x="0" y="26789"/>
                </a:lnTo>
                <a:lnTo>
                  <a:pt x="8930" y="26789"/>
                </a:lnTo>
                <a:lnTo>
                  <a:pt x="26789" y="26789"/>
                </a:lnTo>
                <a:lnTo>
                  <a:pt x="53578" y="26789"/>
                </a:lnTo>
                <a:lnTo>
                  <a:pt x="89297" y="26789"/>
                </a:lnTo>
                <a:lnTo>
                  <a:pt x="116086" y="17859"/>
                </a:lnTo>
                <a:lnTo>
                  <a:pt x="151805" y="17859"/>
                </a:lnTo>
                <a:lnTo>
                  <a:pt x="178594" y="17859"/>
                </a:lnTo>
                <a:lnTo>
                  <a:pt x="196453" y="8929"/>
                </a:lnTo>
                <a:lnTo>
                  <a:pt x="21431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9" name="Freeform 26668"/>
          <p:cNvSpPr/>
          <p:nvPr/>
        </p:nvSpPr>
        <p:spPr bwMode="auto">
          <a:xfrm>
            <a:off x="3937992" y="1848445"/>
            <a:ext cx="169665" cy="330400"/>
          </a:xfrm>
          <a:custGeom>
            <a:avLst/>
            <a:gdLst/>
            <a:ahLst/>
            <a:cxnLst/>
            <a:rect l="0" t="0" r="0" b="0"/>
            <a:pathLst>
              <a:path w="169665" h="330400">
                <a:moveTo>
                  <a:pt x="169664" y="0"/>
                </a:moveTo>
                <a:lnTo>
                  <a:pt x="160735" y="0"/>
                </a:lnTo>
                <a:lnTo>
                  <a:pt x="151805" y="0"/>
                </a:lnTo>
                <a:lnTo>
                  <a:pt x="133946" y="17859"/>
                </a:lnTo>
                <a:lnTo>
                  <a:pt x="107156" y="35719"/>
                </a:lnTo>
                <a:lnTo>
                  <a:pt x="89297" y="62508"/>
                </a:lnTo>
                <a:lnTo>
                  <a:pt x="71438" y="89297"/>
                </a:lnTo>
                <a:lnTo>
                  <a:pt x="62508" y="125016"/>
                </a:lnTo>
                <a:lnTo>
                  <a:pt x="53578" y="151805"/>
                </a:lnTo>
                <a:lnTo>
                  <a:pt x="53578" y="187524"/>
                </a:lnTo>
                <a:lnTo>
                  <a:pt x="53578" y="214313"/>
                </a:lnTo>
                <a:lnTo>
                  <a:pt x="62508" y="232172"/>
                </a:lnTo>
                <a:lnTo>
                  <a:pt x="62508" y="258961"/>
                </a:lnTo>
                <a:lnTo>
                  <a:pt x="62508" y="276820"/>
                </a:lnTo>
                <a:lnTo>
                  <a:pt x="62508" y="294680"/>
                </a:lnTo>
                <a:lnTo>
                  <a:pt x="53578" y="312539"/>
                </a:lnTo>
                <a:lnTo>
                  <a:pt x="44649" y="321469"/>
                </a:lnTo>
                <a:lnTo>
                  <a:pt x="35719" y="330399"/>
                </a:lnTo>
                <a:lnTo>
                  <a:pt x="17860" y="330399"/>
                </a:lnTo>
                <a:lnTo>
                  <a:pt x="0" y="330399"/>
                </a:lnTo>
                <a:lnTo>
                  <a:pt x="0"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0" name="Freeform 26669"/>
          <p:cNvSpPr/>
          <p:nvPr/>
        </p:nvSpPr>
        <p:spPr bwMode="auto">
          <a:xfrm>
            <a:off x="3920133" y="2018109"/>
            <a:ext cx="160735" cy="17861"/>
          </a:xfrm>
          <a:custGeom>
            <a:avLst/>
            <a:gdLst/>
            <a:ahLst/>
            <a:cxnLst/>
            <a:rect l="0" t="0" r="0" b="0"/>
            <a:pathLst>
              <a:path w="160735" h="17861">
                <a:moveTo>
                  <a:pt x="0" y="17860"/>
                </a:moveTo>
                <a:lnTo>
                  <a:pt x="8930" y="17860"/>
                </a:lnTo>
                <a:lnTo>
                  <a:pt x="26789" y="17860"/>
                </a:lnTo>
                <a:lnTo>
                  <a:pt x="53578" y="17860"/>
                </a:lnTo>
                <a:lnTo>
                  <a:pt x="80367" y="17860"/>
                </a:lnTo>
                <a:lnTo>
                  <a:pt x="107156" y="17860"/>
                </a:lnTo>
                <a:lnTo>
                  <a:pt x="133945" y="17860"/>
                </a:lnTo>
                <a:lnTo>
                  <a:pt x="142875" y="17860"/>
                </a:lnTo>
                <a:lnTo>
                  <a:pt x="160734" y="893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1" name="Freeform 26670"/>
          <p:cNvSpPr/>
          <p:nvPr/>
        </p:nvSpPr>
        <p:spPr bwMode="auto">
          <a:xfrm>
            <a:off x="1455539" y="2357437"/>
            <a:ext cx="26790" cy="196455"/>
          </a:xfrm>
          <a:custGeom>
            <a:avLst/>
            <a:gdLst/>
            <a:ahLst/>
            <a:cxnLst/>
            <a:rect l="0" t="0" r="0" b="0"/>
            <a:pathLst>
              <a:path w="26790" h="196455">
                <a:moveTo>
                  <a:pt x="0" y="0"/>
                </a:moveTo>
                <a:lnTo>
                  <a:pt x="0" y="0"/>
                </a:lnTo>
                <a:lnTo>
                  <a:pt x="0" y="0"/>
                </a:lnTo>
                <a:lnTo>
                  <a:pt x="0" y="0"/>
                </a:lnTo>
                <a:lnTo>
                  <a:pt x="0" y="0"/>
                </a:lnTo>
                <a:lnTo>
                  <a:pt x="0" y="0"/>
                </a:lnTo>
                <a:lnTo>
                  <a:pt x="0" y="8930"/>
                </a:lnTo>
                <a:lnTo>
                  <a:pt x="0" y="26789"/>
                </a:lnTo>
                <a:lnTo>
                  <a:pt x="0" y="53578"/>
                </a:lnTo>
                <a:lnTo>
                  <a:pt x="8930" y="80367"/>
                </a:lnTo>
                <a:lnTo>
                  <a:pt x="8930" y="116086"/>
                </a:lnTo>
                <a:lnTo>
                  <a:pt x="17859" y="142876"/>
                </a:lnTo>
                <a:lnTo>
                  <a:pt x="26789" y="169665"/>
                </a:lnTo>
                <a:lnTo>
                  <a:pt x="26789" y="187524"/>
                </a:lnTo>
                <a:lnTo>
                  <a:pt x="26789" y="196454"/>
                </a:lnTo>
                <a:lnTo>
                  <a:pt x="26789" y="196454"/>
                </a:lnTo>
                <a:lnTo>
                  <a:pt x="26789" y="187524"/>
                </a:lnTo>
                <a:lnTo>
                  <a:pt x="26789" y="169665"/>
                </a:lnTo>
                <a:lnTo>
                  <a:pt x="26789" y="142876"/>
                </a:lnTo>
                <a:lnTo>
                  <a:pt x="17859" y="116086"/>
                </a:lnTo>
                <a:lnTo>
                  <a:pt x="1785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2" name="Freeform 26671"/>
          <p:cNvSpPr/>
          <p:nvPr/>
        </p:nvSpPr>
        <p:spPr bwMode="auto">
          <a:xfrm>
            <a:off x="1375172" y="2348508"/>
            <a:ext cx="241102" cy="232173"/>
          </a:xfrm>
          <a:custGeom>
            <a:avLst/>
            <a:gdLst/>
            <a:ahLst/>
            <a:cxnLst/>
            <a:rect l="0" t="0" r="0" b="0"/>
            <a:pathLst>
              <a:path w="241102" h="232173">
                <a:moveTo>
                  <a:pt x="17859" y="0"/>
                </a:moveTo>
                <a:lnTo>
                  <a:pt x="8930" y="0"/>
                </a:lnTo>
                <a:lnTo>
                  <a:pt x="8930" y="8929"/>
                </a:lnTo>
                <a:lnTo>
                  <a:pt x="0" y="8929"/>
                </a:lnTo>
                <a:lnTo>
                  <a:pt x="0" y="8929"/>
                </a:lnTo>
                <a:lnTo>
                  <a:pt x="8930" y="8929"/>
                </a:lnTo>
                <a:lnTo>
                  <a:pt x="26789" y="8929"/>
                </a:lnTo>
                <a:lnTo>
                  <a:pt x="53578" y="8929"/>
                </a:lnTo>
                <a:lnTo>
                  <a:pt x="89297" y="8929"/>
                </a:lnTo>
                <a:lnTo>
                  <a:pt x="125016" y="8929"/>
                </a:lnTo>
                <a:lnTo>
                  <a:pt x="160734" y="8929"/>
                </a:lnTo>
                <a:lnTo>
                  <a:pt x="196453" y="17859"/>
                </a:lnTo>
                <a:lnTo>
                  <a:pt x="223242" y="35718"/>
                </a:lnTo>
                <a:lnTo>
                  <a:pt x="241101" y="62507"/>
                </a:lnTo>
                <a:lnTo>
                  <a:pt x="241101" y="98226"/>
                </a:lnTo>
                <a:lnTo>
                  <a:pt x="232172" y="133945"/>
                </a:lnTo>
                <a:lnTo>
                  <a:pt x="214312" y="169664"/>
                </a:lnTo>
                <a:lnTo>
                  <a:pt x="187523" y="196453"/>
                </a:lnTo>
                <a:lnTo>
                  <a:pt x="160734" y="214312"/>
                </a:lnTo>
                <a:lnTo>
                  <a:pt x="133945" y="232172"/>
                </a:lnTo>
                <a:lnTo>
                  <a:pt x="116086" y="232172"/>
                </a:lnTo>
                <a:lnTo>
                  <a:pt x="98226" y="223242"/>
                </a:lnTo>
                <a:lnTo>
                  <a:pt x="98226" y="214312"/>
                </a:lnTo>
                <a:lnTo>
                  <a:pt x="98226" y="196453"/>
                </a:lnTo>
                <a:lnTo>
                  <a:pt x="107156" y="178594"/>
                </a:lnTo>
                <a:lnTo>
                  <a:pt x="125016" y="151805"/>
                </a:lnTo>
                <a:lnTo>
                  <a:pt x="12501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3" name="Freeform 26672"/>
          <p:cNvSpPr/>
          <p:nvPr/>
        </p:nvSpPr>
        <p:spPr bwMode="auto">
          <a:xfrm>
            <a:off x="1660922" y="2419945"/>
            <a:ext cx="17860" cy="107158"/>
          </a:xfrm>
          <a:custGeom>
            <a:avLst/>
            <a:gdLst/>
            <a:ahLst/>
            <a:cxnLst/>
            <a:rect l="0" t="0" r="0" b="0"/>
            <a:pathLst>
              <a:path w="17860" h="107158">
                <a:moveTo>
                  <a:pt x="0" y="0"/>
                </a:moveTo>
                <a:lnTo>
                  <a:pt x="0" y="0"/>
                </a:lnTo>
                <a:lnTo>
                  <a:pt x="0" y="8930"/>
                </a:lnTo>
                <a:lnTo>
                  <a:pt x="0" y="17859"/>
                </a:lnTo>
                <a:lnTo>
                  <a:pt x="8930" y="26789"/>
                </a:lnTo>
                <a:lnTo>
                  <a:pt x="8930" y="44649"/>
                </a:lnTo>
                <a:lnTo>
                  <a:pt x="8930" y="62508"/>
                </a:lnTo>
                <a:lnTo>
                  <a:pt x="8930" y="80368"/>
                </a:lnTo>
                <a:lnTo>
                  <a:pt x="8930" y="98227"/>
                </a:lnTo>
                <a:lnTo>
                  <a:pt x="17859" y="107157"/>
                </a:lnTo>
                <a:lnTo>
                  <a:pt x="17859" y="107157"/>
                </a:lnTo>
                <a:lnTo>
                  <a:pt x="17859" y="107157"/>
                </a:lnTo>
                <a:lnTo>
                  <a:pt x="17859" y="10715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4" name="Freeform 26673"/>
          <p:cNvSpPr/>
          <p:nvPr/>
        </p:nvSpPr>
        <p:spPr bwMode="auto">
          <a:xfrm>
            <a:off x="1660922" y="2330648"/>
            <a:ext cx="53579" cy="17861"/>
          </a:xfrm>
          <a:custGeom>
            <a:avLst/>
            <a:gdLst/>
            <a:ahLst/>
            <a:cxnLst/>
            <a:rect l="0" t="0" r="0" b="0"/>
            <a:pathLst>
              <a:path w="53579" h="17861">
                <a:moveTo>
                  <a:pt x="17859" y="0"/>
                </a:moveTo>
                <a:lnTo>
                  <a:pt x="17859" y="0"/>
                </a:lnTo>
                <a:lnTo>
                  <a:pt x="8930" y="0"/>
                </a:lnTo>
                <a:lnTo>
                  <a:pt x="8930" y="0"/>
                </a:lnTo>
                <a:lnTo>
                  <a:pt x="0" y="8930"/>
                </a:lnTo>
                <a:lnTo>
                  <a:pt x="0" y="8930"/>
                </a:lnTo>
                <a:lnTo>
                  <a:pt x="0" y="8930"/>
                </a:lnTo>
                <a:lnTo>
                  <a:pt x="8930" y="17860"/>
                </a:lnTo>
                <a:lnTo>
                  <a:pt x="17859" y="17860"/>
                </a:lnTo>
                <a:lnTo>
                  <a:pt x="26789" y="17860"/>
                </a:lnTo>
                <a:lnTo>
                  <a:pt x="44648" y="17860"/>
                </a:lnTo>
                <a:lnTo>
                  <a:pt x="53578" y="17860"/>
                </a:lnTo>
                <a:lnTo>
                  <a:pt x="53578"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5" name="Freeform 26674"/>
          <p:cNvSpPr/>
          <p:nvPr/>
        </p:nvSpPr>
        <p:spPr bwMode="auto">
          <a:xfrm>
            <a:off x="1750219" y="2366367"/>
            <a:ext cx="89298" cy="169665"/>
          </a:xfrm>
          <a:custGeom>
            <a:avLst/>
            <a:gdLst/>
            <a:ahLst/>
            <a:cxnLst/>
            <a:rect l="0" t="0" r="0" b="0"/>
            <a:pathLst>
              <a:path w="89298" h="169665">
                <a:moveTo>
                  <a:pt x="17859" y="17859"/>
                </a:moveTo>
                <a:lnTo>
                  <a:pt x="17859" y="17859"/>
                </a:lnTo>
                <a:lnTo>
                  <a:pt x="17859" y="8930"/>
                </a:lnTo>
                <a:lnTo>
                  <a:pt x="26789" y="8930"/>
                </a:lnTo>
                <a:lnTo>
                  <a:pt x="26789" y="0"/>
                </a:lnTo>
                <a:lnTo>
                  <a:pt x="26789" y="8930"/>
                </a:lnTo>
                <a:lnTo>
                  <a:pt x="17859" y="8930"/>
                </a:lnTo>
                <a:lnTo>
                  <a:pt x="8929" y="26789"/>
                </a:lnTo>
                <a:lnTo>
                  <a:pt x="8929" y="44648"/>
                </a:lnTo>
                <a:lnTo>
                  <a:pt x="0" y="62508"/>
                </a:lnTo>
                <a:lnTo>
                  <a:pt x="0" y="80367"/>
                </a:lnTo>
                <a:lnTo>
                  <a:pt x="0" y="98227"/>
                </a:lnTo>
                <a:lnTo>
                  <a:pt x="8929" y="107156"/>
                </a:lnTo>
                <a:lnTo>
                  <a:pt x="17859" y="116086"/>
                </a:lnTo>
                <a:lnTo>
                  <a:pt x="35719" y="116086"/>
                </a:lnTo>
                <a:lnTo>
                  <a:pt x="44648" y="116086"/>
                </a:lnTo>
                <a:lnTo>
                  <a:pt x="62508" y="116086"/>
                </a:lnTo>
                <a:lnTo>
                  <a:pt x="80367" y="116086"/>
                </a:lnTo>
                <a:lnTo>
                  <a:pt x="89297" y="116086"/>
                </a:lnTo>
                <a:lnTo>
                  <a:pt x="89297" y="125016"/>
                </a:lnTo>
                <a:lnTo>
                  <a:pt x="80367" y="133946"/>
                </a:lnTo>
                <a:lnTo>
                  <a:pt x="71437" y="142875"/>
                </a:lnTo>
                <a:lnTo>
                  <a:pt x="62508" y="151805"/>
                </a:lnTo>
                <a:lnTo>
                  <a:pt x="44648" y="169664"/>
                </a:lnTo>
                <a:lnTo>
                  <a:pt x="26789" y="169664"/>
                </a:lnTo>
                <a:lnTo>
                  <a:pt x="17859" y="169664"/>
                </a:lnTo>
                <a:lnTo>
                  <a:pt x="8929" y="160735"/>
                </a:lnTo>
                <a:lnTo>
                  <a:pt x="17859" y="142875"/>
                </a:lnTo>
                <a:lnTo>
                  <a:pt x="1785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6" name="Freeform 26675"/>
          <p:cNvSpPr/>
          <p:nvPr/>
        </p:nvSpPr>
        <p:spPr bwMode="auto">
          <a:xfrm>
            <a:off x="1866305" y="2357437"/>
            <a:ext cx="53579" cy="169666"/>
          </a:xfrm>
          <a:custGeom>
            <a:avLst/>
            <a:gdLst/>
            <a:ahLst/>
            <a:cxnLst/>
            <a:rect l="0" t="0" r="0" b="0"/>
            <a:pathLst>
              <a:path w="53579" h="169666">
                <a:moveTo>
                  <a:pt x="8929" y="0"/>
                </a:moveTo>
                <a:lnTo>
                  <a:pt x="0" y="0"/>
                </a:lnTo>
                <a:lnTo>
                  <a:pt x="0" y="8930"/>
                </a:lnTo>
                <a:lnTo>
                  <a:pt x="0" y="26789"/>
                </a:lnTo>
                <a:lnTo>
                  <a:pt x="0" y="44649"/>
                </a:lnTo>
                <a:lnTo>
                  <a:pt x="0" y="71438"/>
                </a:lnTo>
                <a:lnTo>
                  <a:pt x="0" y="98227"/>
                </a:lnTo>
                <a:lnTo>
                  <a:pt x="0" y="125016"/>
                </a:lnTo>
                <a:lnTo>
                  <a:pt x="8929" y="142876"/>
                </a:lnTo>
                <a:lnTo>
                  <a:pt x="17859" y="160735"/>
                </a:lnTo>
                <a:lnTo>
                  <a:pt x="17859" y="169665"/>
                </a:lnTo>
                <a:lnTo>
                  <a:pt x="26789" y="169665"/>
                </a:lnTo>
                <a:lnTo>
                  <a:pt x="26789" y="160735"/>
                </a:lnTo>
                <a:lnTo>
                  <a:pt x="35718" y="142876"/>
                </a:lnTo>
                <a:lnTo>
                  <a:pt x="44648" y="116086"/>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7" name="Freeform 26676"/>
          <p:cNvSpPr/>
          <p:nvPr/>
        </p:nvSpPr>
        <p:spPr bwMode="auto">
          <a:xfrm>
            <a:off x="1919883" y="2330648"/>
            <a:ext cx="151806" cy="133947"/>
          </a:xfrm>
          <a:custGeom>
            <a:avLst/>
            <a:gdLst/>
            <a:ahLst/>
            <a:cxnLst/>
            <a:rect l="0" t="0" r="0" b="0"/>
            <a:pathLst>
              <a:path w="151806" h="133947">
                <a:moveTo>
                  <a:pt x="44648" y="0"/>
                </a:moveTo>
                <a:lnTo>
                  <a:pt x="44648" y="0"/>
                </a:lnTo>
                <a:lnTo>
                  <a:pt x="35719" y="8930"/>
                </a:lnTo>
                <a:lnTo>
                  <a:pt x="26789" y="26789"/>
                </a:lnTo>
                <a:lnTo>
                  <a:pt x="8930" y="44649"/>
                </a:lnTo>
                <a:lnTo>
                  <a:pt x="0" y="62508"/>
                </a:lnTo>
                <a:lnTo>
                  <a:pt x="0" y="80367"/>
                </a:lnTo>
                <a:lnTo>
                  <a:pt x="0" y="107156"/>
                </a:lnTo>
                <a:lnTo>
                  <a:pt x="8930" y="116086"/>
                </a:lnTo>
                <a:lnTo>
                  <a:pt x="26789" y="125016"/>
                </a:lnTo>
                <a:lnTo>
                  <a:pt x="62508" y="133946"/>
                </a:lnTo>
                <a:lnTo>
                  <a:pt x="98226" y="133946"/>
                </a:lnTo>
                <a:lnTo>
                  <a:pt x="125015" y="133946"/>
                </a:lnTo>
                <a:lnTo>
                  <a:pt x="151805" y="133946"/>
                </a:lnTo>
                <a:lnTo>
                  <a:pt x="151805"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8" name="Freeform 26677"/>
          <p:cNvSpPr/>
          <p:nvPr/>
        </p:nvSpPr>
        <p:spPr bwMode="auto">
          <a:xfrm>
            <a:off x="1357313" y="2518172"/>
            <a:ext cx="803672" cy="232173"/>
          </a:xfrm>
          <a:custGeom>
            <a:avLst/>
            <a:gdLst/>
            <a:ahLst/>
            <a:cxnLst/>
            <a:rect l="0" t="0" r="0" b="0"/>
            <a:pathLst>
              <a:path w="803672" h="232173">
                <a:moveTo>
                  <a:pt x="26789" y="223242"/>
                </a:moveTo>
                <a:lnTo>
                  <a:pt x="26789" y="223242"/>
                </a:lnTo>
                <a:lnTo>
                  <a:pt x="17859" y="223242"/>
                </a:lnTo>
                <a:lnTo>
                  <a:pt x="0" y="232172"/>
                </a:lnTo>
                <a:lnTo>
                  <a:pt x="0" y="232172"/>
                </a:lnTo>
                <a:lnTo>
                  <a:pt x="0" y="232172"/>
                </a:lnTo>
                <a:lnTo>
                  <a:pt x="8929" y="232172"/>
                </a:lnTo>
                <a:lnTo>
                  <a:pt x="35718" y="232172"/>
                </a:lnTo>
                <a:lnTo>
                  <a:pt x="89296" y="214312"/>
                </a:lnTo>
                <a:lnTo>
                  <a:pt x="151804" y="196453"/>
                </a:lnTo>
                <a:lnTo>
                  <a:pt x="241101" y="160734"/>
                </a:lnTo>
                <a:lnTo>
                  <a:pt x="330398" y="133945"/>
                </a:lnTo>
                <a:lnTo>
                  <a:pt x="437554" y="98226"/>
                </a:lnTo>
                <a:lnTo>
                  <a:pt x="535781" y="62508"/>
                </a:lnTo>
                <a:lnTo>
                  <a:pt x="625078" y="35719"/>
                </a:lnTo>
                <a:lnTo>
                  <a:pt x="705445" y="17859"/>
                </a:lnTo>
                <a:lnTo>
                  <a:pt x="759023" y="0"/>
                </a:lnTo>
                <a:lnTo>
                  <a:pt x="794742" y="0"/>
                </a:lnTo>
                <a:lnTo>
                  <a:pt x="803671" y="0"/>
                </a:lnTo>
                <a:lnTo>
                  <a:pt x="803671" y="0"/>
                </a:lnTo>
                <a:lnTo>
                  <a:pt x="80367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9" name="Freeform 26678"/>
          <p:cNvSpPr/>
          <p:nvPr/>
        </p:nvSpPr>
        <p:spPr bwMode="auto">
          <a:xfrm>
            <a:off x="1669852" y="2687836"/>
            <a:ext cx="125016" cy="214313"/>
          </a:xfrm>
          <a:custGeom>
            <a:avLst/>
            <a:gdLst/>
            <a:ahLst/>
            <a:cxnLst/>
            <a:rect l="0" t="0" r="0" b="0"/>
            <a:pathLst>
              <a:path w="125016" h="214313">
                <a:moveTo>
                  <a:pt x="0" y="62508"/>
                </a:moveTo>
                <a:lnTo>
                  <a:pt x="0" y="62508"/>
                </a:lnTo>
                <a:lnTo>
                  <a:pt x="0" y="53578"/>
                </a:lnTo>
                <a:lnTo>
                  <a:pt x="0" y="44648"/>
                </a:lnTo>
                <a:lnTo>
                  <a:pt x="0" y="44648"/>
                </a:lnTo>
                <a:lnTo>
                  <a:pt x="0" y="35719"/>
                </a:lnTo>
                <a:lnTo>
                  <a:pt x="0" y="44648"/>
                </a:lnTo>
                <a:lnTo>
                  <a:pt x="8929" y="53578"/>
                </a:lnTo>
                <a:lnTo>
                  <a:pt x="8929" y="71437"/>
                </a:lnTo>
                <a:lnTo>
                  <a:pt x="17859" y="98227"/>
                </a:lnTo>
                <a:lnTo>
                  <a:pt x="17859" y="125015"/>
                </a:lnTo>
                <a:lnTo>
                  <a:pt x="17859" y="151804"/>
                </a:lnTo>
                <a:lnTo>
                  <a:pt x="17859" y="178593"/>
                </a:lnTo>
                <a:lnTo>
                  <a:pt x="26789" y="196453"/>
                </a:lnTo>
                <a:lnTo>
                  <a:pt x="26789" y="205382"/>
                </a:lnTo>
                <a:lnTo>
                  <a:pt x="26789" y="205382"/>
                </a:lnTo>
                <a:lnTo>
                  <a:pt x="26789" y="205382"/>
                </a:lnTo>
                <a:lnTo>
                  <a:pt x="26789" y="196453"/>
                </a:lnTo>
                <a:lnTo>
                  <a:pt x="26789" y="169664"/>
                </a:lnTo>
                <a:lnTo>
                  <a:pt x="26789" y="142875"/>
                </a:lnTo>
                <a:lnTo>
                  <a:pt x="26789" y="116085"/>
                </a:lnTo>
                <a:lnTo>
                  <a:pt x="26789" y="80367"/>
                </a:lnTo>
                <a:lnTo>
                  <a:pt x="26789" y="53578"/>
                </a:lnTo>
                <a:lnTo>
                  <a:pt x="35718" y="35719"/>
                </a:lnTo>
                <a:lnTo>
                  <a:pt x="44648" y="26789"/>
                </a:lnTo>
                <a:lnTo>
                  <a:pt x="53578" y="35719"/>
                </a:lnTo>
                <a:lnTo>
                  <a:pt x="62507" y="53578"/>
                </a:lnTo>
                <a:lnTo>
                  <a:pt x="71437" y="80367"/>
                </a:lnTo>
                <a:lnTo>
                  <a:pt x="80367" y="116085"/>
                </a:lnTo>
                <a:lnTo>
                  <a:pt x="89296" y="142875"/>
                </a:lnTo>
                <a:lnTo>
                  <a:pt x="98226" y="169664"/>
                </a:lnTo>
                <a:lnTo>
                  <a:pt x="98226" y="196453"/>
                </a:lnTo>
                <a:lnTo>
                  <a:pt x="107156" y="205382"/>
                </a:lnTo>
                <a:lnTo>
                  <a:pt x="107156" y="214312"/>
                </a:lnTo>
                <a:lnTo>
                  <a:pt x="107156" y="205382"/>
                </a:lnTo>
                <a:lnTo>
                  <a:pt x="116086" y="196453"/>
                </a:lnTo>
                <a:lnTo>
                  <a:pt x="116086" y="178593"/>
                </a:lnTo>
                <a:lnTo>
                  <a:pt x="116086" y="151804"/>
                </a:lnTo>
                <a:lnTo>
                  <a:pt x="116086" y="116085"/>
                </a:lnTo>
                <a:lnTo>
                  <a:pt x="116086" y="80367"/>
                </a:lnTo>
                <a:lnTo>
                  <a:pt x="116086" y="53578"/>
                </a:lnTo>
                <a:lnTo>
                  <a:pt x="125015" y="26789"/>
                </a:lnTo>
                <a:lnTo>
                  <a:pt x="125015" y="8930"/>
                </a:lnTo>
                <a:lnTo>
                  <a:pt x="125015" y="0"/>
                </a:lnTo>
                <a:lnTo>
                  <a:pt x="125015" y="0"/>
                </a:lnTo>
                <a:lnTo>
                  <a:pt x="125015" y="8930"/>
                </a:lnTo>
                <a:lnTo>
                  <a:pt x="125015" y="17859"/>
                </a:lnTo>
                <a:lnTo>
                  <a:pt x="125015" y="26789"/>
                </a:lnTo>
                <a:lnTo>
                  <a:pt x="125015" y="44648"/>
                </a:lnTo>
                <a:lnTo>
                  <a:pt x="116086" y="44648"/>
                </a:lnTo>
                <a:lnTo>
                  <a:pt x="116086" y="53578"/>
                </a:lnTo>
                <a:lnTo>
                  <a:pt x="107156" y="53578"/>
                </a:lnTo>
                <a:lnTo>
                  <a:pt x="107156" y="44648"/>
                </a:lnTo>
                <a:lnTo>
                  <a:pt x="107156" y="44648"/>
                </a:lnTo>
                <a:lnTo>
                  <a:pt x="107156" y="26789"/>
                </a:lnTo>
                <a:lnTo>
                  <a:pt x="107156" y="17859"/>
                </a:lnTo>
                <a:lnTo>
                  <a:pt x="107156" y="17859"/>
                </a:lnTo>
                <a:lnTo>
                  <a:pt x="107156" y="17859"/>
                </a:lnTo>
                <a:lnTo>
                  <a:pt x="107156" y="17859"/>
                </a:lnTo>
                <a:lnTo>
                  <a:pt x="107156" y="17859"/>
                </a:lnTo>
                <a:lnTo>
                  <a:pt x="107156" y="17859"/>
                </a:lnTo>
                <a:lnTo>
                  <a:pt x="107156" y="26789"/>
                </a:lnTo>
                <a:lnTo>
                  <a:pt x="107156" y="26789"/>
                </a:lnTo>
                <a:lnTo>
                  <a:pt x="107156" y="26789"/>
                </a:lnTo>
                <a:lnTo>
                  <a:pt x="107156" y="26789"/>
                </a:lnTo>
                <a:lnTo>
                  <a:pt x="107156" y="26789"/>
                </a:lnTo>
                <a:lnTo>
                  <a:pt x="107156" y="17859"/>
                </a:lnTo>
                <a:lnTo>
                  <a:pt x="107156" y="17859"/>
                </a:lnTo>
                <a:lnTo>
                  <a:pt x="107156"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0" name="Freeform 26679"/>
          <p:cNvSpPr/>
          <p:nvPr/>
        </p:nvSpPr>
        <p:spPr bwMode="auto">
          <a:xfrm>
            <a:off x="1785938" y="2678906"/>
            <a:ext cx="107157" cy="205384"/>
          </a:xfrm>
          <a:custGeom>
            <a:avLst/>
            <a:gdLst/>
            <a:ahLst/>
            <a:cxnLst/>
            <a:rect l="0" t="0" r="0" b="0"/>
            <a:pathLst>
              <a:path w="107157" h="205384">
                <a:moveTo>
                  <a:pt x="0" y="0"/>
                </a:moveTo>
                <a:lnTo>
                  <a:pt x="0" y="0"/>
                </a:lnTo>
                <a:lnTo>
                  <a:pt x="0" y="8930"/>
                </a:lnTo>
                <a:lnTo>
                  <a:pt x="0" y="8930"/>
                </a:lnTo>
                <a:lnTo>
                  <a:pt x="0" y="26789"/>
                </a:lnTo>
                <a:lnTo>
                  <a:pt x="8929" y="44649"/>
                </a:lnTo>
                <a:lnTo>
                  <a:pt x="26789" y="71438"/>
                </a:lnTo>
                <a:lnTo>
                  <a:pt x="35718" y="107157"/>
                </a:lnTo>
                <a:lnTo>
                  <a:pt x="53578" y="133945"/>
                </a:lnTo>
                <a:lnTo>
                  <a:pt x="80367" y="160734"/>
                </a:lnTo>
                <a:lnTo>
                  <a:pt x="98226" y="187523"/>
                </a:lnTo>
                <a:lnTo>
                  <a:pt x="107156" y="205383"/>
                </a:lnTo>
                <a:lnTo>
                  <a:pt x="10715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1" name="Freeform 26680"/>
          <p:cNvSpPr/>
          <p:nvPr/>
        </p:nvSpPr>
        <p:spPr bwMode="auto">
          <a:xfrm>
            <a:off x="1910953" y="2902148"/>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2" name="Freeform 26681"/>
          <p:cNvSpPr/>
          <p:nvPr/>
        </p:nvSpPr>
        <p:spPr bwMode="auto">
          <a:xfrm>
            <a:off x="1919883" y="2741414"/>
            <a:ext cx="62509" cy="89298"/>
          </a:xfrm>
          <a:custGeom>
            <a:avLst/>
            <a:gdLst/>
            <a:ahLst/>
            <a:cxnLst/>
            <a:rect l="0" t="0" r="0" b="0"/>
            <a:pathLst>
              <a:path w="62509" h="89298">
                <a:moveTo>
                  <a:pt x="26789" y="0"/>
                </a:moveTo>
                <a:lnTo>
                  <a:pt x="26789" y="0"/>
                </a:lnTo>
                <a:lnTo>
                  <a:pt x="17859" y="0"/>
                </a:lnTo>
                <a:lnTo>
                  <a:pt x="8930" y="8930"/>
                </a:lnTo>
                <a:lnTo>
                  <a:pt x="8930" y="17859"/>
                </a:lnTo>
                <a:lnTo>
                  <a:pt x="0" y="26789"/>
                </a:lnTo>
                <a:lnTo>
                  <a:pt x="0" y="44649"/>
                </a:lnTo>
                <a:lnTo>
                  <a:pt x="0" y="62507"/>
                </a:lnTo>
                <a:lnTo>
                  <a:pt x="0" y="71437"/>
                </a:lnTo>
                <a:lnTo>
                  <a:pt x="8930" y="80367"/>
                </a:lnTo>
                <a:lnTo>
                  <a:pt x="17859" y="89297"/>
                </a:lnTo>
                <a:lnTo>
                  <a:pt x="26789" y="89297"/>
                </a:lnTo>
                <a:lnTo>
                  <a:pt x="35719" y="80367"/>
                </a:lnTo>
                <a:lnTo>
                  <a:pt x="44648" y="71437"/>
                </a:lnTo>
                <a:lnTo>
                  <a:pt x="53578" y="62507"/>
                </a:lnTo>
                <a:lnTo>
                  <a:pt x="62508" y="53578"/>
                </a:lnTo>
                <a:lnTo>
                  <a:pt x="62508" y="44649"/>
                </a:lnTo>
                <a:lnTo>
                  <a:pt x="62508" y="26789"/>
                </a:lnTo>
                <a:lnTo>
                  <a:pt x="6250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3" name="Freeform 26682"/>
          <p:cNvSpPr/>
          <p:nvPr/>
        </p:nvSpPr>
        <p:spPr bwMode="auto">
          <a:xfrm>
            <a:off x="1973461" y="2786063"/>
            <a:ext cx="35720" cy="53578"/>
          </a:xfrm>
          <a:custGeom>
            <a:avLst/>
            <a:gdLst/>
            <a:ahLst/>
            <a:cxnLst/>
            <a:rect l="0" t="0" r="0" b="0"/>
            <a:pathLst>
              <a:path w="35720" h="53578">
                <a:moveTo>
                  <a:pt x="0" y="0"/>
                </a:moveTo>
                <a:lnTo>
                  <a:pt x="0" y="0"/>
                </a:lnTo>
                <a:lnTo>
                  <a:pt x="0" y="8929"/>
                </a:lnTo>
                <a:lnTo>
                  <a:pt x="0" y="17858"/>
                </a:lnTo>
                <a:lnTo>
                  <a:pt x="0" y="35718"/>
                </a:lnTo>
                <a:lnTo>
                  <a:pt x="8930" y="44648"/>
                </a:lnTo>
                <a:lnTo>
                  <a:pt x="17859" y="53577"/>
                </a:lnTo>
                <a:lnTo>
                  <a:pt x="17859" y="53577"/>
                </a:lnTo>
                <a:lnTo>
                  <a:pt x="26789" y="44648"/>
                </a:lnTo>
                <a:lnTo>
                  <a:pt x="35719" y="35718"/>
                </a:lnTo>
                <a:lnTo>
                  <a:pt x="3571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4" name="Freeform 26683"/>
          <p:cNvSpPr/>
          <p:nvPr/>
        </p:nvSpPr>
        <p:spPr bwMode="auto">
          <a:xfrm>
            <a:off x="2044898" y="2759273"/>
            <a:ext cx="17861" cy="44649"/>
          </a:xfrm>
          <a:custGeom>
            <a:avLst/>
            <a:gdLst/>
            <a:ahLst/>
            <a:cxnLst/>
            <a:rect l="0" t="0" r="0" b="0"/>
            <a:pathLst>
              <a:path w="17861" h="44649">
                <a:moveTo>
                  <a:pt x="0" y="0"/>
                </a:moveTo>
                <a:lnTo>
                  <a:pt x="0" y="0"/>
                </a:lnTo>
                <a:lnTo>
                  <a:pt x="0" y="8930"/>
                </a:lnTo>
                <a:lnTo>
                  <a:pt x="0" y="26790"/>
                </a:lnTo>
                <a:lnTo>
                  <a:pt x="0" y="35719"/>
                </a:lnTo>
                <a:lnTo>
                  <a:pt x="0" y="44648"/>
                </a:lnTo>
                <a:lnTo>
                  <a:pt x="8930" y="44648"/>
                </a:lnTo>
                <a:lnTo>
                  <a:pt x="8930" y="44648"/>
                </a:lnTo>
                <a:lnTo>
                  <a:pt x="8930" y="44648"/>
                </a:lnTo>
                <a:lnTo>
                  <a:pt x="17860" y="35719"/>
                </a:lnTo>
                <a:lnTo>
                  <a:pt x="1786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5" name="Freeform 26684"/>
          <p:cNvSpPr/>
          <p:nvPr/>
        </p:nvSpPr>
        <p:spPr bwMode="auto">
          <a:xfrm>
            <a:off x="2000250" y="2661047"/>
            <a:ext cx="35720" cy="8931"/>
          </a:xfrm>
          <a:custGeom>
            <a:avLst/>
            <a:gdLst/>
            <a:ahLst/>
            <a:cxnLst/>
            <a:rect l="0" t="0" r="0" b="0"/>
            <a:pathLst>
              <a:path w="35720" h="8931">
                <a:moveTo>
                  <a:pt x="0" y="0"/>
                </a:moveTo>
                <a:lnTo>
                  <a:pt x="0" y="0"/>
                </a:lnTo>
                <a:lnTo>
                  <a:pt x="0" y="0"/>
                </a:lnTo>
                <a:lnTo>
                  <a:pt x="0" y="8930"/>
                </a:lnTo>
                <a:lnTo>
                  <a:pt x="8930" y="8930"/>
                </a:lnTo>
                <a:lnTo>
                  <a:pt x="17859" y="8930"/>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6" name="Freeform 26685"/>
          <p:cNvSpPr/>
          <p:nvPr/>
        </p:nvSpPr>
        <p:spPr bwMode="auto">
          <a:xfrm>
            <a:off x="2071688" y="2741414"/>
            <a:ext cx="107157" cy="44650"/>
          </a:xfrm>
          <a:custGeom>
            <a:avLst/>
            <a:gdLst/>
            <a:ahLst/>
            <a:cxnLst/>
            <a:rect l="0" t="0" r="0" b="0"/>
            <a:pathLst>
              <a:path w="107157" h="44650">
                <a:moveTo>
                  <a:pt x="8929" y="0"/>
                </a:moveTo>
                <a:lnTo>
                  <a:pt x="0" y="8930"/>
                </a:lnTo>
                <a:lnTo>
                  <a:pt x="0" y="8930"/>
                </a:lnTo>
                <a:lnTo>
                  <a:pt x="8929" y="17859"/>
                </a:lnTo>
                <a:lnTo>
                  <a:pt x="8929" y="26789"/>
                </a:lnTo>
                <a:lnTo>
                  <a:pt x="8929" y="26789"/>
                </a:lnTo>
                <a:lnTo>
                  <a:pt x="17859" y="26789"/>
                </a:lnTo>
                <a:lnTo>
                  <a:pt x="17859" y="26789"/>
                </a:lnTo>
                <a:lnTo>
                  <a:pt x="17859" y="26789"/>
                </a:lnTo>
                <a:lnTo>
                  <a:pt x="26789" y="26789"/>
                </a:lnTo>
                <a:lnTo>
                  <a:pt x="26789" y="26789"/>
                </a:lnTo>
                <a:lnTo>
                  <a:pt x="26789" y="26789"/>
                </a:lnTo>
                <a:lnTo>
                  <a:pt x="26789" y="26789"/>
                </a:lnTo>
                <a:lnTo>
                  <a:pt x="26789" y="17859"/>
                </a:lnTo>
                <a:lnTo>
                  <a:pt x="26789" y="17859"/>
                </a:lnTo>
                <a:lnTo>
                  <a:pt x="26789" y="8930"/>
                </a:lnTo>
                <a:lnTo>
                  <a:pt x="35718" y="8930"/>
                </a:lnTo>
                <a:lnTo>
                  <a:pt x="44648" y="8930"/>
                </a:lnTo>
                <a:lnTo>
                  <a:pt x="53578" y="8930"/>
                </a:lnTo>
                <a:lnTo>
                  <a:pt x="62507" y="17859"/>
                </a:lnTo>
                <a:lnTo>
                  <a:pt x="71437" y="17859"/>
                </a:lnTo>
                <a:lnTo>
                  <a:pt x="71437" y="26789"/>
                </a:lnTo>
                <a:lnTo>
                  <a:pt x="80367" y="35719"/>
                </a:lnTo>
                <a:lnTo>
                  <a:pt x="89296" y="44649"/>
                </a:lnTo>
                <a:lnTo>
                  <a:pt x="89296" y="44649"/>
                </a:lnTo>
                <a:lnTo>
                  <a:pt x="98226" y="35719"/>
                </a:lnTo>
                <a:lnTo>
                  <a:pt x="98226" y="26789"/>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7" name="Freeform 26686"/>
          <p:cNvSpPr/>
          <p:nvPr/>
        </p:nvSpPr>
        <p:spPr bwMode="auto">
          <a:xfrm>
            <a:off x="2160984" y="2562820"/>
            <a:ext cx="169665" cy="187525"/>
          </a:xfrm>
          <a:custGeom>
            <a:avLst/>
            <a:gdLst/>
            <a:ahLst/>
            <a:cxnLst/>
            <a:rect l="0" t="0" r="0" b="0"/>
            <a:pathLst>
              <a:path w="169665" h="187525">
                <a:moveTo>
                  <a:pt x="0" y="62508"/>
                </a:moveTo>
                <a:lnTo>
                  <a:pt x="8930" y="62508"/>
                </a:lnTo>
                <a:lnTo>
                  <a:pt x="8930" y="80368"/>
                </a:lnTo>
                <a:lnTo>
                  <a:pt x="17860" y="89297"/>
                </a:lnTo>
                <a:lnTo>
                  <a:pt x="26789" y="116086"/>
                </a:lnTo>
                <a:lnTo>
                  <a:pt x="35719" y="133946"/>
                </a:lnTo>
                <a:lnTo>
                  <a:pt x="35719" y="151805"/>
                </a:lnTo>
                <a:lnTo>
                  <a:pt x="35719" y="160735"/>
                </a:lnTo>
                <a:lnTo>
                  <a:pt x="44649" y="178594"/>
                </a:lnTo>
                <a:lnTo>
                  <a:pt x="44649" y="187524"/>
                </a:lnTo>
                <a:lnTo>
                  <a:pt x="44649" y="187524"/>
                </a:lnTo>
                <a:lnTo>
                  <a:pt x="44649" y="187524"/>
                </a:lnTo>
                <a:lnTo>
                  <a:pt x="35719" y="178594"/>
                </a:lnTo>
                <a:lnTo>
                  <a:pt x="35719" y="169664"/>
                </a:lnTo>
                <a:lnTo>
                  <a:pt x="35719" y="151805"/>
                </a:lnTo>
                <a:lnTo>
                  <a:pt x="35719" y="125016"/>
                </a:lnTo>
                <a:lnTo>
                  <a:pt x="35719" y="98227"/>
                </a:lnTo>
                <a:lnTo>
                  <a:pt x="44649" y="71438"/>
                </a:lnTo>
                <a:lnTo>
                  <a:pt x="44649" y="53578"/>
                </a:lnTo>
                <a:lnTo>
                  <a:pt x="44649" y="53578"/>
                </a:lnTo>
                <a:lnTo>
                  <a:pt x="53579" y="53578"/>
                </a:lnTo>
                <a:lnTo>
                  <a:pt x="53579" y="62508"/>
                </a:lnTo>
                <a:lnTo>
                  <a:pt x="62508" y="80368"/>
                </a:lnTo>
                <a:lnTo>
                  <a:pt x="62508" y="98227"/>
                </a:lnTo>
                <a:lnTo>
                  <a:pt x="71438" y="116086"/>
                </a:lnTo>
                <a:lnTo>
                  <a:pt x="71438" y="142875"/>
                </a:lnTo>
                <a:lnTo>
                  <a:pt x="71438" y="160735"/>
                </a:lnTo>
                <a:lnTo>
                  <a:pt x="80368" y="169664"/>
                </a:lnTo>
                <a:lnTo>
                  <a:pt x="80368" y="178594"/>
                </a:lnTo>
                <a:lnTo>
                  <a:pt x="80368" y="187524"/>
                </a:lnTo>
                <a:lnTo>
                  <a:pt x="89297" y="187524"/>
                </a:lnTo>
                <a:lnTo>
                  <a:pt x="89297" y="178594"/>
                </a:lnTo>
                <a:lnTo>
                  <a:pt x="98227" y="169664"/>
                </a:lnTo>
                <a:lnTo>
                  <a:pt x="98227" y="151805"/>
                </a:lnTo>
                <a:lnTo>
                  <a:pt x="107157" y="125016"/>
                </a:lnTo>
                <a:lnTo>
                  <a:pt x="107157" y="98227"/>
                </a:lnTo>
                <a:lnTo>
                  <a:pt x="107157" y="62508"/>
                </a:lnTo>
                <a:lnTo>
                  <a:pt x="107157" y="35719"/>
                </a:lnTo>
                <a:lnTo>
                  <a:pt x="107157" y="17860"/>
                </a:lnTo>
                <a:lnTo>
                  <a:pt x="116086" y="0"/>
                </a:lnTo>
                <a:lnTo>
                  <a:pt x="116086" y="0"/>
                </a:lnTo>
                <a:lnTo>
                  <a:pt x="125016" y="8930"/>
                </a:lnTo>
                <a:lnTo>
                  <a:pt x="133946" y="26789"/>
                </a:lnTo>
                <a:lnTo>
                  <a:pt x="133946" y="53578"/>
                </a:lnTo>
                <a:lnTo>
                  <a:pt x="133946" y="80368"/>
                </a:lnTo>
                <a:lnTo>
                  <a:pt x="133946" y="98227"/>
                </a:lnTo>
                <a:lnTo>
                  <a:pt x="142875" y="125016"/>
                </a:lnTo>
                <a:lnTo>
                  <a:pt x="142875" y="133946"/>
                </a:lnTo>
                <a:lnTo>
                  <a:pt x="151805" y="142875"/>
                </a:lnTo>
                <a:lnTo>
                  <a:pt x="160735" y="151805"/>
                </a:lnTo>
                <a:lnTo>
                  <a:pt x="160735" y="142875"/>
                </a:lnTo>
                <a:lnTo>
                  <a:pt x="169664" y="133946"/>
                </a:lnTo>
                <a:lnTo>
                  <a:pt x="16966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8" name="Freeform 26687"/>
          <p:cNvSpPr/>
          <p:nvPr/>
        </p:nvSpPr>
        <p:spPr bwMode="auto">
          <a:xfrm>
            <a:off x="2330648" y="2616398"/>
            <a:ext cx="169666" cy="98228"/>
          </a:xfrm>
          <a:custGeom>
            <a:avLst/>
            <a:gdLst/>
            <a:ahLst/>
            <a:cxnLst/>
            <a:rect l="0" t="0" r="0" b="0"/>
            <a:pathLst>
              <a:path w="169666" h="98228">
                <a:moveTo>
                  <a:pt x="0" y="71438"/>
                </a:moveTo>
                <a:lnTo>
                  <a:pt x="0" y="71438"/>
                </a:lnTo>
                <a:lnTo>
                  <a:pt x="0" y="71438"/>
                </a:lnTo>
                <a:lnTo>
                  <a:pt x="0" y="71438"/>
                </a:lnTo>
                <a:lnTo>
                  <a:pt x="8930" y="71438"/>
                </a:lnTo>
                <a:lnTo>
                  <a:pt x="17860" y="71438"/>
                </a:lnTo>
                <a:lnTo>
                  <a:pt x="17860" y="71438"/>
                </a:lnTo>
                <a:lnTo>
                  <a:pt x="26790" y="62508"/>
                </a:lnTo>
                <a:lnTo>
                  <a:pt x="35719" y="53579"/>
                </a:lnTo>
                <a:lnTo>
                  <a:pt x="44649" y="44649"/>
                </a:lnTo>
                <a:lnTo>
                  <a:pt x="44649" y="35719"/>
                </a:lnTo>
                <a:lnTo>
                  <a:pt x="53579" y="26790"/>
                </a:lnTo>
                <a:lnTo>
                  <a:pt x="53579" y="17860"/>
                </a:lnTo>
                <a:lnTo>
                  <a:pt x="53579" y="8930"/>
                </a:lnTo>
                <a:lnTo>
                  <a:pt x="44649" y="8930"/>
                </a:lnTo>
                <a:lnTo>
                  <a:pt x="44649" y="17860"/>
                </a:lnTo>
                <a:lnTo>
                  <a:pt x="35719" y="26790"/>
                </a:lnTo>
                <a:lnTo>
                  <a:pt x="35719" y="35719"/>
                </a:lnTo>
                <a:lnTo>
                  <a:pt x="35719" y="53579"/>
                </a:lnTo>
                <a:lnTo>
                  <a:pt x="35719" y="71438"/>
                </a:lnTo>
                <a:lnTo>
                  <a:pt x="35719" y="80368"/>
                </a:lnTo>
                <a:lnTo>
                  <a:pt x="35719" y="89297"/>
                </a:lnTo>
                <a:lnTo>
                  <a:pt x="44649" y="98227"/>
                </a:lnTo>
                <a:lnTo>
                  <a:pt x="44649" y="98227"/>
                </a:lnTo>
                <a:lnTo>
                  <a:pt x="53579" y="89297"/>
                </a:lnTo>
                <a:lnTo>
                  <a:pt x="62508" y="80368"/>
                </a:lnTo>
                <a:lnTo>
                  <a:pt x="71438" y="71438"/>
                </a:lnTo>
                <a:lnTo>
                  <a:pt x="71438" y="53579"/>
                </a:lnTo>
                <a:lnTo>
                  <a:pt x="80368" y="35719"/>
                </a:lnTo>
                <a:lnTo>
                  <a:pt x="89297" y="26790"/>
                </a:lnTo>
                <a:lnTo>
                  <a:pt x="89297" y="17860"/>
                </a:lnTo>
                <a:lnTo>
                  <a:pt x="89297" y="8930"/>
                </a:lnTo>
                <a:lnTo>
                  <a:pt x="89297" y="8930"/>
                </a:lnTo>
                <a:lnTo>
                  <a:pt x="89297" y="17860"/>
                </a:lnTo>
                <a:lnTo>
                  <a:pt x="89297" y="26790"/>
                </a:lnTo>
                <a:lnTo>
                  <a:pt x="89297" y="35719"/>
                </a:lnTo>
                <a:lnTo>
                  <a:pt x="89297" y="44649"/>
                </a:lnTo>
                <a:lnTo>
                  <a:pt x="89297" y="62508"/>
                </a:lnTo>
                <a:lnTo>
                  <a:pt x="98227" y="62508"/>
                </a:lnTo>
                <a:lnTo>
                  <a:pt x="98227" y="71438"/>
                </a:lnTo>
                <a:lnTo>
                  <a:pt x="98227" y="71438"/>
                </a:lnTo>
                <a:lnTo>
                  <a:pt x="98227" y="71438"/>
                </a:lnTo>
                <a:lnTo>
                  <a:pt x="107157" y="62508"/>
                </a:lnTo>
                <a:lnTo>
                  <a:pt x="107157" y="53579"/>
                </a:lnTo>
                <a:lnTo>
                  <a:pt x="116086" y="35719"/>
                </a:lnTo>
                <a:lnTo>
                  <a:pt x="116086" y="26790"/>
                </a:lnTo>
                <a:lnTo>
                  <a:pt x="125016" y="17860"/>
                </a:lnTo>
                <a:lnTo>
                  <a:pt x="133946" y="8930"/>
                </a:lnTo>
                <a:lnTo>
                  <a:pt x="133946" y="0"/>
                </a:lnTo>
                <a:lnTo>
                  <a:pt x="133946" y="0"/>
                </a:lnTo>
                <a:lnTo>
                  <a:pt x="133946" y="0"/>
                </a:lnTo>
                <a:lnTo>
                  <a:pt x="133946" y="8930"/>
                </a:lnTo>
                <a:lnTo>
                  <a:pt x="133946" y="17860"/>
                </a:lnTo>
                <a:lnTo>
                  <a:pt x="133946" y="26790"/>
                </a:lnTo>
                <a:lnTo>
                  <a:pt x="133946" y="35719"/>
                </a:lnTo>
                <a:lnTo>
                  <a:pt x="133946" y="35719"/>
                </a:lnTo>
                <a:lnTo>
                  <a:pt x="133946" y="44649"/>
                </a:lnTo>
                <a:lnTo>
                  <a:pt x="142875" y="44649"/>
                </a:lnTo>
                <a:lnTo>
                  <a:pt x="142875" y="44649"/>
                </a:lnTo>
                <a:lnTo>
                  <a:pt x="142875" y="44649"/>
                </a:lnTo>
                <a:lnTo>
                  <a:pt x="151805" y="44649"/>
                </a:lnTo>
                <a:lnTo>
                  <a:pt x="151805" y="35719"/>
                </a:lnTo>
                <a:lnTo>
                  <a:pt x="160735" y="35719"/>
                </a:lnTo>
                <a:lnTo>
                  <a:pt x="160735" y="26790"/>
                </a:lnTo>
                <a:lnTo>
                  <a:pt x="169665" y="26790"/>
                </a:lnTo>
                <a:lnTo>
                  <a:pt x="169665" y="17860"/>
                </a:lnTo>
                <a:lnTo>
                  <a:pt x="16966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9" name="Freeform 26688"/>
          <p:cNvSpPr/>
          <p:nvPr/>
        </p:nvSpPr>
        <p:spPr bwMode="auto">
          <a:xfrm>
            <a:off x="2634258" y="2500313"/>
            <a:ext cx="142876" cy="35719"/>
          </a:xfrm>
          <a:custGeom>
            <a:avLst/>
            <a:gdLst/>
            <a:ahLst/>
            <a:cxnLst/>
            <a:rect l="0" t="0" r="0" b="0"/>
            <a:pathLst>
              <a:path w="142876" h="35719">
                <a:moveTo>
                  <a:pt x="0" y="0"/>
                </a:moveTo>
                <a:lnTo>
                  <a:pt x="0" y="0"/>
                </a:lnTo>
                <a:lnTo>
                  <a:pt x="0" y="0"/>
                </a:lnTo>
                <a:lnTo>
                  <a:pt x="0" y="8929"/>
                </a:lnTo>
                <a:lnTo>
                  <a:pt x="17859" y="8929"/>
                </a:lnTo>
                <a:lnTo>
                  <a:pt x="26789" y="17859"/>
                </a:lnTo>
                <a:lnTo>
                  <a:pt x="53578" y="17859"/>
                </a:lnTo>
                <a:lnTo>
                  <a:pt x="71437" y="26789"/>
                </a:lnTo>
                <a:lnTo>
                  <a:pt x="98226" y="26789"/>
                </a:lnTo>
                <a:lnTo>
                  <a:pt x="116086" y="26789"/>
                </a:lnTo>
                <a:lnTo>
                  <a:pt x="133945" y="35718"/>
                </a:lnTo>
                <a:lnTo>
                  <a:pt x="142875" y="35718"/>
                </a:lnTo>
                <a:lnTo>
                  <a:pt x="14287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0" name="Freeform 26689"/>
          <p:cNvSpPr/>
          <p:nvPr/>
        </p:nvSpPr>
        <p:spPr bwMode="auto">
          <a:xfrm>
            <a:off x="2687836" y="2562820"/>
            <a:ext cx="107157" cy="17861"/>
          </a:xfrm>
          <a:custGeom>
            <a:avLst/>
            <a:gdLst/>
            <a:ahLst/>
            <a:cxnLst/>
            <a:rect l="0" t="0" r="0" b="0"/>
            <a:pathLst>
              <a:path w="107157" h="17861">
                <a:moveTo>
                  <a:pt x="0" y="17860"/>
                </a:moveTo>
                <a:lnTo>
                  <a:pt x="0" y="17860"/>
                </a:lnTo>
                <a:lnTo>
                  <a:pt x="8930" y="17860"/>
                </a:lnTo>
                <a:lnTo>
                  <a:pt x="17859" y="17860"/>
                </a:lnTo>
                <a:lnTo>
                  <a:pt x="26789" y="17860"/>
                </a:lnTo>
                <a:lnTo>
                  <a:pt x="53578" y="8930"/>
                </a:lnTo>
                <a:lnTo>
                  <a:pt x="71437" y="8930"/>
                </a:lnTo>
                <a:lnTo>
                  <a:pt x="89297" y="8930"/>
                </a:lnTo>
                <a:lnTo>
                  <a:pt x="98227"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1" name="Freeform 26690"/>
          <p:cNvSpPr/>
          <p:nvPr/>
        </p:nvSpPr>
        <p:spPr bwMode="auto">
          <a:xfrm>
            <a:off x="2616398" y="2366367"/>
            <a:ext cx="178595" cy="89298"/>
          </a:xfrm>
          <a:custGeom>
            <a:avLst/>
            <a:gdLst/>
            <a:ahLst/>
            <a:cxnLst/>
            <a:rect l="0" t="0" r="0" b="0"/>
            <a:pathLst>
              <a:path w="178595" h="89298">
                <a:moveTo>
                  <a:pt x="0" y="71437"/>
                </a:moveTo>
                <a:lnTo>
                  <a:pt x="0" y="71437"/>
                </a:lnTo>
                <a:lnTo>
                  <a:pt x="0" y="71437"/>
                </a:lnTo>
                <a:lnTo>
                  <a:pt x="0" y="71437"/>
                </a:lnTo>
                <a:lnTo>
                  <a:pt x="0" y="62508"/>
                </a:lnTo>
                <a:lnTo>
                  <a:pt x="0" y="53578"/>
                </a:lnTo>
                <a:lnTo>
                  <a:pt x="0" y="44648"/>
                </a:lnTo>
                <a:lnTo>
                  <a:pt x="8930" y="35719"/>
                </a:lnTo>
                <a:lnTo>
                  <a:pt x="17860" y="17859"/>
                </a:lnTo>
                <a:lnTo>
                  <a:pt x="26790" y="17859"/>
                </a:lnTo>
                <a:lnTo>
                  <a:pt x="35719" y="8930"/>
                </a:lnTo>
                <a:lnTo>
                  <a:pt x="35719" y="8930"/>
                </a:lnTo>
                <a:lnTo>
                  <a:pt x="44649" y="17859"/>
                </a:lnTo>
                <a:lnTo>
                  <a:pt x="53579" y="26789"/>
                </a:lnTo>
                <a:lnTo>
                  <a:pt x="62508" y="44648"/>
                </a:lnTo>
                <a:lnTo>
                  <a:pt x="71438" y="62508"/>
                </a:lnTo>
                <a:lnTo>
                  <a:pt x="80368" y="71437"/>
                </a:lnTo>
                <a:lnTo>
                  <a:pt x="89297" y="80367"/>
                </a:lnTo>
                <a:lnTo>
                  <a:pt x="98227" y="89297"/>
                </a:lnTo>
                <a:lnTo>
                  <a:pt x="116086" y="80367"/>
                </a:lnTo>
                <a:lnTo>
                  <a:pt x="133946" y="71437"/>
                </a:lnTo>
                <a:lnTo>
                  <a:pt x="151805" y="53578"/>
                </a:lnTo>
                <a:lnTo>
                  <a:pt x="160735" y="35719"/>
                </a:lnTo>
                <a:lnTo>
                  <a:pt x="169665" y="17859"/>
                </a:lnTo>
                <a:lnTo>
                  <a:pt x="178594" y="893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2" name="Freeform 26691"/>
          <p:cNvSpPr/>
          <p:nvPr/>
        </p:nvSpPr>
        <p:spPr bwMode="auto">
          <a:xfrm>
            <a:off x="2982516" y="2384226"/>
            <a:ext cx="26790" cy="250033"/>
          </a:xfrm>
          <a:custGeom>
            <a:avLst/>
            <a:gdLst/>
            <a:ahLst/>
            <a:cxnLst/>
            <a:rect l="0" t="0" r="0" b="0"/>
            <a:pathLst>
              <a:path w="26790" h="250033">
                <a:moveTo>
                  <a:pt x="8929" y="0"/>
                </a:moveTo>
                <a:lnTo>
                  <a:pt x="8929" y="0"/>
                </a:lnTo>
                <a:lnTo>
                  <a:pt x="0" y="0"/>
                </a:lnTo>
                <a:lnTo>
                  <a:pt x="0" y="8930"/>
                </a:lnTo>
                <a:lnTo>
                  <a:pt x="0" y="17860"/>
                </a:lnTo>
                <a:lnTo>
                  <a:pt x="0" y="44649"/>
                </a:lnTo>
                <a:lnTo>
                  <a:pt x="0" y="71438"/>
                </a:lnTo>
                <a:lnTo>
                  <a:pt x="0" y="107157"/>
                </a:lnTo>
                <a:lnTo>
                  <a:pt x="8929" y="142876"/>
                </a:lnTo>
                <a:lnTo>
                  <a:pt x="8929" y="178594"/>
                </a:lnTo>
                <a:lnTo>
                  <a:pt x="8929" y="205383"/>
                </a:lnTo>
                <a:lnTo>
                  <a:pt x="8929" y="223243"/>
                </a:lnTo>
                <a:lnTo>
                  <a:pt x="8929" y="241102"/>
                </a:lnTo>
                <a:lnTo>
                  <a:pt x="8929" y="250032"/>
                </a:lnTo>
                <a:lnTo>
                  <a:pt x="8929" y="250032"/>
                </a:lnTo>
                <a:lnTo>
                  <a:pt x="8929" y="241102"/>
                </a:lnTo>
                <a:lnTo>
                  <a:pt x="17859" y="223243"/>
                </a:lnTo>
                <a:lnTo>
                  <a:pt x="26789" y="187524"/>
                </a:lnTo>
                <a:lnTo>
                  <a:pt x="2678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8" name="Freeform 26697"/>
          <p:cNvSpPr/>
          <p:nvPr/>
        </p:nvSpPr>
        <p:spPr bwMode="auto">
          <a:xfrm>
            <a:off x="3080742" y="2402086"/>
            <a:ext cx="116087" cy="250032"/>
          </a:xfrm>
          <a:custGeom>
            <a:avLst/>
            <a:gdLst/>
            <a:ahLst/>
            <a:cxnLst/>
            <a:rect l="0" t="0" r="0" b="0"/>
            <a:pathLst>
              <a:path w="116087" h="250032">
                <a:moveTo>
                  <a:pt x="26789" y="0"/>
                </a:moveTo>
                <a:lnTo>
                  <a:pt x="26789" y="0"/>
                </a:lnTo>
                <a:lnTo>
                  <a:pt x="26789" y="0"/>
                </a:lnTo>
                <a:lnTo>
                  <a:pt x="17860" y="0"/>
                </a:lnTo>
                <a:lnTo>
                  <a:pt x="17860" y="0"/>
                </a:lnTo>
                <a:lnTo>
                  <a:pt x="17860" y="0"/>
                </a:lnTo>
                <a:lnTo>
                  <a:pt x="8930" y="0"/>
                </a:lnTo>
                <a:lnTo>
                  <a:pt x="8930" y="8929"/>
                </a:lnTo>
                <a:lnTo>
                  <a:pt x="8930" y="17859"/>
                </a:lnTo>
                <a:lnTo>
                  <a:pt x="0" y="26789"/>
                </a:lnTo>
                <a:lnTo>
                  <a:pt x="0" y="53578"/>
                </a:lnTo>
                <a:lnTo>
                  <a:pt x="0" y="89297"/>
                </a:lnTo>
                <a:lnTo>
                  <a:pt x="0" y="125016"/>
                </a:lnTo>
                <a:lnTo>
                  <a:pt x="0" y="160734"/>
                </a:lnTo>
                <a:lnTo>
                  <a:pt x="0" y="196453"/>
                </a:lnTo>
                <a:lnTo>
                  <a:pt x="8930" y="223242"/>
                </a:lnTo>
                <a:lnTo>
                  <a:pt x="17860" y="241102"/>
                </a:lnTo>
                <a:lnTo>
                  <a:pt x="26789" y="250031"/>
                </a:lnTo>
                <a:lnTo>
                  <a:pt x="44649" y="232172"/>
                </a:lnTo>
                <a:lnTo>
                  <a:pt x="71438" y="214312"/>
                </a:lnTo>
                <a:lnTo>
                  <a:pt x="89297" y="187523"/>
                </a:lnTo>
                <a:lnTo>
                  <a:pt x="107156" y="151805"/>
                </a:lnTo>
                <a:lnTo>
                  <a:pt x="116086" y="116086"/>
                </a:lnTo>
                <a:lnTo>
                  <a:pt x="116086" y="80367"/>
                </a:lnTo>
                <a:lnTo>
                  <a:pt x="107156" y="44648"/>
                </a:lnTo>
                <a:lnTo>
                  <a:pt x="89297" y="17859"/>
                </a:lnTo>
                <a:lnTo>
                  <a:pt x="71438" y="8929"/>
                </a:lnTo>
                <a:lnTo>
                  <a:pt x="53578" y="8929"/>
                </a:lnTo>
                <a:lnTo>
                  <a:pt x="26789" y="26789"/>
                </a:lnTo>
                <a:lnTo>
                  <a:pt x="17860" y="53578"/>
                </a:lnTo>
                <a:lnTo>
                  <a:pt x="8930" y="89297"/>
                </a:lnTo>
                <a:lnTo>
                  <a:pt x="17860" y="107156"/>
                </a:lnTo>
                <a:lnTo>
                  <a:pt x="26789" y="116086"/>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9" name="Freeform 26698"/>
          <p:cNvSpPr/>
          <p:nvPr/>
        </p:nvSpPr>
        <p:spPr bwMode="auto">
          <a:xfrm>
            <a:off x="3205758" y="2286000"/>
            <a:ext cx="98227" cy="107157"/>
          </a:xfrm>
          <a:custGeom>
            <a:avLst/>
            <a:gdLst/>
            <a:ahLst/>
            <a:cxnLst/>
            <a:rect l="0" t="0" r="0" b="0"/>
            <a:pathLst>
              <a:path w="98227" h="107157">
                <a:moveTo>
                  <a:pt x="0" y="0"/>
                </a:moveTo>
                <a:lnTo>
                  <a:pt x="0" y="0"/>
                </a:lnTo>
                <a:lnTo>
                  <a:pt x="0" y="0"/>
                </a:lnTo>
                <a:lnTo>
                  <a:pt x="0" y="0"/>
                </a:lnTo>
                <a:lnTo>
                  <a:pt x="0" y="8929"/>
                </a:lnTo>
                <a:lnTo>
                  <a:pt x="0" y="8929"/>
                </a:lnTo>
                <a:lnTo>
                  <a:pt x="0" y="17859"/>
                </a:lnTo>
                <a:lnTo>
                  <a:pt x="0" y="35719"/>
                </a:lnTo>
                <a:lnTo>
                  <a:pt x="0" y="53578"/>
                </a:lnTo>
                <a:lnTo>
                  <a:pt x="8930" y="71437"/>
                </a:lnTo>
                <a:lnTo>
                  <a:pt x="8930" y="89297"/>
                </a:lnTo>
                <a:lnTo>
                  <a:pt x="17859" y="98226"/>
                </a:lnTo>
                <a:lnTo>
                  <a:pt x="35719" y="107156"/>
                </a:lnTo>
                <a:lnTo>
                  <a:pt x="44648" y="107156"/>
                </a:lnTo>
                <a:lnTo>
                  <a:pt x="62508" y="107156"/>
                </a:lnTo>
                <a:lnTo>
                  <a:pt x="80367" y="98226"/>
                </a:lnTo>
                <a:lnTo>
                  <a:pt x="89297" y="80367"/>
                </a:lnTo>
                <a:lnTo>
                  <a:pt x="98226" y="71437"/>
                </a:lnTo>
                <a:lnTo>
                  <a:pt x="98226" y="53578"/>
                </a:lnTo>
                <a:lnTo>
                  <a:pt x="89297" y="44648"/>
                </a:lnTo>
                <a:lnTo>
                  <a:pt x="89297" y="44648"/>
                </a:lnTo>
                <a:lnTo>
                  <a:pt x="71437" y="44648"/>
                </a:lnTo>
                <a:lnTo>
                  <a:pt x="62508" y="62508"/>
                </a:lnTo>
                <a:lnTo>
                  <a:pt x="53578" y="80367"/>
                </a:lnTo>
                <a:lnTo>
                  <a:pt x="44648" y="89297"/>
                </a:lnTo>
                <a:lnTo>
                  <a:pt x="53578" y="98226"/>
                </a:lnTo>
                <a:lnTo>
                  <a:pt x="5357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0" name="Freeform 26699"/>
          <p:cNvSpPr/>
          <p:nvPr/>
        </p:nvSpPr>
        <p:spPr bwMode="auto">
          <a:xfrm>
            <a:off x="3187898" y="2205633"/>
            <a:ext cx="125017" cy="62508"/>
          </a:xfrm>
          <a:custGeom>
            <a:avLst/>
            <a:gdLst/>
            <a:ahLst/>
            <a:cxnLst/>
            <a:rect l="0" t="0" r="0" b="0"/>
            <a:pathLst>
              <a:path w="125017" h="62508">
                <a:moveTo>
                  <a:pt x="17860" y="53578"/>
                </a:moveTo>
                <a:lnTo>
                  <a:pt x="17860" y="53578"/>
                </a:lnTo>
                <a:lnTo>
                  <a:pt x="17860" y="53578"/>
                </a:lnTo>
                <a:lnTo>
                  <a:pt x="8930" y="53578"/>
                </a:lnTo>
                <a:lnTo>
                  <a:pt x="8930" y="53578"/>
                </a:lnTo>
                <a:lnTo>
                  <a:pt x="8930" y="53578"/>
                </a:lnTo>
                <a:lnTo>
                  <a:pt x="8930" y="53578"/>
                </a:lnTo>
                <a:lnTo>
                  <a:pt x="0" y="62507"/>
                </a:lnTo>
                <a:lnTo>
                  <a:pt x="8930" y="62507"/>
                </a:lnTo>
                <a:lnTo>
                  <a:pt x="8930" y="62507"/>
                </a:lnTo>
                <a:lnTo>
                  <a:pt x="17860" y="53578"/>
                </a:lnTo>
                <a:lnTo>
                  <a:pt x="26790" y="53578"/>
                </a:lnTo>
                <a:lnTo>
                  <a:pt x="35719" y="44648"/>
                </a:lnTo>
                <a:lnTo>
                  <a:pt x="53579" y="35718"/>
                </a:lnTo>
                <a:lnTo>
                  <a:pt x="71438" y="17859"/>
                </a:lnTo>
                <a:lnTo>
                  <a:pt x="89297" y="8929"/>
                </a:lnTo>
                <a:lnTo>
                  <a:pt x="98227" y="0"/>
                </a:lnTo>
                <a:lnTo>
                  <a:pt x="116086" y="0"/>
                </a:lnTo>
                <a:lnTo>
                  <a:pt x="125016" y="0"/>
                </a:lnTo>
                <a:lnTo>
                  <a:pt x="125016" y="8929"/>
                </a:lnTo>
                <a:lnTo>
                  <a:pt x="125016" y="17859"/>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1" name="Freeform 26700"/>
          <p:cNvSpPr/>
          <p:nvPr/>
        </p:nvSpPr>
        <p:spPr bwMode="auto">
          <a:xfrm>
            <a:off x="3205758" y="2277070"/>
            <a:ext cx="116087" cy="214314"/>
          </a:xfrm>
          <a:custGeom>
            <a:avLst/>
            <a:gdLst/>
            <a:ahLst/>
            <a:cxnLst/>
            <a:rect l="0" t="0" r="0" b="0"/>
            <a:pathLst>
              <a:path w="116087" h="214314">
                <a:moveTo>
                  <a:pt x="0" y="0"/>
                </a:moveTo>
                <a:lnTo>
                  <a:pt x="0" y="0"/>
                </a:lnTo>
                <a:lnTo>
                  <a:pt x="0" y="0"/>
                </a:lnTo>
                <a:lnTo>
                  <a:pt x="0" y="0"/>
                </a:lnTo>
                <a:lnTo>
                  <a:pt x="0" y="17859"/>
                </a:lnTo>
                <a:lnTo>
                  <a:pt x="0" y="26789"/>
                </a:lnTo>
                <a:lnTo>
                  <a:pt x="0" y="44649"/>
                </a:lnTo>
                <a:lnTo>
                  <a:pt x="8930" y="62508"/>
                </a:lnTo>
                <a:lnTo>
                  <a:pt x="8930" y="80367"/>
                </a:lnTo>
                <a:lnTo>
                  <a:pt x="8930" y="107156"/>
                </a:lnTo>
                <a:lnTo>
                  <a:pt x="8930" y="125016"/>
                </a:lnTo>
                <a:lnTo>
                  <a:pt x="17859" y="133945"/>
                </a:lnTo>
                <a:lnTo>
                  <a:pt x="17859" y="142875"/>
                </a:lnTo>
                <a:lnTo>
                  <a:pt x="17859" y="151805"/>
                </a:lnTo>
                <a:lnTo>
                  <a:pt x="17859" y="142875"/>
                </a:lnTo>
                <a:lnTo>
                  <a:pt x="17859" y="142875"/>
                </a:lnTo>
                <a:lnTo>
                  <a:pt x="17859" y="133945"/>
                </a:lnTo>
                <a:lnTo>
                  <a:pt x="17859" y="116086"/>
                </a:lnTo>
                <a:lnTo>
                  <a:pt x="17859" y="107156"/>
                </a:lnTo>
                <a:lnTo>
                  <a:pt x="26789" y="98227"/>
                </a:lnTo>
                <a:lnTo>
                  <a:pt x="35719" y="89297"/>
                </a:lnTo>
                <a:lnTo>
                  <a:pt x="53578" y="89297"/>
                </a:lnTo>
                <a:lnTo>
                  <a:pt x="62508" y="80367"/>
                </a:lnTo>
                <a:lnTo>
                  <a:pt x="80367" y="80367"/>
                </a:lnTo>
                <a:lnTo>
                  <a:pt x="89297" y="80367"/>
                </a:lnTo>
                <a:lnTo>
                  <a:pt x="107156" y="89297"/>
                </a:lnTo>
                <a:lnTo>
                  <a:pt x="116086" y="98227"/>
                </a:lnTo>
                <a:lnTo>
                  <a:pt x="116086" y="116086"/>
                </a:lnTo>
                <a:lnTo>
                  <a:pt x="116086" y="133945"/>
                </a:lnTo>
                <a:lnTo>
                  <a:pt x="107156" y="151805"/>
                </a:lnTo>
                <a:lnTo>
                  <a:pt x="98226" y="178594"/>
                </a:lnTo>
                <a:lnTo>
                  <a:pt x="80367" y="196453"/>
                </a:lnTo>
                <a:lnTo>
                  <a:pt x="71437" y="214313"/>
                </a:lnTo>
                <a:lnTo>
                  <a:pt x="53578" y="214313"/>
                </a:lnTo>
                <a:lnTo>
                  <a:pt x="53578" y="196453"/>
                </a:lnTo>
                <a:lnTo>
                  <a:pt x="53578" y="178594"/>
                </a:lnTo>
                <a:lnTo>
                  <a:pt x="5357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2" name="Freeform 26701"/>
          <p:cNvSpPr/>
          <p:nvPr/>
        </p:nvSpPr>
        <p:spPr bwMode="auto">
          <a:xfrm>
            <a:off x="669727" y="3152179"/>
            <a:ext cx="3545087" cy="71439"/>
          </a:xfrm>
          <a:custGeom>
            <a:avLst/>
            <a:gdLst/>
            <a:ahLst/>
            <a:cxnLst/>
            <a:rect l="0" t="0" r="0" b="0"/>
            <a:pathLst>
              <a:path w="3545087" h="71439">
                <a:moveTo>
                  <a:pt x="0" y="17860"/>
                </a:moveTo>
                <a:lnTo>
                  <a:pt x="0" y="17860"/>
                </a:lnTo>
                <a:lnTo>
                  <a:pt x="0" y="17860"/>
                </a:lnTo>
                <a:lnTo>
                  <a:pt x="0" y="17860"/>
                </a:lnTo>
                <a:lnTo>
                  <a:pt x="8929" y="17860"/>
                </a:lnTo>
                <a:lnTo>
                  <a:pt x="8929" y="17860"/>
                </a:lnTo>
                <a:lnTo>
                  <a:pt x="8929" y="17860"/>
                </a:lnTo>
                <a:lnTo>
                  <a:pt x="8929" y="17860"/>
                </a:lnTo>
                <a:lnTo>
                  <a:pt x="8929" y="26789"/>
                </a:lnTo>
                <a:lnTo>
                  <a:pt x="0" y="26789"/>
                </a:lnTo>
                <a:lnTo>
                  <a:pt x="8929" y="26789"/>
                </a:lnTo>
                <a:lnTo>
                  <a:pt x="8929" y="35719"/>
                </a:lnTo>
                <a:lnTo>
                  <a:pt x="8929" y="35719"/>
                </a:lnTo>
                <a:lnTo>
                  <a:pt x="8929" y="35719"/>
                </a:lnTo>
                <a:lnTo>
                  <a:pt x="17859" y="35719"/>
                </a:lnTo>
                <a:lnTo>
                  <a:pt x="26789" y="35719"/>
                </a:lnTo>
                <a:lnTo>
                  <a:pt x="35718" y="35719"/>
                </a:lnTo>
                <a:lnTo>
                  <a:pt x="53578" y="44649"/>
                </a:lnTo>
                <a:lnTo>
                  <a:pt x="62507" y="44649"/>
                </a:lnTo>
                <a:lnTo>
                  <a:pt x="80367" y="53578"/>
                </a:lnTo>
                <a:lnTo>
                  <a:pt x="98226" y="53578"/>
                </a:lnTo>
                <a:lnTo>
                  <a:pt x="116086" y="53578"/>
                </a:lnTo>
                <a:lnTo>
                  <a:pt x="142875" y="53578"/>
                </a:lnTo>
                <a:lnTo>
                  <a:pt x="160734" y="62508"/>
                </a:lnTo>
                <a:lnTo>
                  <a:pt x="187523" y="62508"/>
                </a:lnTo>
                <a:lnTo>
                  <a:pt x="214312" y="62508"/>
                </a:lnTo>
                <a:lnTo>
                  <a:pt x="241101" y="62508"/>
                </a:lnTo>
                <a:lnTo>
                  <a:pt x="267890" y="62508"/>
                </a:lnTo>
                <a:lnTo>
                  <a:pt x="294679" y="62508"/>
                </a:lnTo>
                <a:lnTo>
                  <a:pt x="330398" y="62508"/>
                </a:lnTo>
                <a:lnTo>
                  <a:pt x="366117" y="71438"/>
                </a:lnTo>
                <a:lnTo>
                  <a:pt x="401836" y="62508"/>
                </a:lnTo>
                <a:lnTo>
                  <a:pt x="437554" y="62508"/>
                </a:lnTo>
                <a:lnTo>
                  <a:pt x="473273" y="62508"/>
                </a:lnTo>
                <a:lnTo>
                  <a:pt x="508992" y="62508"/>
                </a:lnTo>
                <a:lnTo>
                  <a:pt x="544711" y="62508"/>
                </a:lnTo>
                <a:lnTo>
                  <a:pt x="589359" y="62508"/>
                </a:lnTo>
                <a:lnTo>
                  <a:pt x="625078" y="62508"/>
                </a:lnTo>
                <a:lnTo>
                  <a:pt x="669726" y="62508"/>
                </a:lnTo>
                <a:lnTo>
                  <a:pt x="705445" y="62508"/>
                </a:lnTo>
                <a:lnTo>
                  <a:pt x="750093" y="62508"/>
                </a:lnTo>
                <a:lnTo>
                  <a:pt x="794742" y="62508"/>
                </a:lnTo>
                <a:lnTo>
                  <a:pt x="839390" y="62508"/>
                </a:lnTo>
                <a:lnTo>
                  <a:pt x="884039" y="62508"/>
                </a:lnTo>
                <a:lnTo>
                  <a:pt x="928687" y="53578"/>
                </a:lnTo>
                <a:lnTo>
                  <a:pt x="973336" y="53578"/>
                </a:lnTo>
                <a:lnTo>
                  <a:pt x="1026914" y="53578"/>
                </a:lnTo>
                <a:lnTo>
                  <a:pt x="1071562" y="53578"/>
                </a:lnTo>
                <a:lnTo>
                  <a:pt x="1116211" y="53578"/>
                </a:lnTo>
                <a:lnTo>
                  <a:pt x="1169789" y="53578"/>
                </a:lnTo>
                <a:lnTo>
                  <a:pt x="1214437" y="53578"/>
                </a:lnTo>
                <a:lnTo>
                  <a:pt x="1259086" y="53578"/>
                </a:lnTo>
                <a:lnTo>
                  <a:pt x="1312664" y="53578"/>
                </a:lnTo>
                <a:lnTo>
                  <a:pt x="1357312" y="53578"/>
                </a:lnTo>
                <a:lnTo>
                  <a:pt x="1410890" y="53578"/>
                </a:lnTo>
                <a:lnTo>
                  <a:pt x="1455539" y="44649"/>
                </a:lnTo>
                <a:lnTo>
                  <a:pt x="1509117" y="44649"/>
                </a:lnTo>
                <a:lnTo>
                  <a:pt x="1553765" y="44649"/>
                </a:lnTo>
                <a:lnTo>
                  <a:pt x="1598414" y="44649"/>
                </a:lnTo>
                <a:lnTo>
                  <a:pt x="1651992" y="44649"/>
                </a:lnTo>
                <a:lnTo>
                  <a:pt x="1696640" y="35719"/>
                </a:lnTo>
                <a:lnTo>
                  <a:pt x="1750218" y="35719"/>
                </a:lnTo>
                <a:lnTo>
                  <a:pt x="1794867" y="35719"/>
                </a:lnTo>
                <a:lnTo>
                  <a:pt x="1839515" y="35719"/>
                </a:lnTo>
                <a:lnTo>
                  <a:pt x="1893093" y="35719"/>
                </a:lnTo>
                <a:lnTo>
                  <a:pt x="1946671" y="35719"/>
                </a:lnTo>
                <a:lnTo>
                  <a:pt x="1991320" y="35719"/>
                </a:lnTo>
                <a:lnTo>
                  <a:pt x="2044898" y="35719"/>
                </a:lnTo>
                <a:lnTo>
                  <a:pt x="2098476" y="35719"/>
                </a:lnTo>
                <a:lnTo>
                  <a:pt x="2143125" y="35719"/>
                </a:lnTo>
                <a:lnTo>
                  <a:pt x="2196703" y="35719"/>
                </a:lnTo>
                <a:lnTo>
                  <a:pt x="2241351" y="35719"/>
                </a:lnTo>
                <a:lnTo>
                  <a:pt x="2294929" y="35719"/>
                </a:lnTo>
                <a:lnTo>
                  <a:pt x="2339578" y="44649"/>
                </a:lnTo>
                <a:lnTo>
                  <a:pt x="2384226" y="44649"/>
                </a:lnTo>
                <a:lnTo>
                  <a:pt x="2437804" y="44649"/>
                </a:lnTo>
                <a:lnTo>
                  <a:pt x="2482453" y="35719"/>
                </a:lnTo>
                <a:lnTo>
                  <a:pt x="2536031" y="35719"/>
                </a:lnTo>
                <a:lnTo>
                  <a:pt x="2580679" y="35719"/>
                </a:lnTo>
                <a:lnTo>
                  <a:pt x="2625328" y="35719"/>
                </a:lnTo>
                <a:lnTo>
                  <a:pt x="2678906" y="35719"/>
                </a:lnTo>
                <a:lnTo>
                  <a:pt x="2723554" y="26789"/>
                </a:lnTo>
                <a:lnTo>
                  <a:pt x="2768203" y="26789"/>
                </a:lnTo>
                <a:lnTo>
                  <a:pt x="2812851" y="26789"/>
                </a:lnTo>
                <a:lnTo>
                  <a:pt x="2866429" y="17860"/>
                </a:lnTo>
                <a:lnTo>
                  <a:pt x="2911078" y="17860"/>
                </a:lnTo>
                <a:lnTo>
                  <a:pt x="2955726" y="17860"/>
                </a:lnTo>
                <a:lnTo>
                  <a:pt x="3009304" y="8930"/>
                </a:lnTo>
                <a:lnTo>
                  <a:pt x="3053953" y="8930"/>
                </a:lnTo>
                <a:lnTo>
                  <a:pt x="3098601" y="8930"/>
                </a:lnTo>
                <a:lnTo>
                  <a:pt x="3152179" y="8930"/>
                </a:lnTo>
                <a:lnTo>
                  <a:pt x="3196828" y="8930"/>
                </a:lnTo>
                <a:lnTo>
                  <a:pt x="3241476" y="0"/>
                </a:lnTo>
                <a:lnTo>
                  <a:pt x="3286125" y="0"/>
                </a:lnTo>
                <a:lnTo>
                  <a:pt x="3321843" y="0"/>
                </a:lnTo>
                <a:lnTo>
                  <a:pt x="3357562" y="0"/>
                </a:lnTo>
                <a:lnTo>
                  <a:pt x="3393281" y="0"/>
                </a:lnTo>
                <a:lnTo>
                  <a:pt x="3420070" y="8930"/>
                </a:lnTo>
                <a:lnTo>
                  <a:pt x="3446859" y="8930"/>
                </a:lnTo>
                <a:lnTo>
                  <a:pt x="3473648" y="8930"/>
                </a:lnTo>
                <a:lnTo>
                  <a:pt x="3491507" y="8930"/>
                </a:lnTo>
                <a:lnTo>
                  <a:pt x="3518296" y="17860"/>
                </a:lnTo>
                <a:lnTo>
                  <a:pt x="3536156" y="17860"/>
                </a:lnTo>
                <a:lnTo>
                  <a:pt x="3545086" y="8930"/>
                </a:lnTo>
                <a:lnTo>
                  <a:pt x="3545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3" name="Freeform 26702"/>
          <p:cNvSpPr/>
          <p:nvPr/>
        </p:nvSpPr>
        <p:spPr bwMode="auto">
          <a:xfrm>
            <a:off x="3384352" y="2482453"/>
            <a:ext cx="169665" cy="17861"/>
          </a:xfrm>
          <a:custGeom>
            <a:avLst/>
            <a:gdLst/>
            <a:ahLst/>
            <a:cxnLst/>
            <a:rect l="0" t="0" r="0" b="0"/>
            <a:pathLst>
              <a:path w="169665" h="17861">
                <a:moveTo>
                  <a:pt x="0" y="17860"/>
                </a:moveTo>
                <a:lnTo>
                  <a:pt x="0" y="17860"/>
                </a:lnTo>
                <a:lnTo>
                  <a:pt x="0" y="17860"/>
                </a:lnTo>
                <a:lnTo>
                  <a:pt x="0" y="17860"/>
                </a:lnTo>
                <a:lnTo>
                  <a:pt x="0" y="8930"/>
                </a:lnTo>
                <a:lnTo>
                  <a:pt x="0" y="8930"/>
                </a:lnTo>
                <a:lnTo>
                  <a:pt x="0" y="17860"/>
                </a:lnTo>
                <a:lnTo>
                  <a:pt x="0" y="17860"/>
                </a:lnTo>
                <a:lnTo>
                  <a:pt x="8929" y="17860"/>
                </a:lnTo>
                <a:lnTo>
                  <a:pt x="17859" y="17860"/>
                </a:lnTo>
                <a:lnTo>
                  <a:pt x="44648" y="17860"/>
                </a:lnTo>
                <a:lnTo>
                  <a:pt x="71437" y="17860"/>
                </a:lnTo>
                <a:lnTo>
                  <a:pt x="98226" y="8930"/>
                </a:lnTo>
                <a:lnTo>
                  <a:pt x="125015" y="8930"/>
                </a:lnTo>
                <a:lnTo>
                  <a:pt x="151804" y="893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4" name="Freeform 26703"/>
          <p:cNvSpPr/>
          <p:nvPr/>
        </p:nvSpPr>
        <p:spPr bwMode="auto">
          <a:xfrm>
            <a:off x="3661172" y="2375297"/>
            <a:ext cx="26790" cy="196454"/>
          </a:xfrm>
          <a:custGeom>
            <a:avLst/>
            <a:gdLst/>
            <a:ahLst/>
            <a:cxnLst/>
            <a:rect l="0" t="0" r="0" b="0"/>
            <a:pathLst>
              <a:path w="26790" h="196454">
                <a:moveTo>
                  <a:pt x="8930" y="0"/>
                </a:moveTo>
                <a:lnTo>
                  <a:pt x="8930" y="0"/>
                </a:lnTo>
                <a:lnTo>
                  <a:pt x="8930" y="0"/>
                </a:lnTo>
                <a:lnTo>
                  <a:pt x="8930" y="8929"/>
                </a:lnTo>
                <a:lnTo>
                  <a:pt x="8930" y="17859"/>
                </a:lnTo>
                <a:lnTo>
                  <a:pt x="8930" y="35718"/>
                </a:lnTo>
                <a:lnTo>
                  <a:pt x="8930" y="62507"/>
                </a:lnTo>
                <a:lnTo>
                  <a:pt x="8930" y="98226"/>
                </a:lnTo>
                <a:lnTo>
                  <a:pt x="0" y="125016"/>
                </a:lnTo>
                <a:lnTo>
                  <a:pt x="0" y="151805"/>
                </a:lnTo>
                <a:lnTo>
                  <a:pt x="0" y="178594"/>
                </a:lnTo>
                <a:lnTo>
                  <a:pt x="8930" y="187523"/>
                </a:lnTo>
                <a:lnTo>
                  <a:pt x="8930" y="196453"/>
                </a:lnTo>
                <a:lnTo>
                  <a:pt x="17859" y="196453"/>
                </a:lnTo>
                <a:lnTo>
                  <a:pt x="17859" y="187523"/>
                </a:lnTo>
                <a:lnTo>
                  <a:pt x="26789" y="169664"/>
                </a:lnTo>
                <a:lnTo>
                  <a:pt x="2678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5" name="Freeform 26704"/>
          <p:cNvSpPr/>
          <p:nvPr/>
        </p:nvSpPr>
        <p:spPr bwMode="auto">
          <a:xfrm>
            <a:off x="3723680" y="2393156"/>
            <a:ext cx="133946" cy="169665"/>
          </a:xfrm>
          <a:custGeom>
            <a:avLst/>
            <a:gdLst/>
            <a:ahLst/>
            <a:cxnLst/>
            <a:rect l="0" t="0" r="0" b="0"/>
            <a:pathLst>
              <a:path w="133946" h="169665">
                <a:moveTo>
                  <a:pt x="26789" y="35719"/>
                </a:moveTo>
                <a:lnTo>
                  <a:pt x="17859" y="44648"/>
                </a:lnTo>
                <a:lnTo>
                  <a:pt x="17859" y="71438"/>
                </a:lnTo>
                <a:lnTo>
                  <a:pt x="8929" y="98227"/>
                </a:lnTo>
                <a:lnTo>
                  <a:pt x="8929" y="125016"/>
                </a:lnTo>
                <a:lnTo>
                  <a:pt x="17859" y="151805"/>
                </a:lnTo>
                <a:lnTo>
                  <a:pt x="17859" y="169664"/>
                </a:lnTo>
                <a:lnTo>
                  <a:pt x="35718" y="169664"/>
                </a:lnTo>
                <a:lnTo>
                  <a:pt x="53578" y="169664"/>
                </a:lnTo>
                <a:lnTo>
                  <a:pt x="71437" y="169664"/>
                </a:lnTo>
                <a:lnTo>
                  <a:pt x="89297" y="151805"/>
                </a:lnTo>
                <a:lnTo>
                  <a:pt x="116086" y="133946"/>
                </a:lnTo>
                <a:lnTo>
                  <a:pt x="125015" y="116086"/>
                </a:lnTo>
                <a:lnTo>
                  <a:pt x="133945" y="89297"/>
                </a:lnTo>
                <a:lnTo>
                  <a:pt x="133945" y="62508"/>
                </a:lnTo>
                <a:lnTo>
                  <a:pt x="116086" y="44648"/>
                </a:lnTo>
                <a:lnTo>
                  <a:pt x="98226" y="17859"/>
                </a:lnTo>
                <a:lnTo>
                  <a:pt x="62508" y="8930"/>
                </a:lnTo>
                <a:lnTo>
                  <a:pt x="35718" y="0"/>
                </a:lnTo>
                <a:lnTo>
                  <a:pt x="17859" y="0"/>
                </a:lnTo>
                <a:lnTo>
                  <a:pt x="0" y="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6" name="Freeform 26705"/>
          <p:cNvSpPr/>
          <p:nvPr/>
        </p:nvSpPr>
        <p:spPr bwMode="auto">
          <a:xfrm>
            <a:off x="3875484" y="2214562"/>
            <a:ext cx="89298" cy="151806"/>
          </a:xfrm>
          <a:custGeom>
            <a:avLst/>
            <a:gdLst/>
            <a:ahLst/>
            <a:cxnLst/>
            <a:rect l="0" t="0" r="0" b="0"/>
            <a:pathLst>
              <a:path w="89298" h="151806">
                <a:moveTo>
                  <a:pt x="17860" y="8930"/>
                </a:moveTo>
                <a:lnTo>
                  <a:pt x="17860" y="0"/>
                </a:lnTo>
                <a:lnTo>
                  <a:pt x="17860" y="0"/>
                </a:lnTo>
                <a:lnTo>
                  <a:pt x="8930" y="0"/>
                </a:lnTo>
                <a:lnTo>
                  <a:pt x="8930" y="0"/>
                </a:lnTo>
                <a:lnTo>
                  <a:pt x="8930" y="0"/>
                </a:lnTo>
                <a:lnTo>
                  <a:pt x="8930" y="0"/>
                </a:lnTo>
                <a:lnTo>
                  <a:pt x="8930" y="8930"/>
                </a:lnTo>
                <a:lnTo>
                  <a:pt x="8930" y="26789"/>
                </a:lnTo>
                <a:lnTo>
                  <a:pt x="8930" y="44649"/>
                </a:lnTo>
                <a:lnTo>
                  <a:pt x="0" y="62508"/>
                </a:lnTo>
                <a:lnTo>
                  <a:pt x="8930" y="89297"/>
                </a:lnTo>
                <a:lnTo>
                  <a:pt x="8930" y="107157"/>
                </a:lnTo>
                <a:lnTo>
                  <a:pt x="17860" y="125016"/>
                </a:lnTo>
                <a:lnTo>
                  <a:pt x="17860" y="133946"/>
                </a:lnTo>
                <a:lnTo>
                  <a:pt x="35719" y="142875"/>
                </a:lnTo>
                <a:lnTo>
                  <a:pt x="44649" y="151805"/>
                </a:lnTo>
                <a:lnTo>
                  <a:pt x="53579" y="151805"/>
                </a:lnTo>
                <a:lnTo>
                  <a:pt x="62508" y="142875"/>
                </a:lnTo>
                <a:lnTo>
                  <a:pt x="71438" y="142875"/>
                </a:lnTo>
                <a:lnTo>
                  <a:pt x="80368" y="142875"/>
                </a:lnTo>
                <a:lnTo>
                  <a:pt x="80368" y="133946"/>
                </a:lnTo>
                <a:lnTo>
                  <a:pt x="80368" y="133946"/>
                </a:lnTo>
                <a:lnTo>
                  <a:pt x="80368" y="125016"/>
                </a:lnTo>
                <a:lnTo>
                  <a:pt x="80368" y="125016"/>
                </a:lnTo>
                <a:lnTo>
                  <a:pt x="80368" y="125016"/>
                </a:lnTo>
                <a:lnTo>
                  <a:pt x="80368" y="125016"/>
                </a:lnTo>
                <a:lnTo>
                  <a:pt x="71438" y="125016"/>
                </a:lnTo>
                <a:lnTo>
                  <a:pt x="71438" y="125016"/>
                </a:lnTo>
                <a:lnTo>
                  <a:pt x="71438" y="125016"/>
                </a:lnTo>
                <a:lnTo>
                  <a:pt x="71438" y="125016"/>
                </a:lnTo>
                <a:lnTo>
                  <a:pt x="80368" y="116086"/>
                </a:lnTo>
                <a:lnTo>
                  <a:pt x="80368" y="116086"/>
                </a:lnTo>
                <a:lnTo>
                  <a:pt x="80368" y="107157"/>
                </a:lnTo>
                <a:lnTo>
                  <a:pt x="80368" y="98227"/>
                </a:lnTo>
                <a:lnTo>
                  <a:pt x="80368" y="89297"/>
                </a:lnTo>
                <a:lnTo>
                  <a:pt x="89297" y="89297"/>
                </a:lnTo>
                <a:lnTo>
                  <a:pt x="89297" y="80367"/>
                </a:lnTo>
                <a:lnTo>
                  <a:pt x="89297" y="71438"/>
                </a:lnTo>
                <a:lnTo>
                  <a:pt x="89297" y="62508"/>
                </a:lnTo>
                <a:lnTo>
                  <a:pt x="89297" y="62508"/>
                </a:lnTo>
                <a:lnTo>
                  <a:pt x="89297" y="62508"/>
                </a:lnTo>
                <a:lnTo>
                  <a:pt x="80368" y="62508"/>
                </a:lnTo>
                <a:lnTo>
                  <a:pt x="71438" y="71438"/>
                </a:lnTo>
                <a:lnTo>
                  <a:pt x="62508" y="89297"/>
                </a:lnTo>
                <a:lnTo>
                  <a:pt x="53579" y="98227"/>
                </a:lnTo>
                <a:lnTo>
                  <a:pt x="44649" y="116086"/>
                </a:lnTo>
                <a:lnTo>
                  <a:pt x="44649" y="125016"/>
                </a:lnTo>
                <a:lnTo>
                  <a:pt x="53579" y="125016"/>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7" name="Freeform 26706"/>
          <p:cNvSpPr/>
          <p:nvPr/>
        </p:nvSpPr>
        <p:spPr bwMode="auto">
          <a:xfrm>
            <a:off x="1294805" y="3321843"/>
            <a:ext cx="151805" cy="258962"/>
          </a:xfrm>
          <a:custGeom>
            <a:avLst/>
            <a:gdLst/>
            <a:ahLst/>
            <a:cxnLst/>
            <a:rect l="0" t="0" r="0" b="0"/>
            <a:pathLst>
              <a:path w="151805" h="258962">
                <a:moveTo>
                  <a:pt x="17859" y="0"/>
                </a:moveTo>
                <a:lnTo>
                  <a:pt x="17859" y="0"/>
                </a:lnTo>
                <a:lnTo>
                  <a:pt x="17859" y="8930"/>
                </a:lnTo>
                <a:lnTo>
                  <a:pt x="17859" y="26789"/>
                </a:lnTo>
                <a:lnTo>
                  <a:pt x="8929" y="44649"/>
                </a:lnTo>
                <a:lnTo>
                  <a:pt x="8929" y="80368"/>
                </a:lnTo>
                <a:lnTo>
                  <a:pt x="0" y="116086"/>
                </a:lnTo>
                <a:lnTo>
                  <a:pt x="8929" y="160735"/>
                </a:lnTo>
                <a:lnTo>
                  <a:pt x="8929" y="205383"/>
                </a:lnTo>
                <a:lnTo>
                  <a:pt x="17859" y="232172"/>
                </a:lnTo>
                <a:lnTo>
                  <a:pt x="35718" y="258961"/>
                </a:lnTo>
                <a:lnTo>
                  <a:pt x="62508" y="258961"/>
                </a:lnTo>
                <a:lnTo>
                  <a:pt x="80367" y="250032"/>
                </a:lnTo>
                <a:lnTo>
                  <a:pt x="107156" y="223243"/>
                </a:lnTo>
                <a:lnTo>
                  <a:pt x="133945" y="187524"/>
                </a:lnTo>
                <a:lnTo>
                  <a:pt x="151804" y="142875"/>
                </a:lnTo>
                <a:lnTo>
                  <a:pt x="151804" y="98227"/>
                </a:lnTo>
                <a:lnTo>
                  <a:pt x="151804" y="62508"/>
                </a:lnTo>
                <a:lnTo>
                  <a:pt x="133945" y="35719"/>
                </a:lnTo>
                <a:lnTo>
                  <a:pt x="107156" y="17860"/>
                </a:lnTo>
                <a:lnTo>
                  <a:pt x="80367" y="17860"/>
                </a:lnTo>
                <a:lnTo>
                  <a:pt x="44648" y="26789"/>
                </a:lnTo>
                <a:lnTo>
                  <a:pt x="26789" y="53578"/>
                </a:lnTo>
                <a:lnTo>
                  <a:pt x="17859" y="71438"/>
                </a:lnTo>
                <a:lnTo>
                  <a:pt x="17859" y="98227"/>
                </a:lnTo>
                <a:lnTo>
                  <a:pt x="26789" y="116086"/>
                </a:lnTo>
                <a:lnTo>
                  <a:pt x="2678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8" name="Freeform 26707"/>
          <p:cNvSpPr/>
          <p:nvPr/>
        </p:nvSpPr>
        <p:spPr bwMode="auto">
          <a:xfrm>
            <a:off x="1509117" y="3393281"/>
            <a:ext cx="125017" cy="330399"/>
          </a:xfrm>
          <a:custGeom>
            <a:avLst/>
            <a:gdLst/>
            <a:ahLst/>
            <a:cxnLst/>
            <a:rect l="0" t="0" r="0" b="0"/>
            <a:pathLst>
              <a:path w="125017" h="330399">
                <a:moveTo>
                  <a:pt x="0" y="35719"/>
                </a:moveTo>
                <a:lnTo>
                  <a:pt x="0" y="35719"/>
                </a:lnTo>
                <a:lnTo>
                  <a:pt x="0" y="44648"/>
                </a:lnTo>
                <a:lnTo>
                  <a:pt x="0" y="53578"/>
                </a:lnTo>
                <a:lnTo>
                  <a:pt x="0" y="71437"/>
                </a:lnTo>
                <a:lnTo>
                  <a:pt x="8930" y="107156"/>
                </a:lnTo>
                <a:lnTo>
                  <a:pt x="17860" y="142875"/>
                </a:lnTo>
                <a:lnTo>
                  <a:pt x="26789" y="187523"/>
                </a:lnTo>
                <a:lnTo>
                  <a:pt x="26789" y="232172"/>
                </a:lnTo>
                <a:lnTo>
                  <a:pt x="35719" y="276820"/>
                </a:lnTo>
                <a:lnTo>
                  <a:pt x="35719" y="303609"/>
                </a:lnTo>
                <a:lnTo>
                  <a:pt x="26789" y="321469"/>
                </a:lnTo>
                <a:lnTo>
                  <a:pt x="26789" y="330398"/>
                </a:lnTo>
                <a:lnTo>
                  <a:pt x="26789" y="321469"/>
                </a:lnTo>
                <a:lnTo>
                  <a:pt x="17860" y="294680"/>
                </a:lnTo>
                <a:lnTo>
                  <a:pt x="8930" y="258961"/>
                </a:lnTo>
                <a:lnTo>
                  <a:pt x="0" y="205383"/>
                </a:lnTo>
                <a:lnTo>
                  <a:pt x="0" y="151805"/>
                </a:lnTo>
                <a:lnTo>
                  <a:pt x="0" y="98226"/>
                </a:lnTo>
                <a:lnTo>
                  <a:pt x="0" y="62508"/>
                </a:lnTo>
                <a:lnTo>
                  <a:pt x="17860" y="26789"/>
                </a:lnTo>
                <a:lnTo>
                  <a:pt x="35719" y="8930"/>
                </a:lnTo>
                <a:lnTo>
                  <a:pt x="62508" y="0"/>
                </a:lnTo>
                <a:lnTo>
                  <a:pt x="89297" y="8930"/>
                </a:lnTo>
                <a:lnTo>
                  <a:pt x="107156" y="26789"/>
                </a:lnTo>
                <a:lnTo>
                  <a:pt x="125016" y="53578"/>
                </a:lnTo>
                <a:lnTo>
                  <a:pt x="125016" y="89297"/>
                </a:lnTo>
                <a:lnTo>
                  <a:pt x="125016" y="133945"/>
                </a:lnTo>
                <a:lnTo>
                  <a:pt x="116086" y="160734"/>
                </a:lnTo>
                <a:lnTo>
                  <a:pt x="107156" y="178594"/>
                </a:lnTo>
                <a:lnTo>
                  <a:pt x="98227" y="187523"/>
                </a:lnTo>
                <a:lnTo>
                  <a:pt x="89297" y="178594"/>
                </a:lnTo>
                <a:lnTo>
                  <a:pt x="89297" y="160734"/>
                </a:lnTo>
                <a:lnTo>
                  <a:pt x="89297" y="125015"/>
                </a:lnTo>
                <a:lnTo>
                  <a:pt x="8929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9" name="Freeform 26708"/>
          <p:cNvSpPr/>
          <p:nvPr/>
        </p:nvSpPr>
        <p:spPr bwMode="auto">
          <a:xfrm>
            <a:off x="1643063" y="3393281"/>
            <a:ext cx="125016" cy="187524"/>
          </a:xfrm>
          <a:custGeom>
            <a:avLst/>
            <a:gdLst/>
            <a:ahLst/>
            <a:cxnLst/>
            <a:rect l="0" t="0" r="0" b="0"/>
            <a:pathLst>
              <a:path w="125016" h="187524">
                <a:moveTo>
                  <a:pt x="0" y="151805"/>
                </a:moveTo>
                <a:lnTo>
                  <a:pt x="0" y="151805"/>
                </a:lnTo>
                <a:lnTo>
                  <a:pt x="0" y="142875"/>
                </a:lnTo>
                <a:lnTo>
                  <a:pt x="8929" y="142875"/>
                </a:lnTo>
                <a:lnTo>
                  <a:pt x="17859" y="125015"/>
                </a:lnTo>
                <a:lnTo>
                  <a:pt x="26789" y="107156"/>
                </a:lnTo>
                <a:lnTo>
                  <a:pt x="35718" y="89297"/>
                </a:lnTo>
                <a:lnTo>
                  <a:pt x="53578" y="62508"/>
                </a:lnTo>
                <a:lnTo>
                  <a:pt x="53578" y="35719"/>
                </a:lnTo>
                <a:lnTo>
                  <a:pt x="53578" y="17859"/>
                </a:lnTo>
                <a:lnTo>
                  <a:pt x="53578" y="8930"/>
                </a:lnTo>
                <a:lnTo>
                  <a:pt x="44648" y="0"/>
                </a:lnTo>
                <a:lnTo>
                  <a:pt x="35718" y="0"/>
                </a:lnTo>
                <a:lnTo>
                  <a:pt x="26789" y="17859"/>
                </a:lnTo>
                <a:lnTo>
                  <a:pt x="17859" y="44648"/>
                </a:lnTo>
                <a:lnTo>
                  <a:pt x="17859" y="71437"/>
                </a:lnTo>
                <a:lnTo>
                  <a:pt x="26789" y="116086"/>
                </a:lnTo>
                <a:lnTo>
                  <a:pt x="26789" y="142875"/>
                </a:lnTo>
                <a:lnTo>
                  <a:pt x="44648" y="169664"/>
                </a:lnTo>
                <a:lnTo>
                  <a:pt x="62507" y="187523"/>
                </a:lnTo>
                <a:lnTo>
                  <a:pt x="80367" y="187523"/>
                </a:lnTo>
                <a:lnTo>
                  <a:pt x="89296" y="187523"/>
                </a:lnTo>
                <a:lnTo>
                  <a:pt x="107156" y="169664"/>
                </a:lnTo>
                <a:lnTo>
                  <a:pt x="116085" y="142875"/>
                </a:lnTo>
                <a:lnTo>
                  <a:pt x="125015" y="116086"/>
                </a:lnTo>
                <a:lnTo>
                  <a:pt x="125015" y="80367"/>
                </a:lnTo>
                <a:lnTo>
                  <a:pt x="125015" y="53578"/>
                </a:lnTo>
                <a:lnTo>
                  <a:pt x="12501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0" name="Freeform 26709"/>
          <p:cNvSpPr/>
          <p:nvPr/>
        </p:nvSpPr>
        <p:spPr bwMode="auto">
          <a:xfrm>
            <a:off x="1768078" y="3402211"/>
            <a:ext cx="142876" cy="196454"/>
          </a:xfrm>
          <a:custGeom>
            <a:avLst/>
            <a:gdLst/>
            <a:ahLst/>
            <a:cxnLst/>
            <a:rect l="0" t="0" r="0" b="0"/>
            <a:pathLst>
              <a:path w="142876" h="196454">
                <a:moveTo>
                  <a:pt x="0" y="0"/>
                </a:moveTo>
                <a:lnTo>
                  <a:pt x="0" y="0"/>
                </a:lnTo>
                <a:lnTo>
                  <a:pt x="0" y="8929"/>
                </a:lnTo>
                <a:lnTo>
                  <a:pt x="8930" y="26789"/>
                </a:lnTo>
                <a:lnTo>
                  <a:pt x="8930" y="62507"/>
                </a:lnTo>
                <a:lnTo>
                  <a:pt x="17860" y="98226"/>
                </a:lnTo>
                <a:lnTo>
                  <a:pt x="26789" y="133945"/>
                </a:lnTo>
                <a:lnTo>
                  <a:pt x="35719" y="160734"/>
                </a:lnTo>
                <a:lnTo>
                  <a:pt x="44649" y="187523"/>
                </a:lnTo>
                <a:lnTo>
                  <a:pt x="53578" y="196453"/>
                </a:lnTo>
                <a:lnTo>
                  <a:pt x="53578" y="196453"/>
                </a:lnTo>
                <a:lnTo>
                  <a:pt x="62508" y="178593"/>
                </a:lnTo>
                <a:lnTo>
                  <a:pt x="71438" y="151804"/>
                </a:lnTo>
                <a:lnTo>
                  <a:pt x="71438" y="116085"/>
                </a:lnTo>
                <a:lnTo>
                  <a:pt x="80367" y="71437"/>
                </a:lnTo>
                <a:lnTo>
                  <a:pt x="80367" y="35718"/>
                </a:lnTo>
                <a:lnTo>
                  <a:pt x="89297" y="8929"/>
                </a:lnTo>
                <a:lnTo>
                  <a:pt x="98227" y="0"/>
                </a:lnTo>
                <a:lnTo>
                  <a:pt x="98227" y="0"/>
                </a:lnTo>
                <a:lnTo>
                  <a:pt x="107156" y="8929"/>
                </a:lnTo>
                <a:lnTo>
                  <a:pt x="116086" y="26789"/>
                </a:lnTo>
                <a:lnTo>
                  <a:pt x="125016" y="53578"/>
                </a:lnTo>
                <a:lnTo>
                  <a:pt x="133945" y="71437"/>
                </a:lnTo>
                <a:lnTo>
                  <a:pt x="142875" y="89296"/>
                </a:lnTo>
                <a:lnTo>
                  <a:pt x="14287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1" name="Freeform 26710"/>
          <p:cNvSpPr/>
          <p:nvPr/>
        </p:nvSpPr>
        <p:spPr bwMode="auto">
          <a:xfrm>
            <a:off x="1919883" y="3286125"/>
            <a:ext cx="232173" cy="321469"/>
          </a:xfrm>
          <a:custGeom>
            <a:avLst/>
            <a:gdLst/>
            <a:ahLst/>
            <a:cxnLst/>
            <a:rect l="0" t="0" r="0" b="0"/>
            <a:pathLst>
              <a:path w="232173" h="321469">
                <a:moveTo>
                  <a:pt x="0" y="125015"/>
                </a:moveTo>
                <a:lnTo>
                  <a:pt x="0" y="125015"/>
                </a:lnTo>
                <a:lnTo>
                  <a:pt x="0" y="133945"/>
                </a:lnTo>
                <a:lnTo>
                  <a:pt x="0" y="142875"/>
                </a:lnTo>
                <a:lnTo>
                  <a:pt x="0" y="169664"/>
                </a:lnTo>
                <a:lnTo>
                  <a:pt x="0" y="196453"/>
                </a:lnTo>
                <a:lnTo>
                  <a:pt x="0" y="223242"/>
                </a:lnTo>
                <a:lnTo>
                  <a:pt x="8930" y="258961"/>
                </a:lnTo>
                <a:lnTo>
                  <a:pt x="8930" y="285750"/>
                </a:lnTo>
                <a:lnTo>
                  <a:pt x="17859" y="303609"/>
                </a:lnTo>
                <a:lnTo>
                  <a:pt x="26789" y="312539"/>
                </a:lnTo>
                <a:lnTo>
                  <a:pt x="35719" y="312539"/>
                </a:lnTo>
                <a:lnTo>
                  <a:pt x="44648" y="303609"/>
                </a:lnTo>
                <a:lnTo>
                  <a:pt x="44648" y="285750"/>
                </a:lnTo>
                <a:lnTo>
                  <a:pt x="53578" y="258961"/>
                </a:lnTo>
                <a:lnTo>
                  <a:pt x="62508" y="232171"/>
                </a:lnTo>
                <a:lnTo>
                  <a:pt x="62508" y="214312"/>
                </a:lnTo>
                <a:lnTo>
                  <a:pt x="71437" y="205382"/>
                </a:lnTo>
                <a:lnTo>
                  <a:pt x="80367" y="214312"/>
                </a:lnTo>
                <a:lnTo>
                  <a:pt x="80367" y="232171"/>
                </a:lnTo>
                <a:lnTo>
                  <a:pt x="89297" y="250031"/>
                </a:lnTo>
                <a:lnTo>
                  <a:pt x="98226" y="276820"/>
                </a:lnTo>
                <a:lnTo>
                  <a:pt x="107156" y="294679"/>
                </a:lnTo>
                <a:lnTo>
                  <a:pt x="116086" y="312539"/>
                </a:lnTo>
                <a:lnTo>
                  <a:pt x="125015" y="321468"/>
                </a:lnTo>
                <a:lnTo>
                  <a:pt x="133945" y="321468"/>
                </a:lnTo>
                <a:lnTo>
                  <a:pt x="142875" y="312539"/>
                </a:lnTo>
                <a:lnTo>
                  <a:pt x="151805" y="285750"/>
                </a:lnTo>
                <a:lnTo>
                  <a:pt x="160734" y="250031"/>
                </a:lnTo>
                <a:lnTo>
                  <a:pt x="160734" y="205382"/>
                </a:lnTo>
                <a:lnTo>
                  <a:pt x="169664" y="151804"/>
                </a:lnTo>
                <a:lnTo>
                  <a:pt x="169664" y="89296"/>
                </a:lnTo>
                <a:lnTo>
                  <a:pt x="169664" y="44648"/>
                </a:lnTo>
                <a:lnTo>
                  <a:pt x="169664" y="8929"/>
                </a:lnTo>
                <a:lnTo>
                  <a:pt x="160734" y="0"/>
                </a:lnTo>
                <a:lnTo>
                  <a:pt x="160734" y="0"/>
                </a:lnTo>
                <a:lnTo>
                  <a:pt x="151805" y="17859"/>
                </a:lnTo>
                <a:lnTo>
                  <a:pt x="151805" y="53578"/>
                </a:lnTo>
                <a:lnTo>
                  <a:pt x="151805" y="98226"/>
                </a:lnTo>
                <a:lnTo>
                  <a:pt x="160734" y="142875"/>
                </a:lnTo>
                <a:lnTo>
                  <a:pt x="169664" y="187523"/>
                </a:lnTo>
                <a:lnTo>
                  <a:pt x="178594" y="223242"/>
                </a:lnTo>
                <a:lnTo>
                  <a:pt x="196453" y="258961"/>
                </a:lnTo>
                <a:lnTo>
                  <a:pt x="205383" y="276820"/>
                </a:lnTo>
                <a:lnTo>
                  <a:pt x="223242" y="294679"/>
                </a:lnTo>
                <a:lnTo>
                  <a:pt x="232172" y="294679"/>
                </a:lnTo>
                <a:lnTo>
                  <a:pt x="232172" y="285750"/>
                </a:lnTo>
                <a:lnTo>
                  <a:pt x="223242" y="258961"/>
                </a:lnTo>
                <a:lnTo>
                  <a:pt x="196453" y="232171"/>
                </a:lnTo>
                <a:lnTo>
                  <a:pt x="169664" y="196453"/>
                </a:lnTo>
                <a:lnTo>
                  <a:pt x="16966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2" name="Freeform 26711"/>
          <p:cNvSpPr/>
          <p:nvPr/>
        </p:nvSpPr>
        <p:spPr bwMode="auto">
          <a:xfrm>
            <a:off x="1910953" y="3357562"/>
            <a:ext cx="303611" cy="232173"/>
          </a:xfrm>
          <a:custGeom>
            <a:avLst/>
            <a:gdLst/>
            <a:ahLst/>
            <a:cxnLst/>
            <a:rect l="0" t="0" r="0" b="0"/>
            <a:pathLst>
              <a:path w="303611" h="232173">
                <a:moveTo>
                  <a:pt x="0" y="0"/>
                </a:moveTo>
                <a:lnTo>
                  <a:pt x="0" y="0"/>
                </a:lnTo>
                <a:lnTo>
                  <a:pt x="17860" y="8930"/>
                </a:lnTo>
                <a:lnTo>
                  <a:pt x="44649" y="17859"/>
                </a:lnTo>
                <a:lnTo>
                  <a:pt x="80367" y="26789"/>
                </a:lnTo>
                <a:lnTo>
                  <a:pt x="125016" y="35719"/>
                </a:lnTo>
                <a:lnTo>
                  <a:pt x="160735" y="44649"/>
                </a:lnTo>
                <a:lnTo>
                  <a:pt x="205383" y="53578"/>
                </a:lnTo>
                <a:lnTo>
                  <a:pt x="232172" y="53578"/>
                </a:lnTo>
                <a:lnTo>
                  <a:pt x="258961" y="53578"/>
                </a:lnTo>
                <a:lnTo>
                  <a:pt x="276820" y="53578"/>
                </a:lnTo>
                <a:lnTo>
                  <a:pt x="285750" y="53578"/>
                </a:lnTo>
                <a:lnTo>
                  <a:pt x="285750" y="53578"/>
                </a:lnTo>
                <a:lnTo>
                  <a:pt x="285750" y="53578"/>
                </a:lnTo>
                <a:lnTo>
                  <a:pt x="276820" y="71438"/>
                </a:lnTo>
                <a:lnTo>
                  <a:pt x="276820" y="89297"/>
                </a:lnTo>
                <a:lnTo>
                  <a:pt x="285750" y="107156"/>
                </a:lnTo>
                <a:lnTo>
                  <a:pt x="285750" y="142875"/>
                </a:lnTo>
                <a:lnTo>
                  <a:pt x="294680" y="169664"/>
                </a:lnTo>
                <a:lnTo>
                  <a:pt x="294680" y="196453"/>
                </a:lnTo>
                <a:lnTo>
                  <a:pt x="294680" y="214313"/>
                </a:lnTo>
                <a:lnTo>
                  <a:pt x="294680" y="223242"/>
                </a:lnTo>
                <a:lnTo>
                  <a:pt x="303610" y="232172"/>
                </a:lnTo>
                <a:lnTo>
                  <a:pt x="303610" y="214313"/>
                </a:lnTo>
                <a:lnTo>
                  <a:pt x="303610" y="196453"/>
                </a:lnTo>
                <a:lnTo>
                  <a:pt x="294680" y="160734"/>
                </a:lnTo>
                <a:lnTo>
                  <a:pt x="285750" y="125016"/>
                </a:lnTo>
                <a:lnTo>
                  <a:pt x="276820" y="71438"/>
                </a:lnTo>
                <a:lnTo>
                  <a:pt x="27682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3" name="Freeform 26712"/>
          <p:cNvSpPr/>
          <p:nvPr/>
        </p:nvSpPr>
        <p:spPr bwMode="auto">
          <a:xfrm>
            <a:off x="2152055" y="3330773"/>
            <a:ext cx="71438" cy="44649"/>
          </a:xfrm>
          <a:custGeom>
            <a:avLst/>
            <a:gdLst/>
            <a:ahLst/>
            <a:cxnLst/>
            <a:rect l="0" t="0" r="0" b="0"/>
            <a:pathLst>
              <a:path w="71438" h="44649">
                <a:moveTo>
                  <a:pt x="17859" y="0"/>
                </a:moveTo>
                <a:lnTo>
                  <a:pt x="17859" y="0"/>
                </a:lnTo>
                <a:lnTo>
                  <a:pt x="8929" y="0"/>
                </a:lnTo>
                <a:lnTo>
                  <a:pt x="8929" y="8930"/>
                </a:lnTo>
                <a:lnTo>
                  <a:pt x="0" y="17859"/>
                </a:lnTo>
                <a:lnTo>
                  <a:pt x="0" y="26789"/>
                </a:lnTo>
                <a:lnTo>
                  <a:pt x="8929" y="35719"/>
                </a:lnTo>
                <a:lnTo>
                  <a:pt x="17859" y="35719"/>
                </a:lnTo>
                <a:lnTo>
                  <a:pt x="35718" y="44648"/>
                </a:lnTo>
                <a:lnTo>
                  <a:pt x="44648" y="44648"/>
                </a:lnTo>
                <a:lnTo>
                  <a:pt x="62508" y="44648"/>
                </a:lnTo>
                <a:lnTo>
                  <a:pt x="71437" y="44648"/>
                </a:lnTo>
                <a:lnTo>
                  <a:pt x="7143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4" name="Freeform 26713"/>
          <p:cNvSpPr/>
          <p:nvPr/>
        </p:nvSpPr>
        <p:spPr bwMode="auto">
          <a:xfrm>
            <a:off x="2259211" y="3446859"/>
            <a:ext cx="142876" cy="125017"/>
          </a:xfrm>
          <a:custGeom>
            <a:avLst/>
            <a:gdLst/>
            <a:ahLst/>
            <a:cxnLst/>
            <a:rect l="0" t="0" r="0" b="0"/>
            <a:pathLst>
              <a:path w="142876" h="125017">
                <a:moveTo>
                  <a:pt x="0" y="0"/>
                </a:moveTo>
                <a:lnTo>
                  <a:pt x="0" y="0"/>
                </a:lnTo>
                <a:lnTo>
                  <a:pt x="0" y="8930"/>
                </a:lnTo>
                <a:lnTo>
                  <a:pt x="0" y="17859"/>
                </a:lnTo>
                <a:lnTo>
                  <a:pt x="8930" y="35719"/>
                </a:lnTo>
                <a:lnTo>
                  <a:pt x="8930" y="53578"/>
                </a:lnTo>
                <a:lnTo>
                  <a:pt x="17859" y="71437"/>
                </a:lnTo>
                <a:lnTo>
                  <a:pt x="26789" y="80367"/>
                </a:lnTo>
                <a:lnTo>
                  <a:pt x="26789" y="89297"/>
                </a:lnTo>
                <a:lnTo>
                  <a:pt x="35719" y="98227"/>
                </a:lnTo>
                <a:lnTo>
                  <a:pt x="35719" y="107156"/>
                </a:lnTo>
                <a:lnTo>
                  <a:pt x="35719" y="98227"/>
                </a:lnTo>
                <a:lnTo>
                  <a:pt x="44648" y="89297"/>
                </a:lnTo>
                <a:lnTo>
                  <a:pt x="44648" y="80367"/>
                </a:lnTo>
                <a:lnTo>
                  <a:pt x="53578" y="71437"/>
                </a:lnTo>
                <a:lnTo>
                  <a:pt x="62508" y="62508"/>
                </a:lnTo>
                <a:lnTo>
                  <a:pt x="71437" y="53578"/>
                </a:lnTo>
                <a:lnTo>
                  <a:pt x="80367" y="62508"/>
                </a:lnTo>
                <a:lnTo>
                  <a:pt x="89297" y="71437"/>
                </a:lnTo>
                <a:lnTo>
                  <a:pt x="98227" y="89297"/>
                </a:lnTo>
                <a:lnTo>
                  <a:pt x="107156" y="98227"/>
                </a:lnTo>
                <a:lnTo>
                  <a:pt x="116086" y="116086"/>
                </a:lnTo>
                <a:lnTo>
                  <a:pt x="125016" y="125016"/>
                </a:lnTo>
                <a:lnTo>
                  <a:pt x="133945" y="125016"/>
                </a:lnTo>
                <a:lnTo>
                  <a:pt x="133945" y="116086"/>
                </a:lnTo>
                <a:lnTo>
                  <a:pt x="142875" y="98227"/>
                </a:lnTo>
                <a:lnTo>
                  <a:pt x="142875"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5" name="Freeform 26714"/>
          <p:cNvSpPr/>
          <p:nvPr/>
        </p:nvSpPr>
        <p:spPr bwMode="auto">
          <a:xfrm>
            <a:off x="2446734" y="3420070"/>
            <a:ext cx="71439" cy="312540"/>
          </a:xfrm>
          <a:custGeom>
            <a:avLst/>
            <a:gdLst/>
            <a:ahLst/>
            <a:cxnLst/>
            <a:rect l="0" t="0" r="0" b="0"/>
            <a:pathLst>
              <a:path w="71439" h="312540">
                <a:moveTo>
                  <a:pt x="8930" y="0"/>
                </a:moveTo>
                <a:lnTo>
                  <a:pt x="8930" y="0"/>
                </a:lnTo>
                <a:lnTo>
                  <a:pt x="0" y="8930"/>
                </a:lnTo>
                <a:lnTo>
                  <a:pt x="0" y="17859"/>
                </a:lnTo>
                <a:lnTo>
                  <a:pt x="0" y="26789"/>
                </a:lnTo>
                <a:lnTo>
                  <a:pt x="0" y="35719"/>
                </a:lnTo>
                <a:lnTo>
                  <a:pt x="0" y="44648"/>
                </a:lnTo>
                <a:lnTo>
                  <a:pt x="0" y="53578"/>
                </a:lnTo>
                <a:lnTo>
                  <a:pt x="8930" y="62508"/>
                </a:lnTo>
                <a:lnTo>
                  <a:pt x="8930" y="62508"/>
                </a:lnTo>
                <a:lnTo>
                  <a:pt x="17860" y="62508"/>
                </a:lnTo>
                <a:lnTo>
                  <a:pt x="17860" y="62508"/>
                </a:lnTo>
                <a:lnTo>
                  <a:pt x="26789" y="62508"/>
                </a:lnTo>
                <a:lnTo>
                  <a:pt x="26789" y="53578"/>
                </a:lnTo>
                <a:lnTo>
                  <a:pt x="35719" y="44648"/>
                </a:lnTo>
                <a:lnTo>
                  <a:pt x="35719" y="44648"/>
                </a:lnTo>
                <a:lnTo>
                  <a:pt x="44649" y="53578"/>
                </a:lnTo>
                <a:lnTo>
                  <a:pt x="53579" y="62508"/>
                </a:lnTo>
                <a:lnTo>
                  <a:pt x="62508" y="89297"/>
                </a:lnTo>
                <a:lnTo>
                  <a:pt x="62508" y="116086"/>
                </a:lnTo>
                <a:lnTo>
                  <a:pt x="71438" y="142875"/>
                </a:lnTo>
                <a:lnTo>
                  <a:pt x="71438" y="178594"/>
                </a:lnTo>
                <a:lnTo>
                  <a:pt x="71438" y="205383"/>
                </a:lnTo>
                <a:lnTo>
                  <a:pt x="71438" y="232172"/>
                </a:lnTo>
                <a:lnTo>
                  <a:pt x="62508" y="258961"/>
                </a:lnTo>
                <a:lnTo>
                  <a:pt x="53579" y="276820"/>
                </a:lnTo>
                <a:lnTo>
                  <a:pt x="44649" y="303609"/>
                </a:lnTo>
                <a:lnTo>
                  <a:pt x="35719" y="312539"/>
                </a:lnTo>
                <a:lnTo>
                  <a:pt x="35719"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6" name="Freeform 26715"/>
          <p:cNvSpPr/>
          <p:nvPr/>
        </p:nvSpPr>
        <p:spPr bwMode="auto">
          <a:xfrm>
            <a:off x="2652117" y="3277195"/>
            <a:ext cx="160736" cy="348259"/>
          </a:xfrm>
          <a:custGeom>
            <a:avLst/>
            <a:gdLst/>
            <a:ahLst/>
            <a:cxnLst/>
            <a:rect l="0" t="0" r="0" b="0"/>
            <a:pathLst>
              <a:path w="160736" h="348259">
                <a:moveTo>
                  <a:pt x="98227" y="62508"/>
                </a:moveTo>
                <a:lnTo>
                  <a:pt x="89297" y="53578"/>
                </a:lnTo>
                <a:lnTo>
                  <a:pt x="89297" y="44648"/>
                </a:lnTo>
                <a:lnTo>
                  <a:pt x="80367" y="35719"/>
                </a:lnTo>
                <a:lnTo>
                  <a:pt x="62508" y="17859"/>
                </a:lnTo>
                <a:lnTo>
                  <a:pt x="53578" y="8930"/>
                </a:lnTo>
                <a:lnTo>
                  <a:pt x="35719" y="0"/>
                </a:lnTo>
                <a:lnTo>
                  <a:pt x="26789" y="8930"/>
                </a:lnTo>
                <a:lnTo>
                  <a:pt x="17860" y="17859"/>
                </a:lnTo>
                <a:lnTo>
                  <a:pt x="8930" y="35719"/>
                </a:lnTo>
                <a:lnTo>
                  <a:pt x="8930" y="53578"/>
                </a:lnTo>
                <a:lnTo>
                  <a:pt x="0" y="80367"/>
                </a:lnTo>
                <a:lnTo>
                  <a:pt x="8930" y="98226"/>
                </a:lnTo>
                <a:lnTo>
                  <a:pt x="8930" y="116086"/>
                </a:lnTo>
                <a:lnTo>
                  <a:pt x="26789" y="125016"/>
                </a:lnTo>
                <a:lnTo>
                  <a:pt x="44649" y="133945"/>
                </a:lnTo>
                <a:lnTo>
                  <a:pt x="71438" y="142875"/>
                </a:lnTo>
                <a:lnTo>
                  <a:pt x="98227" y="160734"/>
                </a:lnTo>
                <a:lnTo>
                  <a:pt x="133946" y="178594"/>
                </a:lnTo>
                <a:lnTo>
                  <a:pt x="151805" y="214312"/>
                </a:lnTo>
                <a:lnTo>
                  <a:pt x="160735" y="241101"/>
                </a:lnTo>
                <a:lnTo>
                  <a:pt x="160735" y="276820"/>
                </a:lnTo>
                <a:lnTo>
                  <a:pt x="142875" y="312539"/>
                </a:lnTo>
                <a:lnTo>
                  <a:pt x="125016" y="339328"/>
                </a:lnTo>
                <a:lnTo>
                  <a:pt x="98227" y="348258"/>
                </a:lnTo>
                <a:lnTo>
                  <a:pt x="62508" y="348258"/>
                </a:lnTo>
                <a:lnTo>
                  <a:pt x="35719" y="330398"/>
                </a:lnTo>
                <a:lnTo>
                  <a:pt x="17860" y="312539"/>
                </a:lnTo>
                <a:lnTo>
                  <a:pt x="17860" y="276820"/>
                </a:lnTo>
                <a:lnTo>
                  <a:pt x="26789" y="250031"/>
                </a:lnTo>
                <a:lnTo>
                  <a:pt x="2678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7" name="Freeform 26716"/>
          <p:cNvSpPr/>
          <p:nvPr/>
        </p:nvSpPr>
        <p:spPr bwMode="auto">
          <a:xfrm>
            <a:off x="2794992" y="3402211"/>
            <a:ext cx="160736" cy="366118"/>
          </a:xfrm>
          <a:custGeom>
            <a:avLst/>
            <a:gdLst/>
            <a:ahLst/>
            <a:cxnLst/>
            <a:rect l="0" t="0" r="0" b="0"/>
            <a:pathLst>
              <a:path w="160736" h="366118">
                <a:moveTo>
                  <a:pt x="71438" y="0"/>
                </a:moveTo>
                <a:lnTo>
                  <a:pt x="62508" y="8929"/>
                </a:lnTo>
                <a:lnTo>
                  <a:pt x="44649" y="17859"/>
                </a:lnTo>
                <a:lnTo>
                  <a:pt x="35719" y="35718"/>
                </a:lnTo>
                <a:lnTo>
                  <a:pt x="17860" y="53578"/>
                </a:lnTo>
                <a:lnTo>
                  <a:pt x="0" y="71437"/>
                </a:lnTo>
                <a:lnTo>
                  <a:pt x="0" y="89296"/>
                </a:lnTo>
                <a:lnTo>
                  <a:pt x="0" y="107156"/>
                </a:lnTo>
                <a:lnTo>
                  <a:pt x="17860" y="116085"/>
                </a:lnTo>
                <a:lnTo>
                  <a:pt x="35719" y="116085"/>
                </a:lnTo>
                <a:lnTo>
                  <a:pt x="53578" y="116085"/>
                </a:lnTo>
                <a:lnTo>
                  <a:pt x="80367" y="98226"/>
                </a:lnTo>
                <a:lnTo>
                  <a:pt x="107156" y="80367"/>
                </a:lnTo>
                <a:lnTo>
                  <a:pt x="116086" y="62507"/>
                </a:lnTo>
                <a:lnTo>
                  <a:pt x="133946" y="44648"/>
                </a:lnTo>
                <a:lnTo>
                  <a:pt x="133946" y="26789"/>
                </a:lnTo>
                <a:lnTo>
                  <a:pt x="142875" y="26789"/>
                </a:lnTo>
                <a:lnTo>
                  <a:pt x="133946" y="35718"/>
                </a:lnTo>
                <a:lnTo>
                  <a:pt x="133946" y="53578"/>
                </a:lnTo>
                <a:lnTo>
                  <a:pt x="133946" y="80367"/>
                </a:lnTo>
                <a:lnTo>
                  <a:pt x="142875" y="116085"/>
                </a:lnTo>
                <a:lnTo>
                  <a:pt x="142875" y="151804"/>
                </a:lnTo>
                <a:lnTo>
                  <a:pt x="151805" y="187523"/>
                </a:lnTo>
                <a:lnTo>
                  <a:pt x="151805" y="223242"/>
                </a:lnTo>
                <a:lnTo>
                  <a:pt x="160735" y="250031"/>
                </a:lnTo>
                <a:lnTo>
                  <a:pt x="160735" y="285750"/>
                </a:lnTo>
                <a:lnTo>
                  <a:pt x="160735" y="303609"/>
                </a:lnTo>
                <a:lnTo>
                  <a:pt x="151805" y="330398"/>
                </a:lnTo>
                <a:lnTo>
                  <a:pt x="142875" y="348257"/>
                </a:lnTo>
                <a:lnTo>
                  <a:pt x="125016" y="357187"/>
                </a:lnTo>
                <a:lnTo>
                  <a:pt x="107156" y="366117"/>
                </a:lnTo>
                <a:lnTo>
                  <a:pt x="80367" y="357187"/>
                </a:lnTo>
                <a:lnTo>
                  <a:pt x="80367"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8" name="Freeform 26717"/>
          <p:cNvSpPr/>
          <p:nvPr/>
        </p:nvSpPr>
        <p:spPr bwMode="auto">
          <a:xfrm>
            <a:off x="3000375" y="3321843"/>
            <a:ext cx="53579" cy="330400"/>
          </a:xfrm>
          <a:custGeom>
            <a:avLst/>
            <a:gdLst/>
            <a:ahLst/>
            <a:cxnLst/>
            <a:rect l="0" t="0" r="0" b="0"/>
            <a:pathLst>
              <a:path w="53579" h="330400">
                <a:moveTo>
                  <a:pt x="17859" y="44649"/>
                </a:moveTo>
                <a:lnTo>
                  <a:pt x="17859" y="35719"/>
                </a:lnTo>
                <a:lnTo>
                  <a:pt x="8930" y="26789"/>
                </a:lnTo>
                <a:lnTo>
                  <a:pt x="0" y="17860"/>
                </a:lnTo>
                <a:lnTo>
                  <a:pt x="0" y="0"/>
                </a:lnTo>
                <a:lnTo>
                  <a:pt x="0" y="0"/>
                </a:lnTo>
                <a:lnTo>
                  <a:pt x="8930" y="8930"/>
                </a:lnTo>
                <a:lnTo>
                  <a:pt x="17859" y="35719"/>
                </a:lnTo>
                <a:lnTo>
                  <a:pt x="26789" y="71438"/>
                </a:lnTo>
                <a:lnTo>
                  <a:pt x="26789" y="125016"/>
                </a:lnTo>
                <a:lnTo>
                  <a:pt x="35719" y="178594"/>
                </a:lnTo>
                <a:lnTo>
                  <a:pt x="35719" y="232172"/>
                </a:lnTo>
                <a:lnTo>
                  <a:pt x="35719" y="276821"/>
                </a:lnTo>
                <a:lnTo>
                  <a:pt x="44648" y="312539"/>
                </a:lnTo>
                <a:lnTo>
                  <a:pt x="44648" y="330399"/>
                </a:lnTo>
                <a:lnTo>
                  <a:pt x="44648" y="330399"/>
                </a:lnTo>
                <a:lnTo>
                  <a:pt x="53578" y="330399"/>
                </a:lnTo>
                <a:lnTo>
                  <a:pt x="53578" y="312539"/>
                </a:lnTo>
                <a:lnTo>
                  <a:pt x="53578" y="285750"/>
                </a:lnTo>
                <a:lnTo>
                  <a:pt x="44648" y="241102"/>
                </a:lnTo>
                <a:lnTo>
                  <a:pt x="4464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9" name="Freeform 26718"/>
          <p:cNvSpPr/>
          <p:nvPr/>
        </p:nvSpPr>
        <p:spPr bwMode="auto">
          <a:xfrm>
            <a:off x="2937867" y="3411140"/>
            <a:ext cx="178595" cy="44650"/>
          </a:xfrm>
          <a:custGeom>
            <a:avLst/>
            <a:gdLst/>
            <a:ahLst/>
            <a:cxnLst/>
            <a:rect l="0" t="0" r="0" b="0"/>
            <a:pathLst>
              <a:path w="178595" h="44650">
                <a:moveTo>
                  <a:pt x="0" y="0"/>
                </a:moveTo>
                <a:lnTo>
                  <a:pt x="0" y="0"/>
                </a:lnTo>
                <a:lnTo>
                  <a:pt x="0" y="8930"/>
                </a:lnTo>
                <a:lnTo>
                  <a:pt x="0" y="17860"/>
                </a:lnTo>
                <a:lnTo>
                  <a:pt x="8930" y="26789"/>
                </a:lnTo>
                <a:lnTo>
                  <a:pt x="26789" y="35719"/>
                </a:lnTo>
                <a:lnTo>
                  <a:pt x="53578" y="35719"/>
                </a:lnTo>
                <a:lnTo>
                  <a:pt x="89297" y="44649"/>
                </a:lnTo>
                <a:lnTo>
                  <a:pt x="116086" y="44649"/>
                </a:lnTo>
                <a:lnTo>
                  <a:pt x="142875" y="35719"/>
                </a:lnTo>
                <a:lnTo>
                  <a:pt x="160735" y="35719"/>
                </a:lnTo>
                <a:lnTo>
                  <a:pt x="178594" y="26789"/>
                </a:lnTo>
                <a:lnTo>
                  <a:pt x="17859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0" name="Freeform 26719"/>
          <p:cNvSpPr/>
          <p:nvPr/>
        </p:nvSpPr>
        <p:spPr bwMode="auto">
          <a:xfrm>
            <a:off x="3062883" y="3455789"/>
            <a:ext cx="330399" cy="196454"/>
          </a:xfrm>
          <a:custGeom>
            <a:avLst/>
            <a:gdLst/>
            <a:ahLst/>
            <a:cxnLst/>
            <a:rect l="0" t="0" r="0" b="0"/>
            <a:pathLst>
              <a:path w="330399" h="196454">
                <a:moveTo>
                  <a:pt x="0" y="89297"/>
                </a:moveTo>
                <a:lnTo>
                  <a:pt x="0" y="89297"/>
                </a:lnTo>
                <a:lnTo>
                  <a:pt x="8930" y="80367"/>
                </a:lnTo>
                <a:lnTo>
                  <a:pt x="17859" y="80367"/>
                </a:lnTo>
                <a:lnTo>
                  <a:pt x="26789" y="80367"/>
                </a:lnTo>
                <a:lnTo>
                  <a:pt x="44648" y="71437"/>
                </a:lnTo>
                <a:lnTo>
                  <a:pt x="53578" y="62507"/>
                </a:lnTo>
                <a:lnTo>
                  <a:pt x="71437" y="53578"/>
                </a:lnTo>
                <a:lnTo>
                  <a:pt x="80367" y="44648"/>
                </a:lnTo>
                <a:lnTo>
                  <a:pt x="89297" y="35718"/>
                </a:lnTo>
                <a:lnTo>
                  <a:pt x="89297" y="26789"/>
                </a:lnTo>
                <a:lnTo>
                  <a:pt x="80367" y="8929"/>
                </a:lnTo>
                <a:lnTo>
                  <a:pt x="71437" y="8929"/>
                </a:lnTo>
                <a:lnTo>
                  <a:pt x="62508" y="8929"/>
                </a:lnTo>
                <a:lnTo>
                  <a:pt x="44648" y="17859"/>
                </a:lnTo>
                <a:lnTo>
                  <a:pt x="35719" y="35718"/>
                </a:lnTo>
                <a:lnTo>
                  <a:pt x="26789" y="53578"/>
                </a:lnTo>
                <a:lnTo>
                  <a:pt x="26789" y="80367"/>
                </a:lnTo>
                <a:lnTo>
                  <a:pt x="35719" y="107156"/>
                </a:lnTo>
                <a:lnTo>
                  <a:pt x="44648" y="133945"/>
                </a:lnTo>
                <a:lnTo>
                  <a:pt x="53578" y="151804"/>
                </a:lnTo>
                <a:lnTo>
                  <a:pt x="71437" y="160734"/>
                </a:lnTo>
                <a:lnTo>
                  <a:pt x="80367" y="169664"/>
                </a:lnTo>
                <a:lnTo>
                  <a:pt x="89297" y="169664"/>
                </a:lnTo>
                <a:lnTo>
                  <a:pt x="107156" y="160734"/>
                </a:lnTo>
                <a:lnTo>
                  <a:pt x="116086" y="142875"/>
                </a:lnTo>
                <a:lnTo>
                  <a:pt x="125015" y="116086"/>
                </a:lnTo>
                <a:lnTo>
                  <a:pt x="125015" y="80367"/>
                </a:lnTo>
                <a:lnTo>
                  <a:pt x="133945" y="53578"/>
                </a:lnTo>
                <a:lnTo>
                  <a:pt x="142875" y="26789"/>
                </a:lnTo>
                <a:lnTo>
                  <a:pt x="142875" y="0"/>
                </a:lnTo>
                <a:lnTo>
                  <a:pt x="142875" y="0"/>
                </a:lnTo>
                <a:lnTo>
                  <a:pt x="142875" y="8929"/>
                </a:lnTo>
                <a:lnTo>
                  <a:pt x="151805" y="35718"/>
                </a:lnTo>
                <a:lnTo>
                  <a:pt x="151805" y="71437"/>
                </a:lnTo>
                <a:lnTo>
                  <a:pt x="151805" y="107156"/>
                </a:lnTo>
                <a:lnTo>
                  <a:pt x="151805" y="142875"/>
                </a:lnTo>
                <a:lnTo>
                  <a:pt x="151805" y="169664"/>
                </a:lnTo>
                <a:lnTo>
                  <a:pt x="151805" y="187523"/>
                </a:lnTo>
                <a:lnTo>
                  <a:pt x="151805" y="196453"/>
                </a:lnTo>
                <a:lnTo>
                  <a:pt x="160734" y="187523"/>
                </a:lnTo>
                <a:lnTo>
                  <a:pt x="160734" y="178593"/>
                </a:lnTo>
                <a:lnTo>
                  <a:pt x="169664" y="151804"/>
                </a:lnTo>
                <a:lnTo>
                  <a:pt x="178594" y="107156"/>
                </a:lnTo>
                <a:lnTo>
                  <a:pt x="187523" y="80367"/>
                </a:lnTo>
                <a:lnTo>
                  <a:pt x="196453" y="44648"/>
                </a:lnTo>
                <a:lnTo>
                  <a:pt x="205383" y="26789"/>
                </a:lnTo>
                <a:lnTo>
                  <a:pt x="205383" y="26789"/>
                </a:lnTo>
                <a:lnTo>
                  <a:pt x="214312" y="35718"/>
                </a:lnTo>
                <a:lnTo>
                  <a:pt x="214312" y="62507"/>
                </a:lnTo>
                <a:lnTo>
                  <a:pt x="223242" y="98226"/>
                </a:lnTo>
                <a:lnTo>
                  <a:pt x="223242" y="125015"/>
                </a:lnTo>
                <a:lnTo>
                  <a:pt x="232172" y="142875"/>
                </a:lnTo>
                <a:lnTo>
                  <a:pt x="232172" y="160734"/>
                </a:lnTo>
                <a:lnTo>
                  <a:pt x="241101" y="169664"/>
                </a:lnTo>
                <a:lnTo>
                  <a:pt x="250031" y="160734"/>
                </a:lnTo>
                <a:lnTo>
                  <a:pt x="258961" y="142875"/>
                </a:lnTo>
                <a:lnTo>
                  <a:pt x="267890" y="125015"/>
                </a:lnTo>
                <a:lnTo>
                  <a:pt x="276820" y="98226"/>
                </a:lnTo>
                <a:lnTo>
                  <a:pt x="285750" y="71437"/>
                </a:lnTo>
                <a:lnTo>
                  <a:pt x="294680" y="53578"/>
                </a:lnTo>
                <a:lnTo>
                  <a:pt x="303609" y="53578"/>
                </a:lnTo>
                <a:lnTo>
                  <a:pt x="312539" y="71437"/>
                </a:lnTo>
                <a:lnTo>
                  <a:pt x="321469" y="89297"/>
                </a:lnTo>
                <a:lnTo>
                  <a:pt x="321469" y="116086"/>
                </a:lnTo>
                <a:lnTo>
                  <a:pt x="330398" y="142875"/>
                </a:lnTo>
                <a:lnTo>
                  <a:pt x="330398" y="169664"/>
                </a:lnTo>
                <a:lnTo>
                  <a:pt x="330398" y="178593"/>
                </a:lnTo>
                <a:lnTo>
                  <a:pt x="330398" y="187523"/>
                </a:lnTo>
                <a:lnTo>
                  <a:pt x="330398" y="178593"/>
                </a:lnTo>
                <a:lnTo>
                  <a:pt x="330398"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1" name="Freeform 26720"/>
          <p:cNvSpPr/>
          <p:nvPr/>
        </p:nvSpPr>
        <p:spPr bwMode="auto">
          <a:xfrm>
            <a:off x="3812977" y="3455789"/>
            <a:ext cx="26790" cy="26790"/>
          </a:xfrm>
          <a:custGeom>
            <a:avLst/>
            <a:gdLst/>
            <a:ahLst/>
            <a:cxnLst/>
            <a:rect l="0" t="0" r="0" b="0"/>
            <a:pathLst>
              <a:path w="26790" h="26790">
                <a:moveTo>
                  <a:pt x="0" y="0"/>
                </a:moveTo>
                <a:lnTo>
                  <a:pt x="0" y="0"/>
                </a:lnTo>
                <a:lnTo>
                  <a:pt x="8929" y="8929"/>
                </a:lnTo>
                <a:lnTo>
                  <a:pt x="8929" y="17859"/>
                </a:lnTo>
                <a:lnTo>
                  <a:pt x="8929" y="17859"/>
                </a:lnTo>
                <a:lnTo>
                  <a:pt x="17859" y="26789"/>
                </a:lnTo>
                <a:lnTo>
                  <a:pt x="17859" y="26789"/>
                </a:lnTo>
                <a:lnTo>
                  <a:pt x="26789" y="17859"/>
                </a:lnTo>
                <a:lnTo>
                  <a:pt x="26789" y="1785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2" name="Freeform 26721"/>
          <p:cNvSpPr/>
          <p:nvPr/>
        </p:nvSpPr>
        <p:spPr bwMode="auto">
          <a:xfrm>
            <a:off x="3786188" y="3527226"/>
            <a:ext cx="17860" cy="17861"/>
          </a:xfrm>
          <a:custGeom>
            <a:avLst/>
            <a:gdLst/>
            <a:ahLst/>
            <a:cxnLst/>
            <a:rect l="0" t="0" r="0" b="0"/>
            <a:pathLst>
              <a:path w="17860" h="17861">
                <a:moveTo>
                  <a:pt x="17859" y="17860"/>
                </a:moveTo>
                <a:lnTo>
                  <a:pt x="8929"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3" name="Freeform 26722"/>
          <p:cNvSpPr/>
          <p:nvPr/>
        </p:nvSpPr>
        <p:spPr bwMode="auto">
          <a:xfrm>
            <a:off x="3777258" y="3303984"/>
            <a:ext cx="187524" cy="348259"/>
          </a:xfrm>
          <a:custGeom>
            <a:avLst/>
            <a:gdLst/>
            <a:ahLst/>
            <a:cxnLst/>
            <a:rect l="0" t="0" r="0" b="0"/>
            <a:pathLst>
              <a:path w="187524" h="348259">
                <a:moveTo>
                  <a:pt x="8930" y="0"/>
                </a:moveTo>
                <a:lnTo>
                  <a:pt x="8930" y="0"/>
                </a:lnTo>
                <a:lnTo>
                  <a:pt x="8930" y="0"/>
                </a:lnTo>
                <a:lnTo>
                  <a:pt x="0" y="0"/>
                </a:lnTo>
                <a:lnTo>
                  <a:pt x="0" y="8930"/>
                </a:lnTo>
                <a:lnTo>
                  <a:pt x="0" y="17859"/>
                </a:lnTo>
                <a:lnTo>
                  <a:pt x="0" y="44648"/>
                </a:lnTo>
                <a:lnTo>
                  <a:pt x="0" y="71437"/>
                </a:lnTo>
                <a:lnTo>
                  <a:pt x="8930" y="107156"/>
                </a:lnTo>
                <a:lnTo>
                  <a:pt x="8930" y="151805"/>
                </a:lnTo>
                <a:lnTo>
                  <a:pt x="17859" y="196453"/>
                </a:lnTo>
                <a:lnTo>
                  <a:pt x="17859" y="241102"/>
                </a:lnTo>
                <a:lnTo>
                  <a:pt x="26789" y="285750"/>
                </a:lnTo>
                <a:lnTo>
                  <a:pt x="26789" y="312539"/>
                </a:lnTo>
                <a:lnTo>
                  <a:pt x="26789" y="339328"/>
                </a:lnTo>
                <a:lnTo>
                  <a:pt x="26789" y="348258"/>
                </a:lnTo>
                <a:lnTo>
                  <a:pt x="26789" y="339328"/>
                </a:lnTo>
                <a:lnTo>
                  <a:pt x="26789" y="321469"/>
                </a:lnTo>
                <a:lnTo>
                  <a:pt x="26789" y="285750"/>
                </a:lnTo>
                <a:lnTo>
                  <a:pt x="35719" y="250031"/>
                </a:lnTo>
                <a:lnTo>
                  <a:pt x="53578" y="214312"/>
                </a:lnTo>
                <a:lnTo>
                  <a:pt x="71437" y="178594"/>
                </a:lnTo>
                <a:lnTo>
                  <a:pt x="89297" y="151805"/>
                </a:lnTo>
                <a:lnTo>
                  <a:pt x="125015" y="142875"/>
                </a:lnTo>
                <a:lnTo>
                  <a:pt x="142875" y="142875"/>
                </a:lnTo>
                <a:lnTo>
                  <a:pt x="169664" y="160734"/>
                </a:lnTo>
                <a:lnTo>
                  <a:pt x="178594" y="187523"/>
                </a:lnTo>
                <a:lnTo>
                  <a:pt x="187523" y="214312"/>
                </a:lnTo>
                <a:lnTo>
                  <a:pt x="178594" y="250031"/>
                </a:lnTo>
                <a:lnTo>
                  <a:pt x="169664" y="285750"/>
                </a:lnTo>
                <a:lnTo>
                  <a:pt x="142875" y="321469"/>
                </a:lnTo>
                <a:lnTo>
                  <a:pt x="125015" y="339328"/>
                </a:lnTo>
                <a:lnTo>
                  <a:pt x="107156" y="339328"/>
                </a:lnTo>
                <a:lnTo>
                  <a:pt x="98226" y="339328"/>
                </a:lnTo>
                <a:lnTo>
                  <a:pt x="98226" y="312539"/>
                </a:lnTo>
                <a:lnTo>
                  <a:pt x="98226" y="285750"/>
                </a:lnTo>
                <a:lnTo>
                  <a:pt x="9822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4" name="Freeform 26723"/>
          <p:cNvSpPr/>
          <p:nvPr/>
        </p:nvSpPr>
        <p:spPr bwMode="auto">
          <a:xfrm>
            <a:off x="4027289" y="3446859"/>
            <a:ext cx="125017" cy="133946"/>
          </a:xfrm>
          <a:custGeom>
            <a:avLst/>
            <a:gdLst/>
            <a:ahLst/>
            <a:cxnLst/>
            <a:rect l="0" t="0" r="0" b="0"/>
            <a:pathLst>
              <a:path w="125017" h="133946">
                <a:moveTo>
                  <a:pt x="8930" y="0"/>
                </a:moveTo>
                <a:lnTo>
                  <a:pt x="0" y="0"/>
                </a:lnTo>
                <a:lnTo>
                  <a:pt x="0" y="8930"/>
                </a:lnTo>
                <a:lnTo>
                  <a:pt x="0" y="17859"/>
                </a:lnTo>
                <a:lnTo>
                  <a:pt x="8930" y="26789"/>
                </a:lnTo>
                <a:lnTo>
                  <a:pt x="17859" y="44648"/>
                </a:lnTo>
                <a:lnTo>
                  <a:pt x="26789" y="71437"/>
                </a:lnTo>
                <a:lnTo>
                  <a:pt x="44649" y="89297"/>
                </a:lnTo>
                <a:lnTo>
                  <a:pt x="44649" y="107156"/>
                </a:lnTo>
                <a:lnTo>
                  <a:pt x="53578" y="125016"/>
                </a:lnTo>
                <a:lnTo>
                  <a:pt x="53578" y="133945"/>
                </a:lnTo>
                <a:lnTo>
                  <a:pt x="53578" y="133945"/>
                </a:lnTo>
                <a:lnTo>
                  <a:pt x="53578" y="125016"/>
                </a:lnTo>
                <a:lnTo>
                  <a:pt x="53578" y="107156"/>
                </a:lnTo>
                <a:lnTo>
                  <a:pt x="62508" y="80367"/>
                </a:lnTo>
                <a:lnTo>
                  <a:pt x="71438" y="53578"/>
                </a:lnTo>
                <a:lnTo>
                  <a:pt x="80367" y="26789"/>
                </a:lnTo>
                <a:lnTo>
                  <a:pt x="89297" y="8930"/>
                </a:lnTo>
                <a:lnTo>
                  <a:pt x="98227" y="0"/>
                </a:lnTo>
                <a:lnTo>
                  <a:pt x="107156" y="0"/>
                </a:lnTo>
                <a:lnTo>
                  <a:pt x="116086" y="8930"/>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5" name="Freeform 26724"/>
          <p:cNvSpPr/>
          <p:nvPr/>
        </p:nvSpPr>
        <p:spPr bwMode="auto">
          <a:xfrm>
            <a:off x="4179094" y="3518296"/>
            <a:ext cx="26790" cy="98228"/>
          </a:xfrm>
          <a:custGeom>
            <a:avLst/>
            <a:gdLst/>
            <a:ahLst/>
            <a:cxnLst/>
            <a:rect l="0" t="0" r="0" b="0"/>
            <a:pathLst>
              <a:path w="26790" h="98228">
                <a:moveTo>
                  <a:pt x="8929" y="0"/>
                </a:moveTo>
                <a:lnTo>
                  <a:pt x="8929" y="8930"/>
                </a:lnTo>
                <a:lnTo>
                  <a:pt x="8929" y="17860"/>
                </a:lnTo>
                <a:lnTo>
                  <a:pt x="8929" y="44649"/>
                </a:lnTo>
                <a:lnTo>
                  <a:pt x="8929" y="62508"/>
                </a:lnTo>
                <a:lnTo>
                  <a:pt x="0" y="80368"/>
                </a:lnTo>
                <a:lnTo>
                  <a:pt x="8929" y="98227"/>
                </a:lnTo>
                <a:lnTo>
                  <a:pt x="8929" y="98227"/>
                </a:lnTo>
                <a:lnTo>
                  <a:pt x="8929" y="98227"/>
                </a:lnTo>
                <a:lnTo>
                  <a:pt x="17859" y="89297"/>
                </a:lnTo>
                <a:lnTo>
                  <a:pt x="26789" y="62508"/>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6" name="Freeform 26725"/>
          <p:cNvSpPr/>
          <p:nvPr/>
        </p:nvSpPr>
        <p:spPr bwMode="auto">
          <a:xfrm>
            <a:off x="4161234" y="3339703"/>
            <a:ext cx="62509" cy="71438"/>
          </a:xfrm>
          <a:custGeom>
            <a:avLst/>
            <a:gdLst/>
            <a:ahLst/>
            <a:cxnLst/>
            <a:rect l="0" t="0" r="0" b="0"/>
            <a:pathLst>
              <a:path w="62509" h="71438">
                <a:moveTo>
                  <a:pt x="35719" y="0"/>
                </a:moveTo>
                <a:lnTo>
                  <a:pt x="26789" y="0"/>
                </a:lnTo>
                <a:lnTo>
                  <a:pt x="26789" y="8929"/>
                </a:lnTo>
                <a:lnTo>
                  <a:pt x="8930" y="26789"/>
                </a:lnTo>
                <a:lnTo>
                  <a:pt x="8930" y="35718"/>
                </a:lnTo>
                <a:lnTo>
                  <a:pt x="0" y="53578"/>
                </a:lnTo>
                <a:lnTo>
                  <a:pt x="8930" y="62508"/>
                </a:lnTo>
                <a:lnTo>
                  <a:pt x="8930" y="71437"/>
                </a:lnTo>
                <a:lnTo>
                  <a:pt x="26789" y="71437"/>
                </a:lnTo>
                <a:lnTo>
                  <a:pt x="35719" y="71437"/>
                </a:lnTo>
                <a:lnTo>
                  <a:pt x="44649" y="71437"/>
                </a:lnTo>
                <a:lnTo>
                  <a:pt x="62508" y="62508"/>
                </a:lnTo>
                <a:lnTo>
                  <a:pt x="625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7" name="Freeform 26726"/>
          <p:cNvSpPr/>
          <p:nvPr/>
        </p:nvSpPr>
        <p:spPr bwMode="auto">
          <a:xfrm>
            <a:off x="4295180" y="3500437"/>
            <a:ext cx="133946" cy="89298"/>
          </a:xfrm>
          <a:custGeom>
            <a:avLst/>
            <a:gdLst/>
            <a:ahLst/>
            <a:cxnLst/>
            <a:rect l="0" t="0" r="0" b="0"/>
            <a:pathLst>
              <a:path w="133946" h="89298">
                <a:moveTo>
                  <a:pt x="0" y="8930"/>
                </a:moveTo>
                <a:lnTo>
                  <a:pt x="0" y="17859"/>
                </a:lnTo>
                <a:lnTo>
                  <a:pt x="8929" y="26789"/>
                </a:lnTo>
                <a:lnTo>
                  <a:pt x="8929" y="44649"/>
                </a:lnTo>
                <a:lnTo>
                  <a:pt x="8929" y="62508"/>
                </a:lnTo>
                <a:lnTo>
                  <a:pt x="8929" y="80367"/>
                </a:lnTo>
                <a:lnTo>
                  <a:pt x="8929" y="89297"/>
                </a:lnTo>
                <a:lnTo>
                  <a:pt x="8929" y="89297"/>
                </a:lnTo>
                <a:lnTo>
                  <a:pt x="17859" y="80367"/>
                </a:lnTo>
                <a:lnTo>
                  <a:pt x="17859" y="71438"/>
                </a:lnTo>
                <a:lnTo>
                  <a:pt x="26789" y="53578"/>
                </a:lnTo>
                <a:lnTo>
                  <a:pt x="44648" y="35719"/>
                </a:lnTo>
                <a:lnTo>
                  <a:pt x="53578" y="17859"/>
                </a:lnTo>
                <a:lnTo>
                  <a:pt x="71437" y="0"/>
                </a:lnTo>
                <a:lnTo>
                  <a:pt x="80367" y="0"/>
                </a:lnTo>
                <a:lnTo>
                  <a:pt x="98226" y="8930"/>
                </a:lnTo>
                <a:lnTo>
                  <a:pt x="107156" y="17859"/>
                </a:lnTo>
                <a:lnTo>
                  <a:pt x="116086" y="35719"/>
                </a:lnTo>
                <a:lnTo>
                  <a:pt x="125015" y="44649"/>
                </a:lnTo>
                <a:lnTo>
                  <a:pt x="125015" y="62508"/>
                </a:lnTo>
                <a:lnTo>
                  <a:pt x="125015" y="71438"/>
                </a:lnTo>
                <a:lnTo>
                  <a:pt x="125015" y="80367"/>
                </a:lnTo>
                <a:lnTo>
                  <a:pt x="133945" y="80367"/>
                </a:lnTo>
                <a:lnTo>
                  <a:pt x="133945" y="80367"/>
                </a:lnTo>
                <a:lnTo>
                  <a:pt x="13394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8" name="Freeform 26727"/>
          <p:cNvSpPr/>
          <p:nvPr/>
        </p:nvSpPr>
        <p:spPr bwMode="auto">
          <a:xfrm>
            <a:off x="4482703" y="3482578"/>
            <a:ext cx="89298" cy="303610"/>
          </a:xfrm>
          <a:custGeom>
            <a:avLst/>
            <a:gdLst/>
            <a:ahLst/>
            <a:cxnLst/>
            <a:rect l="0" t="0" r="0" b="0"/>
            <a:pathLst>
              <a:path w="89298" h="303610">
                <a:moveTo>
                  <a:pt x="17860" y="0"/>
                </a:moveTo>
                <a:lnTo>
                  <a:pt x="17860" y="0"/>
                </a:lnTo>
                <a:lnTo>
                  <a:pt x="17860" y="8929"/>
                </a:lnTo>
                <a:lnTo>
                  <a:pt x="8930" y="17859"/>
                </a:lnTo>
                <a:lnTo>
                  <a:pt x="8930" y="26789"/>
                </a:lnTo>
                <a:lnTo>
                  <a:pt x="0" y="44648"/>
                </a:lnTo>
                <a:lnTo>
                  <a:pt x="0" y="53578"/>
                </a:lnTo>
                <a:lnTo>
                  <a:pt x="8930" y="62508"/>
                </a:lnTo>
                <a:lnTo>
                  <a:pt x="8930" y="62508"/>
                </a:lnTo>
                <a:lnTo>
                  <a:pt x="17860" y="62508"/>
                </a:lnTo>
                <a:lnTo>
                  <a:pt x="26789" y="53578"/>
                </a:lnTo>
                <a:lnTo>
                  <a:pt x="35719" y="44648"/>
                </a:lnTo>
                <a:lnTo>
                  <a:pt x="44649" y="26789"/>
                </a:lnTo>
                <a:lnTo>
                  <a:pt x="62508" y="26789"/>
                </a:lnTo>
                <a:lnTo>
                  <a:pt x="71438" y="26789"/>
                </a:lnTo>
                <a:lnTo>
                  <a:pt x="71438" y="35718"/>
                </a:lnTo>
                <a:lnTo>
                  <a:pt x="71438" y="62508"/>
                </a:lnTo>
                <a:lnTo>
                  <a:pt x="71438" y="98226"/>
                </a:lnTo>
                <a:lnTo>
                  <a:pt x="71438" y="133945"/>
                </a:lnTo>
                <a:lnTo>
                  <a:pt x="62508" y="169664"/>
                </a:lnTo>
                <a:lnTo>
                  <a:pt x="62508" y="205383"/>
                </a:lnTo>
                <a:lnTo>
                  <a:pt x="53578" y="241101"/>
                </a:lnTo>
                <a:lnTo>
                  <a:pt x="53578" y="267890"/>
                </a:lnTo>
                <a:lnTo>
                  <a:pt x="44649" y="285750"/>
                </a:lnTo>
                <a:lnTo>
                  <a:pt x="44649" y="294679"/>
                </a:lnTo>
                <a:lnTo>
                  <a:pt x="44649" y="303609"/>
                </a:lnTo>
                <a:lnTo>
                  <a:pt x="44649" y="294679"/>
                </a:lnTo>
                <a:lnTo>
                  <a:pt x="53578" y="285750"/>
                </a:lnTo>
                <a:lnTo>
                  <a:pt x="53578" y="267890"/>
                </a:lnTo>
                <a:lnTo>
                  <a:pt x="62508" y="250031"/>
                </a:lnTo>
                <a:lnTo>
                  <a:pt x="71438" y="232172"/>
                </a:lnTo>
                <a:lnTo>
                  <a:pt x="80367" y="223242"/>
                </a:lnTo>
                <a:lnTo>
                  <a:pt x="89297" y="214312"/>
                </a:lnTo>
                <a:lnTo>
                  <a:pt x="89297" y="214312"/>
                </a:lnTo>
                <a:lnTo>
                  <a:pt x="8929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9" name="Freeform 26728"/>
          <p:cNvSpPr/>
          <p:nvPr/>
        </p:nvSpPr>
        <p:spPr bwMode="auto">
          <a:xfrm>
            <a:off x="4634508" y="3455789"/>
            <a:ext cx="89298" cy="160735"/>
          </a:xfrm>
          <a:custGeom>
            <a:avLst/>
            <a:gdLst/>
            <a:ahLst/>
            <a:cxnLst/>
            <a:rect l="0" t="0" r="0" b="0"/>
            <a:pathLst>
              <a:path w="89298" h="160735">
                <a:moveTo>
                  <a:pt x="89297" y="0"/>
                </a:moveTo>
                <a:lnTo>
                  <a:pt x="89297" y="0"/>
                </a:lnTo>
                <a:lnTo>
                  <a:pt x="80367" y="0"/>
                </a:lnTo>
                <a:lnTo>
                  <a:pt x="80367" y="0"/>
                </a:lnTo>
                <a:lnTo>
                  <a:pt x="71437" y="0"/>
                </a:lnTo>
                <a:lnTo>
                  <a:pt x="53578" y="8929"/>
                </a:lnTo>
                <a:lnTo>
                  <a:pt x="44648" y="17859"/>
                </a:lnTo>
                <a:lnTo>
                  <a:pt x="26789" y="26789"/>
                </a:lnTo>
                <a:lnTo>
                  <a:pt x="26789" y="26789"/>
                </a:lnTo>
                <a:lnTo>
                  <a:pt x="26789" y="35718"/>
                </a:lnTo>
                <a:lnTo>
                  <a:pt x="35719" y="44648"/>
                </a:lnTo>
                <a:lnTo>
                  <a:pt x="44648" y="53578"/>
                </a:lnTo>
                <a:lnTo>
                  <a:pt x="62508" y="53578"/>
                </a:lnTo>
                <a:lnTo>
                  <a:pt x="80367" y="62507"/>
                </a:lnTo>
                <a:lnTo>
                  <a:pt x="89297" y="71437"/>
                </a:lnTo>
                <a:lnTo>
                  <a:pt x="89297" y="80367"/>
                </a:lnTo>
                <a:lnTo>
                  <a:pt x="89297" y="98226"/>
                </a:lnTo>
                <a:lnTo>
                  <a:pt x="80367" y="107156"/>
                </a:lnTo>
                <a:lnTo>
                  <a:pt x="62508" y="125015"/>
                </a:lnTo>
                <a:lnTo>
                  <a:pt x="44648" y="142875"/>
                </a:lnTo>
                <a:lnTo>
                  <a:pt x="26789" y="160734"/>
                </a:lnTo>
                <a:lnTo>
                  <a:pt x="17859" y="160734"/>
                </a:lnTo>
                <a:lnTo>
                  <a:pt x="8930" y="160734"/>
                </a:lnTo>
                <a:lnTo>
                  <a:pt x="0" y="151804"/>
                </a:lnTo>
                <a:lnTo>
                  <a:pt x="0"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0" name="Freeform 26729"/>
          <p:cNvSpPr/>
          <p:nvPr/>
        </p:nvSpPr>
        <p:spPr bwMode="auto">
          <a:xfrm>
            <a:off x="1526977" y="3812976"/>
            <a:ext cx="321469" cy="312540"/>
          </a:xfrm>
          <a:custGeom>
            <a:avLst/>
            <a:gdLst/>
            <a:ahLst/>
            <a:cxnLst/>
            <a:rect l="0" t="0" r="0" b="0"/>
            <a:pathLst>
              <a:path w="321469" h="312540">
                <a:moveTo>
                  <a:pt x="0" y="0"/>
                </a:moveTo>
                <a:lnTo>
                  <a:pt x="0" y="17860"/>
                </a:lnTo>
                <a:lnTo>
                  <a:pt x="0" y="35719"/>
                </a:lnTo>
                <a:lnTo>
                  <a:pt x="0" y="71438"/>
                </a:lnTo>
                <a:lnTo>
                  <a:pt x="8929" y="125016"/>
                </a:lnTo>
                <a:lnTo>
                  <a:pt x="8929" y="178594"/>
                </a:lnTo>
                <a:lnTo>
                  <a:pt x="17859" y="223242"/>
                </a:lnTo>
                <a:lnTo>
                  <a:pt x="17859" y="267891"/>
                </a:lnTo>
                <a:lnTo>
                  <a:pt x="26789" y="294680"/>
                </a:lnTo>
                <a:lnTo>
                  <a:pt x="35718" y="303610"/>
                </a:lnTo>
                <a:lnTo>
                  <a:pt x="44648" y="294680"/>
                </a:lnTo>
                <a:lnTo>
                  <a:pt x="62507" y="267891"/>
                </a:lnTo>
                <a:lnTo>
                  <a:pt x="80367" y="232172"/>
                </a:lnTo>
                <a:lnTo>
                  <a:pt x="89296" y="196453"/>
                </a:lnTo>
                <a:lnTo>
                  <a:pt x="98226" y="160735"/>
                </a:lnTo>
                <a:lnTo>
                  <a:pt x="107156" y="125016"/>
                </a:lnTo>
                <a:lnTo>
                  <a:pt x="107156" y="107156"/>
                </a:lnTo>
                <a:lnTo>
                  <a:pt x="116086" y="98227"/>
                </a:lnTo>
                <a:lnTo>
                  <a:pt x="125015" y="116086"/>
                </a:lnTo>
                <a:lnTo>
                  <a:pt x="125015" y="142875"/>
                </a:lnTo>
                <a:lnTo>
                  <a:pt x="133945" y="178594"/>
                </a:lnTo>
                <a:lnTo>
                  <a:pt x="142875" y="214313"/>
                </a:lnTo>
                <a:lnTo>
                  <a:pt x="151804" y="250031"/>
                </a:lnTo>
                <a:lnTo>
                  <a:pt x="160734" y="285750"/>
                </a:lnTo>
                <a:lnTo>
                  <a:pt x="169664" y="303610"/>
                </a:lnTo>
                <a:lnTo>
                  <a:pt x="178593" y="303610"/>
                </a:lnTo>
                <a:lnTo>
                  <a:pt x="187523" y="294680"/>
                </a:lnTo>
                <a:lnTo>
                  <a:pt x="187523" y="276820"/>
                </a:lnTo>
                <a:lnTo>
                  <a:pt x="196453" y="250031"/>
                </a:lnTo>
                <a:lnTo>
                  <a:pt x="196453" y="214313"/>
                </a:lnTo>
                <a:lnTo>
                  <a:pt x="187523" y="178594"/>
                </a:lnTo>
                <a:lnTo>
                  <a:pt x="187523" y="160735"/>
                </a:lnTo>
                <a:lnTo>
                  <a:pt x="187523" y="151805"/>
                </a:lnTo>
                <a:lnTo>
                  <a:pt x="196453" y="160735"/>
                </a:lnTo>
                <a:lnTo>
                  <a:pt x="205382" y="178594"/>
                </a:lnTo>
                <a:lnTo>
                  <a:pt x="223242" y="205383"/>
                </a:lnTo>
                <a:lnTo>
                  <a:pt x="241101" y="241102"/>
                </a:lnTo>
                <a:lnTo>
                  <a:pt x="258961" y="267891"/>
                </a:lnTo>
                <a:lnTo>
                  <a:pt x="276820" y="294680"/>
                </a:lnTo>
                <a:lnTo>
                  <a:pt x="294679" y="312539"/>
                </a:lnTo>
                <a:lnTo>
                  <a:pt x="312539" y="312539"/>
                </a:lnTo>
                <a:lnTo>
                  <a:pt x="321468" y="303610"/>
                </a:lnTo>
                <a:lnTo>
                  <a:pt x="321468" y="276820"/>
                </a:lnTo>
                <a:lnTo>
                  <a:pt x="321468" y="241102"/>
                </a:lnTo>
                <a:lnTo>
                  <a:pt x="321468" y="196453"/>
                </a:lnTo>
                <a:lnTo>
                  <a:pt x="312539" y="151805"/>
                </a:lnTo>
                <a:lnTo>
                  <a:pt x="31253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1" name="Freeform 26730"/>
          <p:cNvSpPr/>
          <p:nvPr/>
        </p:nvSpPr>
        <p:spPr bwMode="auto">
          <a:xfrm>
            <a:off x="1607344" y="3750468"/>
            <a:ext cx="26790" cy="17861"/>
          </a:xfrm>
          <a:custGeom>
            <a:avLst/>
            <a:gdLst/>
            <a:ahLst/>
            <a:cxnLst/>
            <a:rect l="0" t="0" r="0" b="0"/>
            <a:pathLst>
              <a:path w="26790" h="17861">
                <a:moveTo>
                  <a:pt x="8929" y="0"/>
                </a:moveTo>
                <a:lnTo>
                  <a:pt x="8929" y="0"/>
                </a:lnTo>
                <a:lnTo>
                  <a:pt x="8929" y="0"/>
                </a:lnTo>
                <a:lnTo>
                  <a:pt x="0" y="8930"/>
                </a:lnTo>
                <a:lnTo>
                  <a:pt x="0" y="17860"/>
                </a:lnTo>
                <a:lnTo>
                  <a:pt x="0" y="17860"/>
                </a:lnTo>
                <a:lnTo>
                  <a:pt x="8929" y="17860"/>
                </a:lnTo>
                <a:lnTo>
                  <a:pt x="8929" y="17860"/>
                </a:lnTo>
                <a:lnTo>
                  <a:pt x="17859" y="1786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2" name="Freeform 26731"/>
          <p:cNvSpPr/>
          <p:nvPr/>
        </p:nvSpPr>
        <p:spPr bwMode="auto">
          <a:xfrm>
            <a:off x="2027039" y="3723679"/>
            <a:ext cx="482204" cy="392908"/>
          </a:xfrm>
          <a:custGeom>
            <a:avLst/>
            <a:gdLst/>
            <a:ahLst/>
            <a:cxnLst/>
            <a:rect l="0" t="0" r="0" b="0"/>
            <a:pathLst>
              <a:path w="482204" h="392908">
                <a:moveTo>
                  <a:pt x="62508" y="0"/>
                </a:moveTo>
                <a:lnTo>
                  <a:pt x="62508" y="0"/>
                </a:lnTo>
                <a:lnTo>
                  <a:pt x="62508" y="8930"/>
                </a:lnTo>
                <a:lnTo>
                  <a:pt x="62508" y="17860"/>
                </a:lnTo>
                <a:lnTo>
                  <a:pt x="62508" y="35719"/>
                </a:lnTo>
                <a:lnTo>
                  <a:pt x="71438" y="71438"/>
                </a:lnTo>
                <a:lnTo>
                  <a:pt x="80367" y="116086"/>
                </a:lnTo>
                <a:lnTo>
                  <a:pt x="89297" y="169664"/>
                </a:lnTo>
                <a:lnTo>
                  <a:pt x="98227" y="232172"/>
                </a:lnTo>
                <a:lnTo>
                  <a:pt x="98227" y="285750"/>
                </a:lnTo>
                <a:lnTo>
                  <a:pt x="107156" y="330399"/>
                </a:lnTo>
                <a:lnTo>
                  <a:pt x="107156" y="366117"/>
                </a:lnTo>
                <a:lnTo>
                  <a:pt x="116086" y="383977"/>
                </a:lnTo>
                <a:lnTo>
                  <a:pt x="116086" y="383977"/>
                </a:lnTo>
                <a:lnTo>
                  <a:pt x="116086" y="375047"/>
                </a:lnTo>
                <a:lnTo>
                  <a:pt x="107156" y="357188"/>
                </a:lnTo>
                <a:lnTo>
                  <a:pt x="98227" y="330399"/>
                </a:lnTo>
                <a:lnTo>
                  <a:pt x="89297" y="294680"/>
                </a:lnTo>
                <a:lnTo>
                  <a:pt x="71438" y="267891"/>
                </a:lnTo>
                <a:lnTo>
                  <a:pt x="53578" y="241102"/>
                </a:lnTo>
                <a:lnTo>
                  <a:pt x="35719" y="223242"/>
                </a:lnTo>
                <a:lnTo>
                  <a:pt x="17859" y="214313"/>
                </a:lnTo>
                <a:lnTo>
                  <a:pt x="8930" y="214313"/>
                </a:lnTo>
                <a:lnTo>
                  <a:pt x="0" y="232172"/>
                </a:lnTo>
                <a:lnTo>
                  <a:pt x="0" y="250032"/>
                </a:lnTo>
                <a:lnTo>
                  <a:pt x="8930" y="267891"/>
                </a:lnTo>
                <a:lnTo>
                  <a:pt x="26789" y="285750"/>
                </a:lnTo>
                <a:lnTo>
                  <a:pt x="53578" y="294680"/>
                </a:lnTo>
                <a:lnTo>
                  <a:pt x="80367" y="294680"/>
                </a:lnTo>
                <a:lnTo>
                  <a:pt x="116086" y="285750"/>
                </a:lnTo>
                <a:lnTo>
                  <a:pt x="151805" y="267891"/>
                </a:lnTo>
                <a:lnTo>
                  <a:pt x="187524" y="241102"/>
                </a:lnTo>
                <a:lnTo>
                  <a:pt x="214313" y="214313"/>
                </a:lnTo>
                <a:lnTo>
                  <a:pt x="232172" y="187524"/>
                </a:lnTo>
                <a:lnTo>
                  <a:pt x="241102" y="151805"/>
                </a:lnTo>
                <a:lnTo>
                  <a:pt x="241102" y="125016"/>
                </a:lnTo>
                <a:lnTo>
                  <a:pt x="241102" y="98227"/>
                </a:lnTo>
                <a:lnTo>
                  <a:pt x="232172" y="80367"/>
                </a:lnTo>
                <a:lnTo>
                  <a:pt x="223242" y="80367"/>
                </a:lnTo>
                <a:lnTo>
                  <a:pt x="214313" y="89297"/>
                </a:lnTo>
                <a:lnTo>
                  <a:pt x="214313" y="116086"/>
                </a:lnTo>
                <a:lnTo>
                  <a:pt x="214313" y="160735"/>
                </a:lnTo>
                <a:lnTo>
                  <a:pt x="214313" y="205383"/>
                </a:lnTo>
                <a:lnTo>
                  <a:pt x="214313" y="250032"/>
                </a:lnTo>
                <a:lnTo>
                  <a:pt x="223242" y="285750"/>
                </a:lnTo>
                <a:lnTo>
                  <a:pt x="232172" y="321469"/>
                </a:lnTo>
                <a:lnTo>
                  <a:pt x="241102" y="348258"/>
                </a:lnTo>
                <a:lnTo>
                  <a:pt x="250031" y="366117"/>
                </a:lnTo>
                <a:lnTo>
                  <a:pt x="258961" y="375047"/>
                </a:lnTo>
                <a:lnTo>
                  <a:pt x="267891" y="375047"/>
                </a:lnTo>
                <a:lnTo>
                  <a:pt x="276820" y="357188"/>
                </a:lnTo>
                <a:lnTo>
                  <a:pt x="285750" y="330399"/>
                </a:lnTo>
                <a:lnTo>
                  <a:pt x="285750" y="294680"/>
                </a:lnTo>
                <a:lnTo>
                  <a:pt x="294680" y="267891"/>
                </a:lnTo>
                <a:lnTo>
                  <a:pt x="294680" y="241102"/>
                </a:lnTo>
                <a:lnTo>
                  <a:pt x="303609" y="232172"/>
                </a:lnTo>
                <a:lnTo>
                  <a:pt x="312539" y="241102"/>
                </a:lnTo>
                <a:lnTo>
                  <a:pt x="312539" y="258961"/>
                </a:lnTo>
                <a:lnTo>
                  <a:pt x="330399" y="285750"/>
                </a:lnTo>
                <a:lnTo>
                  <a:pt x="330399" y="321469"/>
                </a:lnTo>
                <a:lnTo>
                  <a:pt x="348258" y="348258"/>
                </a:lnTo>
                <a:lnTo>
                  <a:pt x="357188" y="366117"/>
                </a:lnTo>
                <a:lnTo>
                  <a:pt x="366117" y="383977"/>
                </a:lnTo>
                <a:lnTo>
                  <a:pt x="383977" y="392907"/>
                </a:lnTo>
                <a:lnTo>
                  <a:pt x="392906" y="383977"/>
                </a:lnTo>
                <a:lnTo>
                  <a:pt x="392906" y="375047"/>
                </a:lnTo>
                <a:lnTo>
                  <a:pt x="401836" y="348258"/>
                </a:lnTo>
                <a:lnTo>
                  <a:pt x="410766" y="312539"/>
                </a:lnTo>
                <a:lnTo>
                  <a:pt x="410766" y="276821"/>
                </a:lnTo>
                <a:lnTo>
                  <a:pt x="410766" y="250032"/>
                </a:lnTo>
                <a:lnTo>
                  <a:pt x="410766" y="223242"/>
                </a:lnTo>
                <a:lnTo>
                  <a:pt x="419695" y="223242"/>
                </a:lnTo>
                <a:lnTo>
                  <a:pt x="419695" y="232172"/>
                </a:lnTo>
                <a:lnTo>
                  <a:pt x="428625" y="258961"/>
                </a:lnTo>
                <a:lnTo>
                  <a:pt x="437555" y="294680"/>
                </a:lnTo>
                <a:lnTo>
                  <a:pt x="446484" y="330399"/>
                </a:lnTo>
                <a:lnTo>
                  <a:pt x="455414" y="366117"/>
                </a:lnTo>
                <a:lnTo>
                  <a:pt x="455414" y="383977"/>
                </a:lnTo>
                <a:lnTo>
                  <a:pt x="464344" y="392907"/>
                </a:lnTo>
                <a:lnTo>
                  <a:pt x="464344" y="392907"/>
                </a:lnTo>
                <a:lnTo>
                  <a:pt x="473274" y="383977"/>
                </a:lnTo>
                <a:lnTo>
                  <a:pt x="482203" y="348258"/>
                </a:lnTo>
                <a:lnTo>
                  <a:pt x="482203"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3" name="Freeform 26732"/>
          <p:cNvSpPr/>
          <p:nvPr/>
        </p:nvSpPr>
        <p:spPr bwMode="auto">
          <a:xfrm>
            <a:off x="2723555" y="3759398"/>
            <a:ext cx="196454" cy="401837"/>
          </a:xfrm>
          <a:custGeom>
            <a:avLst/>
            <a:gdLst/>
            <a:ahLst/>
            <a:cxnLst/>
            <a:rect l="0" t="0" r="0" b="0"/>
            <a:pathLst>
              <a:path w="196454" h="401837">
                <a:moveTo>
                  <a:pt x="0" y="0"/>
                </a:moveTo>
                <a:lnTo>
                  <a:pt x="0" y="0"/>
                </a:lnTo>
                <a:lnTo>
                  <a:pt x="0" y="0"/>
                </a:lnTo>
                <a:lnTo>
                  <a:pt x="0" y="8930"/>
                </a:lnTo>
                <a:lnTo>
                  <a:pt x="8929" y="26789"/>
                </a:lnTo>
                <a:lnTo>
                  <a:pt x="8929" y="44648"/>
                </a:lnTo>
                <a:lnTo>
                  <a:pt x="17859" y="89297"/>
                </a:lnTo>
                <a:lnTo>
                  <a:pt x="26789" y="133945"/>
                </a:lnTo>
                <a:lnTo>
                  <a:pt x="26789" y="196453"/>
                </a:lnTo>
                <a:lnTo>
                  <a:pt x="35718" y="250031"/>
                </a:lnTo>
                <a:lnTo>
                  <a:pt x="35718" y="303609"/>
                </a:lnTo>
                <a:lnTo>
                  <a:pt x="26789" y="348258"/>
                </a:lnTo>
                <a:lnTo>
                  <a:pt x="26789" y="375047"/>
                </a:lnTo>
                <a:lnTo>
                  <a:pt x="17859" y="383977"/>
                </a:lnTo>
                <a:lnTo>
                  <a:pt x="26789" y="375047"/>
                </a:lnTo>
                <a:lnTo>
                  <a:pt x="26789" y="357188"/>
                </a:lnTo>
                <a:lnTo>
                  <a:pt x="35718" y="321469"/>
                </a:lnTo>
                <a:lnTo>
                  <a:pt x="53578" y="276820"/>
                </a:lnTo>
                <a:lnTo>
                  <a:pt x="71437" y="232172"/>
                </a:lnTo>
                <a:lnTo>
                  <a:pt x="107156" y="196453"/>
                </a:lnTo>
                <a:lnTo>
                  <a:pt x="133945" y="169664"/>
                </a:lnTo>
                <a:lnTo>
                  <a:pt x="160734" y="169664"/>
                </a:lnTo>
                <a:lnTo>
                  <a:pt x="187523" y="178594"/>
                </a:lnTo>
                <a:lnTo>
                  <a:pt x="196453" y="205383"/>
                </a:lnTo>
                <a:lnTo>
                  <a:pt x="196453" y="241102"/>
                </a:lnTo>
                <a:lnTo>
                  <a:pt x="187523" y="285750"/>
                </a:lnTo>
                <a:lnTo>
                  <a:pt x="169664" y="321469"/>
                </a:lnTo>
                <a:lnTo>
                  <a:pt x="142875" y="357188"/>
                </a:lnTo>
                <a:lnTo>
                  <a:pt x="116086" y="392906"/>
                </a:lnTo>
                <a:lnTo>
                  <a:pt x="98226" y="401836"/>
                </a:lnTo>
                <a:lnTo>
                  <a:pt x="80367" y="392906"/>
                </a:lnTo>
                <a:lnTo>
                  <a:pt x="71437" y="375047"/>
                </a:lnTo>
                <a:lnTo>
                  <a:pt x="71437" y="330398"/>
                </a:lnTo>
                <a:lnTo>
                  <a:pt x="71437" y="276820"/>
                </a:lnTo>
                <a:lnTo>
                  <a:pt x="71437"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4" name="Freeform 26733"/>
          <p:cNvSpPr/>
          <p:nvPr/>
        </p:nvSpPr>
        <p:spPr bwMode="auto">
          <a:xfrm>
            <a:off x="2946797" y="3741539"/>
            <a:ext cx="125017" cy="339329"/>
          </a:xfrm>
          <a:custGeom>
            <a:avLst/>
            <a:gdLst/>
            <a:ahLst/>
            <a:cxnLst/>
            <a:rect l="0" t="0" r="0" b="0"/>
            <a:pathLst>
              <a:path w="125017" h="339329">
                <a:moveTo>
                  <a:pt x="8930" y="0"/>
                </a:moveTo>
                <a:lnTo>
                  <a:pt x="8930" y="0"/>
                </a:lnTo>
                <a:lnTo>
                  <a:pt x="8930" y="0"/>
                </a:lnTo>
                <a:lnTo>
                  <a:pt x="0" y="8929"/>
                </a:lnTo>
                <a:lnTo>
                  <a:pt x="8930" y="17859"/>
                </a:lnTo>
                <a:lnTo>
                  <a:pt x="8930" y="53578"/>
                </a:lnTo>
                <a:lnTo>
                  <a:pt x="17859" y="89297"/>
                </a:lnTo>
                <a:lnTo>
                  <a:pt x="26789" y="133945"/>
                </a:lnTo>
                <a:lnTo>
                  <a:pt x="35719" y="178593"/>
                </a:lnTo>
                <a:lnTo>
                  <a:pt x="35719" y="223242"/>
                </a:lnTo>
                <a:lnTo>
                  <a:pt x="44648" y="267890"/>
                </a:lnTo>
                <a:lnTo>
                  <a:pt x="44648" y="303609"/>
                </a:lnTo>
                <a:lnTo>
                  <a:pt x="53578" y="321468"/>
                </a:lnTo>
                <a:lnTo>
                  <a:pt x="62508" y="339328"/>
                </a:lnTo>
                <a:lnTo>
                  <a:pt x="71437" y="339328"/>
                </a:lnTo>
                <a:lnTo>
                  <a:pt x="89297" y="330398"/>
                </a:lnTo>
                <a:lnTo>
                  <a:pt x="107156" y="312539"/>
                </a:lnTo>
                <a:lnTo>
                  <a:pt x="125016" y="285750"/>
                </a:lnTo>
                <a:lnTo>
                  <a:pt x="12501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5" name="Freeform 26734"/>
          <p:cNvSpPr/>
          <p:nvPr/>
        </p:nvSpPr>
        <p:spPr bwMode="auto">
          <a:xfrm>
            <a:off x="3053953" y="3929062"/>
            <a:ext cx="98228" cy="169665"/>
          </a:xfrm>
          <a:custGeom>
            <a:avLst/>
            <a:gdLst/>
            <a:ahLst/>
            <a:cxnLst/>
            <a:rect l="0" t="0" r="0" b="0"/>
            <a:pathLst>
              <a:path w="98228" h="169665">
                <a:moveTo>
                  <a:pt x="8930" y="26789"/>
                </a:moveTo>
                <a:lnTo>
                  <a:pt x="8930" y="35719"/>
                </a:lnTo>
                <a:lnTo>
                  <a:pt x="0" y="62508"/>
                </a:lnTo>
                <a:lnTo>
                  <a:pt x="0" y="89297"/>
                </a:lnTo>
                <a:lnTo>
                  <a:pt x="0" y="125016"/>
                </a:lnTo>
                <a:lnTo>
                  <a:pt x="8930" y="142875"/>
                </a:lnTo>
                <a:lnTo>
                  <a:pt x="17860" y="160734"/>
                </a:lnTo>
                <a:lnTo>
                  <a:pt x="35719" y="169664"/>
                </a:lnTo>
                <a:lnTo>
                  <a:pt x="53578" y="169664"/>
                </a:lnTo>
                <a:lnTo>
                  <a:pt x="62508" y="151805"/>
                </a:lnTo>
                <a:lnTo>
                  <a:pt x="80367" y="125016"/>
                </a:lnTo>
                <a:lnTo>
                  <a:pt x="89297" y="98227"/>
                </a:lnTo>
                <a:lnTo>
                  <a:pt x="98227" y="62508"/>
                </a:lnTo>
                <a:lnTo>
                  <a:pt x="98227" y="35719"/>
                </a:lnTo>
                <a:lnTo>
                  <a:pt x="89297" y="8930"/>
                </a:lnTo>
                <a:lnTo>
                  <a:pt x="80367" y="0"/>
                </a:lnTo>
                <a:lnTo>
                  <a:pt x="62508" y="0"/>
                </a:lnTo>
                <a:lnTo>
                  <a:pt x="53578" y="17859"/>
                </a:lnTo>
                <a:lnTo>
                  <a:pt x="44649" y="44649"/>
                </a:lnTo>
                <a:lnTo>
                  <a:pt x="44649" y="71438"/>
                </a:lnTo>
                <a:lnTo>
                  <a:pt x="44649" y="98227"/>
                </a:lnTo>
                <a:lnTo>
                  <a:pt x="53578" y="107156"/>
                </a:lnTo>
                <a:lnTo>
                  <a:pt x="5357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6" name="Freeform 26735"/>
          <p:cNvSpPr/>
          <p:nvPr/>
        </p:nvSpPr>
        <p:spPr bwMode="auto">
          <a:xfrm>
            <a:off x="3196828" y="3920132"/>
            <a:ext cx="98228" cy="160736"/>
          </a:xfrm>
          <a:custGeom>
            <a:avLst/>
            <a:gdLst/>
            <a:ahLst/>
            <a:cxnLst/>
            <a:rect l="0" t="0" r="0" b="0"/>
            <a:pathLst>
              <a:path w="98228" h="160736">
                <a:moveTo>
                  <a:pt x="26789" y="0"/>
                </a:moveTo>
                <a:lnTo>
                  <a:pt x="26789" y="0"/>
                </a:lnTo>
                <a:lnTo>
                  <a:pt x="17860" y="0"/>
                </a:lnTo>
                <a:lnTo>
                  <a:pt x="8930" y="17860"/>
                </a:lnTo>
                <a:lnTo>
                  <a:pt x="8930" y="35719"/>
                </a:lnTo>
                <a:lnTo>
                  <a:pt x="0" y="53579"/>
                </a:lnTo>
                <a:lnTo>
                  <a:pt x="0" y="80368"/>
                </a:lnTo>
                <a:lnTo>
                  <a:pt x="8930" y="107157"/>
                </a:lnTo>
                <a:lnTo>
                  <a:pt x="8930" y="133946"/>
                </a:lnTo>
                <a:lnTo>
                  <a:pt x="17860" y="142875"/>
                </a:lnTo>
                <a:lnTo>
                  <a:pt x="26789" y="151805"/>
                </a:lnTo>
                <a:lnTo>
                  <a:pt x="44649" y="160735"/>
                </a:lnTo>
                <a:lnTo>
                  <a:pt x="53578" y="151805"/>
                </a:lnTo>
                <a:lnTo>
                  <a:pt x="71438" y="142875"/>
                </a:lnTo>
                <a:lnTo>
                  <a:pt x="89297" y="125016"/>
                </a:lnTo>
                <a:lnTo>
                  <a:pt x="98227" y="107157"/>
                </a:lnTo>
                <a:lnTo>
                  <a:pt x="98227"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7" name="Freeform 26736"/>
          <p:cNvSpPr/>
          <p:nvPr/>
        </p:nvSpPr>
        <p:spPr bwMode="auto">
          <a:xfrm>
            <a:off x="3295055" y="3920132"/>
            <a:ext cx="71438" cy="187525"/>
          </a:xfrm>
          <a:custGeom>
            <a:avLst/>
            <a:gdLst/>
            <a:ahLst/>
            <a:cxnLst/>
            <a:rect l="0" t="0" r="0" b="0"/>
            <a:pathLst>
              <a:path w="71438" h="187525">
                <a:moveTo>
                  <a:pt x="0" y="0"/>
                </a:moveTo>
                <a:lnTo>
                  <a:pt x="0" y="0"/>
                </a:lnTo>
                <a:lnTo>
                  <a:pt x="0" y="8930"/>
                </a:lnTo>
                <a:lnTo>
                  <a:pt x="8929" y="17860"/>
                </a:lnTo>
                <a:lnTo>
                  <a:pt x="8929" y="35719"/>
                </a:lnTo>
                <a:lnTo>
                  <a:pt x="17859" y="62508"/>
                </a:lnTo>
                <a:lnTo>
                  <a:pt x="17859" y="89297"/>
                </a:lnTo>
                <a:lnTo>
                  <a:pt x="26789" y="116086"/>
                </a:lnTo>
                <a:lnTo>
                  <a:pt x="35718" y="142875"/>
                </a:lnTo>
                <a:lnTo>
                  <a:pt x="35718" y="169664"/>
                </a:lnTo>
                <a:lnTo>
                  <a:pt x="44648" y="178594"/>
                </a:lnTo>
                <a:lnTo>
                  <a:pt x="53578" y="187524"/>
                </a:lnTo>
                <a:lnTo>
                  <a:pt x="53578" y="187524"/>
                </a:lnTo>
                <a:lnTo>
                  <a:pt x="62508" y="178594"/>
                </a:lnTo>
                <a:lnTo>
                  <a:pt x="62508" y="151805"/>
                </a:lnTo>
                <a:lnTo>
                  <a:pt x="71437" y="125016"/>
                </a:lnTo>
                <a:lnTo>
                  <a:pt x="7143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8" name="Freeform 26737"/>
          <p:cNvSpPr/>
          <p:nvPr/>
        </p:nvSpPr>
        <p:spPr bwMode="auto">
          <a:xfrm>
            <a:off x="3393281" y="3920132"/>
            <a:ext cx="62509" cy="151806"/>
          </a:xfrm>
          <a:custGeom>
            <a:avLst/>
            <a:gdLst/>
            <a:ahLst/>
            <a:cxnLst/>
            <a:rect l="0" t="0" r="0" b="0"/>
            <a:pathLst>
              <a:path w="62509" h="151806">
                <a:moveTo>
                  <a:pt x="8930" y="0"/>
                </a:moveTo>
                <a:lnTo>
                  <a:pt x="8930" y="0"/>
                </a:lnTo>
                <a:lnTo>
                  <a:pt x="8930" y="8930"/>
                </a:lnTo>
                <a:lnTo>
                  <a:pt x="8930" y="17860"/>
                </a:lnTo>
                <a:lnTo>
                  <a:pt x="0" y="26789"/>
                </a:lnTo>
                <a:lnTo>
                  <a:pt x="0" y="44649"/>
                </a:lnTo>
                <a:lnTo>
                  <a:pt x="0" y="62508"/>
                </a:lnTo>
                <a:lnTo>
                  <a:pt x="0" y="71438"/>
                </a:lnTo>
                <a:lnTo>
                  <a:pt x="0" y="89297"/>
                </a:lnTo>
                <a:lnTo>
                  <a:pt x="0" y="107157"/>
                </a:lnTo>
                <a:lnTo>
                  <a:pt x="8930" y="125016"/>
                </a:lnTo>
                <a:lnTo>
                  <a:pt x="17860" y="133946"/>
                </a:lnTo>
                <a:lnTo>
                  <a:pt x="26789" y="142875"/>
                </a:lnTo>
                <a:lnTo>
                  <a:pt x="35719" y="151805"/>
                </a:lnTo>
                <a:lnTo>
                  <a:pt x="53578" y="151805"/>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9" name="Freeform 26738"/>
          <p:cNvSpPr/>
          <p:nvPr/>
        </p:nvSpPr>
        <p:spPr bwMode="auto">
          <a:xfrm>
            <a:off x="3616523" y="3670101"/>
            <a:ext cx="196455" cy="491134"/>
          </a:xfrm>
          <a:custGeom>
            <a:avLst/>
            <a:gdLst/>
            <a:ahLst/>
            <a:cxnLst/>
            <a:rect l="0" t="0" r="0" b="0"/>
            <a:pathLst>
              <a:path w="196455" h="491134">
                <a:moveTo>
                  <a:pt x="44649" y="17860"/>
                </a:moveTo>
                <a:lnTo>
                  <a:pt x="44649" y="17860"/>
                </a:lnTo>
                <a:lnTo>
                  <a:pt x="44649" y="8930"/>
                </a:lnTo>
                <a:lnTo>
                  <a:pt x="53579" y="0"/>
                </a:lnTo>
                <a:lnTo>
                  <a:pt x="53579" y="0"/>
                </a:lnTo>
                <a:lnTo>
                  <a:pt x="44649" y="0"/>
                </a:lnTo>
                <a:lnTo>
                  <a:pt x="35719" y="26789"/>
                </a:lnTo>
                <a:lnTo>
                  <a:pt x="17860" y="71438"/>
                </a:lnTo>
                <a:lnTo>
                  <a:pt x="8930" y="125016"/>
                </a:lnTo>
                <a:lnTo>
                  <a:pt x="0" y="196453"/>
                </a:lnTo>
                <a:lnTo>
                  <a:pt x="0" y="276820"/>
                </a:lnTo>
                <a:lnTo>
                  <a:pt x="8930" y="348258"/>
                </a:lnTo>
                <a:lnTo>
                  <a:pt x="17860" y="401836"/>
                </a:lnTo>
                <a:lnTo>
                  <a:pt x="44649" y="446485"/>
                </a:lnTo>
                <a:lnTo>
                  <a:pt x="80368" y="473274"/>
                </a:lnTo>
                <a:lnTo>
                  <a:pt x="116086" y="491133"/>
                </a:lnTo>
                <a:lnTo>
                  <a:pt x="151805" y="491133"/>
                </a:lnTo>
                <a:lnTo>
                  <a:pt x="196454" y="482203"/>
                </a:lnTo>
                <a:lnTo>
                  <a:pt x="196454"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0" name="Freeform 26739"/>
          <p:cNvSpPr/>
          <p:nvPr/>
        </p:nvSpPr>
        <p:spPr bwMode="auto">
          <a:xfrm>
            <a:off x="3812977" y="3884414"/>
            <a:ext cx="142876" cy="428626"/>
          </a:xfrm>
          <a:custGeom>
            <a:avLst/>
            <a:gdLst/>
            <a:ahLst/>
            <a:cxnLst/>
            <a:rect l="0" t="0" r="0" b="0"/>
            <a:pathLst>
              <a:path w="142876" h="428626">
                <a:moveTo>
                  <a:pt x="35718" y="53578"/>
                </a:moveTo>
                <a:lnTo>
                  <a:pt x="35718" y="53578"/>
                </a:lnTo>
                <a:lnTo>
                  <a:pt x="26789" y="62507"/>
                </a:lnTo>
                <a:lnTo>
                  <a:pt x="26789" y="80367"/>
                </a:lnTo>
                <a:lnTo>
                  <a:pt x="26789" y="107156"/>
                </a:lnTo>
                <a:lnTo>
                  <a:pt x="35718" y="151804"/>
                </a:lnTo>
                <a:lnTo>
                  <a:pt x="44648" y="196453"/>
                </a:lnTo>
                <a:lnTo>
                  <a:pt x="53578" y="250031"/>
                </a:lnTo>
                <a:lnTo>
                  <a:pt x="62507" y="294679"/>
                </a:lnTo>
                <a:lnTo>
                  <a:pt x="62507" y="339328"/>
                </a:lnTo>
                <a:lnTo>
                  <a:pt x="62507" y="375047"/>
                </a:lnTo>
                <a:lnTo>
                  <a:pt x="62507" y="401836"/>
                </a:lnTo>
                <a:lnTo>
                  <a:pt x="62507" y="419695"/>
                </a:lnTo>
                <a:lnTo>
                  <a:pt x="62507" y="428625"/>
                </a:lnTo>
                <a:lnTo>
                  <a:pt x="53578" y="419695"/>
                </a:lnTo>
                <a:lnTo>
                  <a:pt x="35718" y="401836"/>
                </a:lnTo>
                <a:lnTo>
                  <a:pt x="26789" y="366117"/>
                </a:lnTo>
                <a:lnTo>
                  <a:pt x="17859" y="312539"/>
                </a:lnTo>
                <a:lnTo>
                  <a:pt x="8929" y="250031"/>
                </a:lnTo>
                <a:lnTo>
                  <a:pt x="0" y="187523"/>
                </a:lnTo>
                <a:lnTo>
                  <a:pt x="0" y="125015"/>
                </a:lnTo>
                <a:lnTo>
                  <a:pt x="8929" y="71437"/>
                </a:lnTo>
                <a:lnTo>
                  <a:pt x="26789" y="26789"/>
                </a:lnTo>
                <a:lnTo>
                  <a:pt x="62507" y="8929"/>
                </a:lnTo>
                <a:lnTo>
                  <a:pt x="89296" y="0"/>
                </a:lnTo>
                <a:lnTo>
                  <a:pt x="116086" y="8929"/>
                </a:lnTo>
                <a:lnTo>
                  <a:pt x="133945" y="26789"/>
                </a:lnTo>
                <a:lnTo>
                  <a:pt x="142875" y="44648"/>
                </a:lnTo>
                <a:lnTo>
                  <a:pt x="142875" y="80367"/>
                </a:lnTo>
                <a:lnTo>
                  <a:pt x="125015" y="107156"/>
                </a:lnTo>
                <a:lnTo>
                  <a:pt x="107156" y="133945"/>
                </a:lnTo>
                <a:lnTo>
                  <a:pt x="89296" y="160734"/>
                </a:lnTo>
                <a:lnTo>
                  <a:pt x="71437" y="169664"/>
                </a:lnTo>
                <a:lnTo>
                  <a:pt x="53578" y="178593"/>
                </a:lnTo>
                <a:lnTo>
                  <a:pt x="44648" y="178593"/>
                </a:lnTo>
                <a:lnTo>
                  <a:pt x="44648" y="169664"/>
                </a:lnTo>
                <a:lnTo>
                  <a:pt x="53578" y="160734"/>
                </a:lnTo>
                <a:lnTo>
                  <a:pt x="80367" y="142875"/>
                </a:lnTo>
                <a:lnTo>
                  <a:pt x="80367"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1" name="Freeform 26740"/>
          <p:cNvSpPr/>
          <p:nvPr/>
        </p:nvSpPr>
        <p:spPr bwMode="auto">
          <a:xfrm>
            <a:off x="3991570" y="3902273"/>
            <a:ext cx="196454" cy="169665"/>
          </a:xfrm>
          <a:custGeom>
            <a:avLst/>
            <a:gdLst/>
            <a:ahLst/>
            <a:cxnLst/>
            <a:rect l="0" t="0" r="0" b="0"/>
            <a:pathLst>
              <a:path w="196454" h="169665">
                <a:moveTo>
                  <a:pt x="80368" y="0"/>
                </a:moveTo>
                <a:lnTo>
                  <a:pt x="71438" y="0"/>
                </a:lnTo>
                <a:lnTo>
                  <a:pt x="62508" y="0"/>
                </a:lnTo>
                <a:lnTo>
                  <a:pt x="44649" y="0"/>
                </a:lnTo>
                <a:lnTo>
                  <a:pt x="26789" y="0"/>
                </a:lnTo>
                <a:lnTo>
                  <a:pt x="17860" y="17859"/>
                </a:lnTo>
                <a:lnTo>
                  <a:pt x="8930" y="35719"/>
                </a:lnTo>
                <a:lnTo>
                  <a:pt x="0" y="62508"/>
                </a:lnTo>
                <a:lnTo>
                  <a:pt x="0" y="89297"/>
                </a:lnTo>
                <a:lnTo>
                  <a:pt x="8930" y="107156"/>
                </a:lnTo>
                <a:lnTo>
                  <a:pt x="17860" y="125016"/>
                </a:lnTo>
                <a:lnTo>
                  <a:pt x="35719" y="142875"/>
                </a:lnTo>
                <a:lnTo>
                  <a:pt x="53578" y="142875"/>
                </a:lnTo>
                <a:lnTo>
                  <a:pt x="80368" y="125016"/>
                </a:lnTo>
                <a:lnTo>
                  <a:pt x="98227" y="116086"/>
                </a:lnTo>
                <a:lnTo>
                  <a:pt x="116086" y="98227"/>
                </a:lnTo>
                <a:lnTo>
                  <a:pt x="125016" y="71438"/>
                </a:lnTo>
                <a:lnTo>
                  <a:pt x="125016" y="62508"/>
                </a:lnTo>
                <a:lnTo>
                  <a:pt x="125016" y="53578"/>
                </a:lnTo>
                <a:lnTo>
                  <a:pt x="116086" y="53578"/>
                </a:lnTo>
                <a:lnTo>
                  <a:pt x="116086" y="62508"/>
                </a:lnTo>
                <a:lnTo>
                  <a:pt x="107157" y="80367"/>
                </a:lnTo>
                <a:lnTo>
                  <a:pt x="98227" y="107156"/>
                </a:lnTo>
                <a:lnTo>
                  <a:pt x="98227" y="125016"/>
                </a:lnTo>
                <a:lnTo>
                  <a:pt x="107157" y="142875"/>
                </a:lnTo>
                <a:lnTo>
                  <a:pt x="107157" y="160734"/>
                </a:lnTo>
                <a:lnTo>
                  <a:pt x="125016" y="169664"/>
                </a:lnTo>
                <a:lnTo>
                  <a:pt x="133946" y="169664"/>
                </a:lnTo>
                <a:lnTo>
                  <a:pt x="151805" y="160734"/>
                </a:lnTo>
                <a:lnTo>
                  <a:pt x="169664" y="151805"/>
                </a:lnTo>
                <a:lnTo>
                  <a:pt x="178594" y="133945"/>
                </a:lnTo>
                <a:lnTo>
                  <a:pt x="196453" y="107156"/>
                </a:lnTo>
                <a:lnTo>
                  <a:pt x="19645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2" name="Freeform 26741"/>
          <p:cNvSpPr/>
          <p:nvPr/>
        </p:nvSpPr>
        <p:spPr bwMode="auto">
          <a:xfrm>
            <a:off x="4214813" y="3866554"/>
            <a:ext cx="62508" cy="419697"/>
          </a:xfrm>
          <a:custGeom>
            <a:avLst/>
            <a:gdLst/>
            <a:ahLst/>
            <a:cxnLst/>
            <a:rect l="0" t="0" r="0" b="0"/>
            <a:pathLst>
              <a:path w="62508" h="419697">
                <a:moveTo>
                  <a:pt x="35718" y="44649"/>
                </a:moveTo>
                <a:lnTo>
                  <a:pt x="35718" y="44649"/>
                </a:lnTo>
                <a:lnTo>
                  <a:pt x="35718" y="35719"/>
                </a:lnTo>
                <a:lnTo>
                  <a:pt x="35718" y="17860"/>
                </a:lnTo>
                <a:lnTo>
                  <a:pt x="26789" y="8930"/>
                </a:lnTo>
                <a:lnTo>
                  <a:pt x="26789" y="0"/>
                </a:lnTo>
                <a:lnTo>
                  <a:pt x="17859" y="0"/>
                </a:lnTo>
                <a:lnTo>
                  <a:pt x="17859" y="8930"/>
                </a:lnTo>
                <a:lnTo>
                  <a:pt x="8929" y="26789"/>
                </a:lnTo>
                <a:lnTo>
                  <a:pt x="8929" y="62508"/>
                </a:lnTo>
                <a:lnTo>
                  <a:pt x="0" y="89297"/>
                </a:lnTo>
                <a:lnTo>
                  <a:pt x="0" y="125016"/>
                </a:lnTo>
                <a:lnTo>
                  <a:pt x="0" y="151805"/>
                </a:lnTo>
                <a:lnTo>
                  <a:pt x="8929" y="169664"/>
                </a:lnTo>
                <a:lnTo>
                  <a:pt x="8929" y="178594"/>
                </a:lnTo>
                <a:lnTo>
                  <a:pt x="17859" y="178594"/>
                </a:lnTo>
                <a:lnTo>
                  <a:pt x="26789" y="169664"/>
                </a:lnTo>
                <a:lnTo>
                  <a:pt x="35718" y="151805"/>
                </a:lnTo>
                <a:lnTo>
                  <a:pt x="44648" y="125016"/>
                </a:lnTo>
                <a:lnTo>
                  <a:pt x="44648" y="107157"/>
                </a:lnTo>
                <a:lnTo>
                  <a:pt x="53578" y="89297"/>
                </a:lnTo>
                <a:lnTo>
                  <a:pt x="53578" y="80367"/>
                </a:lnTo>
                <a:lnTo>
                  <a:pt x="62507" y="80367"/>
                </a:lnTo>
                <a:lnTo>
                  <a:pt x="62507" y="98227"/>
                </a:lnTo>
                <a:lnTo>
                  <a:pt x="62507" y="125016"/>
                </a:lnTo>
                <a:lnTo>
                  <a:pt x="62507" y="160735"/>
                </a:lnTo>
                <a:lnTo>
                  <a:pt x="62507" y="205383"/>
                </a:lnTo>
                <a:lnTo>
                  <a:pt x="62507" y="241102"/>
                </a:lnTo>
                <a:lnTo>
                  <a:pt x="62507" y="285750"/>
                </a:lnTo>
                <a:lnTo>
                  <a:pt x="53578" y="321469"/>
                </a:lnTo>
                <a:lnTo>
                  <a:pt x="53578" y="366117"/>
                </a:lnTo>
                <a:lnTo>
                  <a:pt x="44648" y="392907"/>
                </a:lnTo>
                <a:lnTo>
                  <a:pt x="35718" y="410766"/>
                </a:lnTo>
                <a:lnTo>
                  <a:pt x="26789" y="419696"/>
                </a:lnTo>
                <a:lnTo>
                  <a:pt x="17859" y="419696"/>
                </a:lnTo>
                <a:lnTo>
                  <a:pt x="17859" y="392907"/>
                </a:lnTo>
                <a:lnTo>
                  <a:pt x="17859" y="3929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3" name="Freeform 26742"/>
          <p:cNvSpPr/>
          <p:nvPr/>
        </p:nvSpPr>
        <p:spPr bwMode="auto">
          <a:xfrm>
            <a:off x="4295180" y="3920132"/>
            <a:ext cx="125016" cy="160736"/>
          </a:xfrm>
          <a:custGeom>
            <a:avLst/>
            <a:gdLst/>
            <a:ahLst/>
            <a:cxnLst/>
            <a:rect l="0" t="0" r="0" b="0"/>
            <a:pathLst>
              <a:path w="125016" h="160736">
                <a:moveTo>
                  <a:pt x="8929" y="80368"/>
                </a:moveTo>
                <a:lnTo>
                  <a:pt x="0" y="80368"/>
                </a:lnTo>
                <a:lnTo>
                  <a:pt x="0" y="80368"/>
                </a:lnTo>
                <a:lnTo>
                  <a:pt x="8929" y="71438"/>
                </a:lnTo>
                <a:lnTo>
                  <a:pt x="17859" y="71438"/>
                </a:lnTo>
                <a:lnTo>
                  <a:pt x="26789" y="62508"/>
                </a:lnTo>
                <a:lnTo>
                  <a:pt x="44648" y="53579"/>
                </a:lnTo>
                <a:lnTo>
                  <a:pt x="62508" y="44649"/>
                </a:lnTo>
                <a:lnTo>
                  <a:pt x="80367" y="26789"/>
                </a:lnTo>
                <a:lnTo>
                  <a:pt x="89297" y="17860"/>
                </a:lnTo>
                <a:lnTo>
                  <a:pt x="89297" y="8930"/>
                </a:lnTo>
                <a:lnTo>
                  <a:pt x="89297" y="0"/>
                </a:lnTo>
                <a:lnTo>
                  <a:pt x="80367" y="0"/>
                </a:lnTo>
                <a:lnTo>
                  <a:pt x="62508" y="17860"/>
                </a:lnTo>
                <a:lnTo>
                  <a:pt x="44648" y="35719"/>
                </a:lnTo>
                <a:lnTo>
                  <a:pt x="26789" y="62508"/>
                </a:lnTo>
                <a:lnTo>
                  <a:pt x="17859" y="89297"/>
                </a:lnTo>
                <a:lnTo>
                  <a:pt x="8929" y="116086"/>
                </a:lnTo>
                <a:lnTo>
                  <a:pt x="17859" y="142875"/>
                </a:lnTo>
                <a:lnTo>
                  <a:pt x="26789" y="151805"/>
                </a:lnTo>
                <a:lnTo>
                  <a:pt x="44648" y="160735"/>
                </a:lnTo>
                <a:lnTo>
                  <a:pt x="62508" y="160735"/>
                </a:lnTo>
                <a:lnTo>
                  <a:pt x="80367" y="151805"/>
                </a:lnTo>
                <a:lnTo>
                  <a:pt x="98226" y="142875"/>
                </a:lnTo>
                <a:lnTo>
                  <a:pt x="116086" y="125016"/>
                </a:lnTo>
                <a:lnTo>
                  <a:pt x="125015" y="107157"/>
                </a:lnTo>
                <a:lnTo>
                  <a:pt x="125015"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4" name="Freeform 26743"/>
          <p:cNvSpPr/>
          <p:nvPr/>
        </p:nvSpPr>
        <p:spPr bwMode="auto">
          <a:xfrm>
            <a:off x="4455914" y="3875484"/>
            <a:ext cx="62509" cy="223243"/>
          </a:xfrm>
          <a:custGeom>
            <a:avLst/>
            <a:gdLst/>
            <a:ahLst/>
            <a:cxnLst/>
            <a:rect l="0" t="0" r="0" b="0"/>
            <a:pathLst>
              <a:path w="62509" h="223243">
                <a:moveTo>
                  <a:pt x="26789" y="0"/>
                </a:moveTo>
                <a:lnTo>
                  <a:pt x="17859" y="0"/>
                </a:lnTo>
                <a:lnTo>
                  <a:pt x="17859" y="8930"/>
                </a:lnTo>
                <a:lnTo>
                  <a:pt x="8930" y="17859"/>
                </a:lnTo>
                <a:lnTo>
                  <a:pt x="8930" y="26789"/>
                </a:lnTo>
                <a:lnTo>
                  <a:pt x="0" y="44648"/>
                </a:lnTo>
                <a:lnTo>
                  <a:pt x="0" y="62508"/>
                </a:lnTo>
                <a:lnTo>
                  <a:pt x="0" y="80367"/>
                </a:lnTo>
                <a:lnTo>
                  <a:pt x="8930" y="98227"/>
                </a:lnTo>
                <a:lnTo>
                  <a:pt x="17859" y="107156"/>
                </a:lnTo>
                <a:lnTo>
                  <a:pt x="26789" y="116086"/>
                </a:lnTo>
                <a:lnTo>
                  <a:pt x="35719" y="125016"/>
                </a:lnTo>
                <a:lnTo>
                  <a:pt x="53578" y="133945"/>
                </a:lnTo>
                <a:lnTo>
                  <a:pt x="62508" y="142875"/>
                </a:lnTo>
                <a:lnTo>
                  <a:pt x="62508" y="151805"/>
                </a:lnTo>
                <a:lnTo>
                  <a:pt x="62508" y="169664"/>
                </a:lnTo>
                <a:lnTo>
                  <a:pt x="62508" y="187523"/>
                </a:lnTo>
                <a:lnTo>
                  <a:pt x="53578" y="196453"/>
                </a:lnTo>
                <a:lnTo>
                  <a:pt x="35719" y="214312"/>
                </a:lnTo>
                <a:lnTo>
                  <a:pt x="26789" y="223242"/>
                </a:lnTo>
                <a:lnTo>
                  <a:pt x="8930" y="223242"/>
                </a:lnTo>
                <a:lnTo>
                  <a:pt x="0" y="214312"/>
                </a:lnTo>
                <a:lnTo>
                  <a:pt x="0" y="196453"/>
                </a:lnTo>
                <a:lnTo>
                  <a:pt x="0" y="169664"/>
                </a:lnTo>
                <a:lnTo>
                  <a:pt x="8930" y="142875"/>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5" name="Freeform 26744"/>
          <p:cNvSpPr/>
          <p:nvPr/>
        </p:nvSpPr>
        <p:spPr bwMode="auto">
          <a:xfrm>
            <a:off x="4572000" y="3759398"/>
            <a:ext cx="98228" cy="348259"/>
          </a:xfrm>
          <a:custGeom>
            <a:avLst/>
            <a:gdLst/>
            <a:ahLst/>
            <a:cxnLst/>
            <a:rect l="0" t="0" r="0" b="0"/>
            <a:pathLst>
              <a:path w="98228" h="348259">
                <a:moveTo>
                  <a:pt x="0" y="0"/>
                </a:moveTo>
                <a:lnTo>
                  <a:pt x="0" y="0"/>
                </a:lnTo>
                <a:lnTo>
                  <a:pt x="8930" y="0"/>
                </a:lnTo>
                <a:lnTo>
                  <a:pt x="8930" y="8930"/>
                </a:lnTo>
                <a:lnTo>
                  <a:pt x="26789" y="26789"/>
                </a:lnTo>
                <a:lnTo>
                  <a:pt x="35719" y="53578"/>
                </a:lnTo>
                <a:lnTo>
                  <a:pt x="53578" y="80367"/>
                </a:lnTo>
                <a:lnTo>
                  <a:pt x="62508" y="116086"/>
                </a:lnTo>
                <a:lnTo>
                  <a:pt x="80367" y="151805"/>
                </a:lnTo>
                <a:lnTo>
                  <a:pt x="89297" y="196453"/>
                </a:lnTo>
                <a:lnTo>
                  <a:pt x="98227" y="232172"/>
                </a:lnTo>
                <a:lnTo>
                  <a:pt x="98227" y="267891"/>
                </a:lnTo>
                <a:lnTo>
                  <a:pt x="98227" y="303609"/>
                </a:lnTo>
                <a:lnTo>
                  <a:pt x="89297" y="330398"/>
                </a:lnTo>
                <a:lnTo>
                  <a:pt x="89297" y="348258"/>
                </a:lnTo>
                <a:lnTo>
                  <a:pt x="80367" y="348258"/>
                </a:lnTo>
                <a:lnTo>
                  <a:pt x="80367" y="348258"/>
                </a:lnTo>
                <a:lnTo>
                  <a:pt x="71438" y="330398"/>
                </a:lnTo>
                <a:lnTo>
                  <a:pt x="7143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6" name="Freeform 26745"/>
          <p:cNvSpPr/>
          <p:nvPr/>
        </p:nvSpPr>
        <p:spPr bwMode="auto">
          <a:xfrm>
            <a:off x="1589484" y="4259461"/>
            <a:ext cx="8931" cy="44649"/>
          </a:xfrm>
          <a:custGeom>
            <a:avLst/>
            <a:gdLst/>
            <a:ahLst/>
            <a:cxnLst/>
            <a:rect l="0" t="0" r="0" b="0"/>
            <a:pathLst>
              <a:path w="8931" h="44649">
                <a:moveTo>
                  <a:pt x="0" y="44648"/>
                </a:moveTo>
                <a:lnTo>
                  <a:pt x="0" y="44648"/>
                </a:lnTo>
                <a:lnTo>
                  <a:pt x="0" y="35718"/>
                </a:lnTo>
                <a:lnTo>
                  <a:pt x="0" y="17859"/>
                </a:lnTo>
                <a:lnTo>
                  <a:pt x="0" y="8929"/>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7" name="Freeform 26746"/>
          <p:cNvSpPr/>
          <p:nvPr/>
        </p:nvSpPr>
        <p:spPr bwMode="auto">
          <a:xfrm>
            <a:off x="1598414" y="4179093"/>
            <a:ext cx="98228" cy="482204"/>
          </a:xfrm>
          <a:custGeom>
            <a:avLst/>
            <a:gdLst/>
            <a:ahLst/>
            <a:cxnLst/>
            <a:rect l="0" t="0" r="0" b="0"/>
            <a:pathLst>
              <a:path w="98228" h="482204">
                <a:moveTo>
                  <a:pt x="62508" y="0"/>
                </a:moveTo>
                <a:lnTo>
                  <a:pt x="62508" y="0"/>
                </a:lnTo>
                <a:lnTo>
                  <a:pt x="53578" y="8930"/>
                </a:lnTo>
                <a:lnTo>
                  <a:pt x="53578" y="17860"/>
                </a:lnTo>
                <a:lnTo>
                  <a:pt x="44649" y="44649"/>
                </a:lnTo>
                <a:lnTo>
                  <a:pt x="35719" y="71438"/>
                </a:lnTo>
                <a:lnTo>
                  <a:pt x="26789" y="107157"/>
                </a:lnTo>
                <a:lnTo>
                  <a:pt x="26789" y="142875"/>
                </a:lnTo>
                <a:lnTo>
                  <a:pt x="35719" y="187524"/>
                </a:lnTo>
                <a:lnTo>
                  <a:pt x="44649" y="223243"/>
                </a:lnTo>
                <a:lnTo>
                  <a:pt x="53578" y="258961"/>
                </a:lnTo>
                <a:lnTo>
                  <a:pt x="71438" y="294680"/>
                </a:lnTo>
                <a:lnTo>
                  <a:pt x="80367" y="330399"/>
                </a:lnTo>
                <a:lnTo>
                  <a:pt x="98227" y="366118"/>
                </a:lnTo>
                <a:lnTo>
                  <a:pt x="98227" y="401836"/>
                </a:lnTo>
                <a:lnTo>
                  <a:pt x="98227" y="428625"/>
                </a:lnTo>
                <a:lnTo>
                  <a:pt x="89297" y="455414"/>
                </a:lnTo>
                <a:lnTo>
                  <a:pt x="62508" y="473274"/>
                </a:lnTo>
                <a:lnTo>
                  <a:pt x="35719" y="482203"/>
                </a:lnTo>
                <a:lnTo>
                  <a:pt x="0" y="482203"/>
                </a:lnTo>
                <a:lnTo>
                  <a:pt x="0"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8" name="Freeform 26747"/>
          <p:cNvSpPr/>
          <p:nvPr/>
        </p:nvSpPr>
        <p:spPr bwMode="auto">
          <a:xfrm>
            <a:off x="1473398" y="4402336"/>
            <a:ext cx="267892" cy="178594"/>
          </a:xfrm>
          <a:custGeom>
            <a:avLst/>
            <a:gdLst/>
            <a:ahLst/>
            <a:cxnLst/>
            <a:rect l="0" t="0" r="0" b="0"/>
            <a:pathLst>
              <a:path w="267892" h="178594">
                <a:moveTo>
                  <a:pt x="0" y="178593"/>
                </a:moveTo>
                <a:lnTo>
                  <a:pt x="8930" y="178593"/>
                </a:lnTo>
                <a:lnTo>
                  <a:pt x="26790" y="160734"/>
                </a:lnTo>
                <a:lnTo>
                  <a:pt x="62508" y="151804"/>
                </a:lnTo>
                <a:lnTo>
                  <a:pt x="98227" y="125015"/>
                </a:lnTo>
                <a:lnTo>
                  <a:pt x="133946" y="98226"/>
                </a:lnTo>
                <a:lnTo>
                  <a:pt x="178594" y="71437"/>
                </a:lnTo>
                <a:lnTo>
                  <a:pt x="214313" y="44648"/>
                </a:lnTo>
                <a:lnTo>
                  <a:pt x="241102" y="17859"/>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9" name="Freeform 26748"/>
          <p:cNvSpPr/>
          <p:nvPr/>
        </p:nvSpPr>
        <p:spPr bwMode="auto">
          <a:xfrm>
            <a:off x="1777008" y="4429125"/>
            <a:ext cx="89298" cy="160735"/>
          </a:xfrm>
          <a:custGeom>
            <a:avLst/>
            <a:gdLst/>
            <a:ahLst/>
            <a:cxnLst/>
            <a:rect l="0" t="0" r="0" b="0"/>
            <a:pathLst>
              <a:path w="89298" h="160735">
                <a:moveTo>
                  <a:pt x="0" y="0"/>
                </a:moveTo>
                <a:lnTo>
                  <a:pt x="0" y="17859"/>
                </a:lnTo>
                <a:lnTo>
                  <a:pt x="0" y="35718"/>
                </a:lnTo>
                <a:lnTo>
                  <a:pt x="8930" y="62507"/>
                </a:lnTo>
                <a:lnTo>
                  <a:pt x="8930" y="89296"/>
                </a:lnTo>
                <a:lnTo>
                  <a:pt x="17859" y="116086"/>
                </a:lnTo>
                <a:lnTo>
                  <a:pt x="26789" y="142875"/>
                </a:lnTo>
                <a:lnTo>
                  <a:pt x="35719" y="151804"/>
                </a:lnTo>
                <a:lnTo>
                  <a:pt x="53578" y="160734"/>
                </a:lnTo>
                <a:lnTo>
                  <a:pt x="62508" y="151804"/>
                </a:lnTo>
                <a:lnTo>
                  <a:pt x="71437" y="142875"/>
                </a:lnTo>
                <a:lnTo>
                  <a:pt x="80367" y="116086"/>
                </a:lnTo>
                <a:lnTo>
                  <a:pt x="89297" y="89296"/>
                </a:lnTo>
                <a:lnTo>
                  <a:pt x="89297" y="62507"/>
                </a:lnTo>
                <a:lnTo>
                  <a:pt x="80367" y="35718"/>
                </a:lnTo>
                <a:lnTo>
                  <a:pt x="71437" y="17859"/>
                </a:lnTo>
                <a:lnTo>
                  <a:pt x="53578" y="0"/>
                </a:lnTo>
                <a:lnTo>
                  <a:pt x="35719" y="0"/>
                </a:lnTo>
                <a:lnTo>
                  <a:pt x="17859" y="17859"/>
                </a:lnTo>
                <a:lnTo>
                  <a:pt x="8930" y="35718"/>
                </a:lnTo>
                <a:lnTo>
                  <a:pt x="0" y="53578"/>
                </a:lnTo>
                <a:lnTo>
                  <a:pt x="0" y="80367"/>
                </a:lnTo>
                <a:lnTo>
                  <a:pt x="8930" y="89296"/>
                </a:lnTo>
                <a:lnTo>
                  <a:pt x="26789" y="98226"/>
                </a:lnTo>
                <a:lnTo>
                  <a:pt x="44648" y="89296"/>
                </a:lnTo>
                <a:lnTo>
                  <a:pt x="62508" y="71437"/>
                </a:lnTo>
                <a:lnTo>
                  <a:pt x="6250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0" name="Freeform 26749"/>
          <p:cNvSpPr/>
          <p:nvPr/>
        </p:nvSpPr>
        <p:spPr bwMode="auto">
          <a:xfrm>
            <a:off x="1928813" y="4402336"/>
            <a:ext cx="205383" cy="214313"/>
          </a:xfrm>
          <a:custGeom>
            <a:avLst/>
            <a:gdLst/>
            <a:ahLst/>
            <a:cxnLst/>
            <a:rect l="0" t="0" r="0" b="0"/>
            <a:pathLst>
              <a:path w="205383" h="214313">
                <a:moveTo>
                  <a:pt x="0" y="17859"/>
                </a:moveTo>
                <a:lnTo>
                  <a:pt x="0" y="26789"/>
                </a:lnTo>
                <a:lnTo>
                  <a:pt x="0" y="44648"/>
                </a:lnTo>
                <a:lnTo>
                  <a:pt x="0" y="71437"/>
                </a:lnTo>
                <a:lnTo>
                  <a:pt x="0" y="98226"/>
                </a:lnTo>
                <a:lnTo>
                  <a:pt x="0" y="133945"/>
                </a:lnTo>
                <a:lnTo>
                  <a:pt x="0" y="160734"/>
                </a:lnTo>
                <a:lnTo>
                  <a:pt x="0" y="187523"/>
                </a:lnTo>
                <a:lnTo>
                  <a:pt x="0" y="196453"/>
                </a:lnTo>
                <a:lnTo>
                  <a:pt x="8929" y="205382"/>
                </a:lnTo>
                <a:lnTo>
                  <a:pt x="17859" y="196453"/>
                </a:lnTo>
                <a:lnTo>
                  <a:pt x="17859" y="178593"/>
                </a:lnTo>
                <a:lnTo>
                  <a:pt x="26789" y="151804"/>
                </a:lnTo>
                <a:lnTo>
                  <a:pt x="26789" y="125015"/>
                </a:lnTo>
                <a:lnTo>
                  <a:pt x="35718" y="89296"/>
                </a:lnTo>
                <a:lnTo>
                  <a:pt x="35718" y="53578"/>
                </a:lnTo>
                <a:lnTo>
                  <a:pt x="35718" y="17859"/>
                </a:lnTo>
                <a:lnTo>
                  <a:pt x="44648" y="0"/>
                </a:lnTo>
                <a:lnTo>
                  <a:pt x="44648" y="0"/>
                </a:lnTo>
                <a:lnTo>
                  <a:pt x="53578" y="8929"/>
                </a:lnTo>
                <a:lnTo>
                  <a:pt x="53578" y="26789"/>
                </a:lnTo>
                <a:lnTo>
                  <a:pt x="62507" y="62507"/>
                </a:lnTo>
                <a:lnTo>
                  <a:pt x="71437" y="98226"/>
                </a:lnTo>
                <a:lnTo>
                  <a:pt x="71437" y="125015"/>
                </a:lnTo>
                <a:lnTo>
                  <a:pt x="80367" y="160734"/>
                </a:lnTo>
                <a:lnTo>
                  <a:pt x="80367" y="178593"/>
                </a:lnTo>
                <a:lnTo>
                  <a:pt x="89296" y="187523"/>
                </a:lnTo>
                <a:lnTo>
                  <a:pt x="89296" y="187523"/>
                </a:lnTo>
                <a:lnTo>
                  <a:pt x="98226" y="169664"/>
                </a:lnTo>
                <a:lnTo>
                  <a:pt x="107156" y="142875"/>
                </a:lnTo>
                <a:lnTo>
                  <a:pt x="116085" y="116085"/>
                </a:lnTo>
                <a:lnTo>
                  <a:pt x="116085" y="80367"/>
                </a:lnTo>
                <a:lnTo>
                  <a:pt x="125015" y="44648"/>
                </a:lnTo>
                <a:lnTo>
                  <a:pt x="133945" y="17859"/>
                </a:lnTo>
                <a:lnTo>
                  <a:pt x="142875" y="8929"/>
                </a:lnTo>
                <a:lnTo>
                  <a:pt x="151804" y="17859"/>
                </a:lnTo>
                <a:lnTo>
                  <a:pt x="160734" y="35718"/>
                </a:lnTo>
                <a:lnTo>
                  <a:pt x="169664" y="71437"/>
                </a:lnTo>
                <a:lnTo>
                  <a:pt x="169664" y="107156"/>
                </a:lnTo>
                <a:lnTo>
                  <a:pt x="178593" y="151804"/>
                </a:lnTo>
                <a:lnTo>
                  <a:pt x="187523" y="178593"/>
                </a:lnTo>
                <a:lnTo>
                  <a:pt x="187523" y="205382"/>
                </a:lnTo>
                <a:lnTo>
                  <a:pt x="196453" y="214312"/>
                </a:lnTo>
                <a:lnTo>
                  <a:pt x="205382" y="214312"/>
                </a:lnTo>
                <a:lnTo>
                  <a:pt x="205382" y="187523"/>
                </a:lnTo>
                <a:lnTo>
                  <a:pt x="205382" y="151804"/>
                </a:lnTo>
                <a:lnTo>
                  <a:pt x="20538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1" name="Freeform 26750"/>
          <p:cNvSpPr/>
          <p:nvPr/>
        </p:nvSpPr>
        <p:spPr bwMode="auto">
          <a:xfrm>
            <a:off x="1687711" y="4402336"/>
            <a:ext cx="125017" cy="196454"/>
          </a:xfrm>
          <a:custGeom>
            <a:avLst/>
            <a:gdLst/>
            <a:ahLst/>
            <a:cxnLst/>
            <a:rect l="0" t="0" r="0" b="0"/>
            <a:pathLst>
              <a:path w="125017" h="196454">
                <a:moveTo>
                  <a:pt x="0" y="71437"/>
                </a:moveTo>
                <a:lnTo>
                  <a:pt x="0" y="71437"/>
                </a:lnTo>
                <a:lnTo>
                  <a:pt x="0" y="71437"/>
                </a:lnTo>
                <a:lnTo>
                  <a:pt x="0" y="71437"/>
                </a:lnTo>
                <a:lnTo>
                  <a:pt x="0" y="80367"/>
                </a:lnTo>
                <a:lnTo>
                  <a:pt x="8930" y="98226"/>
                </a:lnTo>
                <a:lnTo>
                  <a:pt x="8930" y="116085"/>
                </a:lnTo>
                <a:lnTo>
                  <a:pt x="17859" y="142875"/>
                </a:lnTo>
                <a:lnTo>
                  <a:pt x="26789" y="160734"/>
                </a:lnTo>
                <a:lnTo>
                  <a:pt x="35719" y="178593"/>
                </a:lnTo>
                <a:lnTo>
                  <a:pt x="44648" y="196453"/>
                </a:lnTo>
                <a:lnTo>
                  <a:pt x="44648" y="196453"/>
                </a:lnTo>
                <a:lnTo>
                  <a:pt x="53578" y="187523"/>
                </a:lnTo>
                <a:lnTo>
                  <a:pt x="53578" y="169664"/>
                </a:lnTo>
                <a:lnTo>
                  <a:pt x="62508" y="142875"/>
                </a:lnTo>
                <a:lnTo>
                  <a:pt x="80367" y="107156"/>
                </a:lnTo>
                <a:lnTo>
                  <a:pt x="89297" y="71437"/>
                </a:lnTo>
                <a:lnTo>
                  <a:pt x="107156" y="44648"/>
                </a:lnTo>
                <a:lnTo>
                  <a:pt x="116086" y="1785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2" name="Freeform 26751"/>
          <p:cNvSpPr/>
          <p:nvPr/>
        </p:nvSpPr>
        <p:spPr bwMode="auto">
          <a:xfrm>
            <a:off x="2393156" y="4223742"/>
            <a:ext cx="44650" cy="330399"/>
          </a:xfrm>
          <a:custGeom>
            <a:avLst/>
            <a:gdLst/>
            <a:ahLst/>
            <a:cxnLst/>
            <a:rect l="0" t="0" r="0" b="0"/>
            <a:pathLst>
              <a:path w="44650" h="330399">
                <a:moveTo>
                  <a:pt x="0" y="0"/>
                </a:moveTo>
                <a:lnTo>
                  <a:pt x="0" y="0"/>
                </a:lnTo>
                <a:lnTo>
                  <a:pt x="0" y="8929"/>
                </a:lnTo>
                <a:lnTo>
                  <a:pt x="0" y="17859"/>
                </a:lnTo>
                <a:lnTo>
                  <a:pt x="0" y="35719"/>
                </a:lnTo>
                <a:lnTo>
                  <a:pt x="0" y="80367"/>
                </a:lnTo>
                <a:lnTo>
                  <a:pt x="8930" y="125015"/>
                </a:lnTo>
                <a:lnTo>
                  <a:pt x="8930" y="169664"/>
                </a:lnTo>
                <a:lnTo>
                  <a:pt x="17860" y="223242"/>
                </a:lnTo>
                <a:lnTo>
                  <a:pt x="26789" y="267890"/>
                </a:lnTo>
                <a:lnTo>
                  <a:pt x="26789" y="303609"/>
                </a:lnTo>
                <a:lnTo>
                  <a:pt x="35719" y="321469"/>
                </a:lnTo>
                <a:lnTo>
                  <a:pt x="35719" y="330398"/>
                </a:lnTo>
                <a:lnTo>
                  <a:pt x="44649" y="321469"/>
                </a:lnTo>
                <a:lnTo>
                  <a:pt x="44649" y="303609"/>
                </a:lnTo>
                <a:lnTo>
                  <a:pt x="44649" y="276820"/>
                </a:lnTo>
                <a:lnTo>
                  <a:pt x="44649" y="232172"/>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3" name="Freeform 26752"/>
          <p:cNvSpPr/>
          <p:nvPr/>
        </p:nvSpPr>
        <p:spPr bwMode="auto">
          <a:xfrm>
            <a:off x="2303859" y="4241601"/>
            <a:ext cx="294681" cy="357189"/>
          </a:xfrm>
          <a:custGeom>
            <a:avLst/>
            <a:gdLst/>
            <a:ahLst/>
            <a:cxnLst/>
            <a:rect l="0" t="0" r="0" b="0"/>
            <a:pathLst>
              <a:path w="294681" h="357189">
                <a:moveTo>
                  <a:pt x="0" y="0"/>
                </a:moveTo>
                <a:lnTo>
                  <a:pt x="0" y="8930"/>
                </a:lnTo>
                <a:lnTo>
                  <a:pt x="8930" y="8930"/>
                </a:lnTo>
                <a:lnTo>
                  <a:pt x="26789" y="17860"/>
                </a:lnTo>
                <a:lnTo>
                  <a:pt x="62508" y="26789"/>
                </a:lnTo>
                <a:lnTo>
                  <a:pt x="98227" y="35719"/>
                </a:lnTo>
                <a:lnTo>
                  <a:pt x="142875" y="35719"/>
                </a:lnTo>
                <a:lnTo>
                  <a:pt x="196454" y="44649"/>
                </a:lnTo>
                <a:lnTo>
                  <a:pt x="232172" y="62508"/>
                </a:lnTo>
                <a:lnTo>
                  <a:pt x="267891" y="80367"/>
                </a:lnTo>
                <a:lnTo>
                  <a:pt x="285750" y="116086"/>
                </a:lnTo>
                <a:lnTo>
                  <a:pt x="294680" y="151805"/>
                </a:lnTo>
                <a:lnTo>
                  <a:pt x="276821" y="205383"/>
                </a:lnTo>
                <a:lnTo>
                  <a:pt x="250032" y="250031"/>
                </a:lnTo>
                <a:lnTo>
                  <a:pt x="214313" y="294680"/>
                </a:lnTo>
                <a:lnTo>
                  <a:pt x="178594" y="330399"/>
                </a:lnTo>
                <a:lnTo>
                  <a:pt x="142875" y="348258"/>
                </a:lnTo>
                <a:lnTo>
                  <a:pt x="116086" y="357188"/>
                </a:lnTo>
                <a:lnTo>
                  <a:pt x="98227" y="348258"/>
                </a:lnTo>
                <a:lnTo>
                  <a:pt x="98227" y="330399"/>
                </a:lnTo>
                <a:lnTo>
                  <a:pt x="107157" y="303610"/>
                </a:lnTo>
                <a:lnTo>
                  <a:pt x="125016" y="276820"/>
                </a:lnTo>
                <a:lnTo>
                  <a:pt x="160735" y="250031"/>
                </a:lnTo>
                <a:lnTo>
                  <a:pt x="187524" y="232172"/>
                </a:lnTo>
                <a:lnTo>
                  <a:pt x="187524"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4" name="Freeform 26753"/>
          <p:cNvSpPr/>
          <p:nvPr/>
        </p:nvSpPr>
        <p:spPr bwMode="auto">
          <a:xfrm>
            <a:off x="2669977" y="4393406"/>
            <a:ext cx="62508" cy="169665"/>
          </a:xfrm>
          <a:custGeom>
            <a:avLst/>
            <a:gdLst/>
            <a:ahLst/>
            <a:cxnLst/>
            <a:rect l="0" t="0" r="0" b="0"/>
            <a:pathLst>
              <a:path w="62508" h="169665">
                <a:moveTo>
                  <a:pt x="0" y="0"/>
                </a:moveTo>
                <a:lnTo>
                  <a:pt x="0" y="0"/>
                </a:lnTo>
                <a:lnTo>
                  <a:pt x="0" y="8930"/>
                </a:lnTo>
                <a:lnTo>
                  <a:pt x="0" y="26789"/>
                </a:lnTo>
                <a:lnTo>
                  <a:pt x="8929" y="53578"/>
                </a:lnTo>
                <a:lnTo>
                  <a:pt x="17859" y="89297"/>
                </a:lnTo>
                <a:lnTo>
                  <a:pt x="26789" y="116086"/>
                </a:lnTo>
                <a:lnTo>
                  <a:pt x="35718" y="142875"/>
                </a:lnTo>
                <a:lnTo>
                  <a:pt x="44648" y="160734"/>
                </a:lnTo>
                <a:lnTo>
                  <a:pt x="53578" y="169664"/>
                </a:lnTo>
                <a:lnTo>
                  <a:pt x="53578" y="160734"/>
                </a:lnTo>
                <a:lnTo>
                  <a:pt x="62507" y="142875"/>
                </a:lnTo>
                <a:lnTo>
                  <a:pt x="53578" y="125015"/>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5" name="Freeform 26754"/>
          <p:cNvSpPr/>
          <p:nvPr/>
        </p:nvSpPr>
        <p:spPr bwMode="auto">
          <a:xfrm>
            <a:off x="2625328" y="4250531"/>
            <a:ext cx="89298" cy="17860"/>
          </a:xfrm>
          <a:custGeom>
            <a:avLst/>
            <a:gdLst/>
            <a:ahLst/>
            <a:cxnLst/>
            <a:rect l="0" t="0" r="0" b="0"/>
            <a:pathLst>
              <a:path w="89298" h="17860">
                <a:moveTo>
                  <a:pt x="26789" y="0"/>
                </a:moveTo>
                <a:lnTo>
                  <a:pt x="26789" y="0"/>
                </a:lnTo>
                <a:lnTo>
                  <a:pt x="17860" y="8930"/>
                </a:lnTo>
                <a:lnTo>
                  <a:pt x="8930" y="8930"/>
                </a:lnTo>
                <a:lnTo>
                  <a:pt x="8930" y="17859"/>
                </a:lnTo>
                <a:lnTo>
                  <a:pt x="0" y="17859"/>
                </a:lnTo>
                <a:lnTo>
                  <a:pt x="0" y="17859"/>
                </a:lnTo>
                <a:lnTo>
                  <a:pt x="8930" y="17859"/>
                </a:lnTo>
                <a:lnTo>
                  <a:pt x="26789" y="17859"/>
                </a:lnTo>
                <a:lnTo>
                  <a:pt x="44649" y="17859"/>
                </a:lnTo>
                <a:lnTo>
                  <a:pt x="62508" y="17859"/>
                </a:lnTo>
                <a:lnTo>
                  <a:pt x="89297" y="17859"/>
                </a:lnTo>
                <a:lnTo>
                  <a:pt x="89297"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6" name="Freeform 26755"/>
          <p:cNvSpPr/>
          <p:nvPr/>
        </p:nvSpPr>
        <p:spPr bwMode="auto">
          <a:xfrm>
            <a:off x="2786063" y="4321968"/>
            <a:ext cx="142876" cy="232173"/>
          </a:xfrm>
          <a:custGeom>
            <a:avLst/>
            <a:gdLst/>
            <a:ahLst/>
            <a:cxnLst/>
            <a:rect l="0" t="0" r="0" b="0"/>
            <a:pathLst>
              <a:path w="142876" h="232173">
                <a:moveTo>
                  <a:pt x="26789" y="17860"/>
                </a:moveTo>
                <a:lnTo>
                  <a:pt x="26789" y="17860"/>
                </a:lnTo>
                <a:lnTo>
                  <a:pt x="26789" y="8930"/>
                </a:lnTo>
                <a:lnTo>
                  <a:pt x="26789" y="0"/>
                </a:lnTo>
                <a:lnTo>
                  <a:pt x="17859" y="0"/>
                </a:lnTo>
                <a:lnTo>
                  <a:pt x="17859" y="8930"/>
                </a:lnTo>
                <a:lnTo>
                  <a:pt x="8929" y="17860"/>
                </a:lnTo>
                <a:lnTo>
                  <a:pt x="0" y="44649"/>
                </a:lnTo>
                <a:lnTo>
                  <a:pt x="0" y="62508"/>
                </a:lnTo>
                <a:lnTo>
                  <a:pt x="0" y="89297"/>
                </a:lnTo>
                <a:lnTo>
                  <a:pt x="0" y="107157"/>
                </a:lnTo>
                <a:lnTo>
                  <a:pt x="8929" y="116086"/>
                </a:lnTo>
                <a:lnTo>
                  <a:pt x="17859" y="125016"/>
                </a:lnTo>
                <a:lnTo>
                  <a:pt x="35718" y="125016"/>
                </a:lnTo>
                <a:lnTo>
                  <a:pt x="62507" y="125016"/>
                </a:lnTo>
                <a:lnTo>
                  <a:pt x="89296" y="125016"/>
                </a:lnTo>
                <a:lnTo>
                  <a:pt x="107156" y="125016"/>
                </a:lnTo>
                <a:lnTo>
                  <a:pt x="125015" y="133946"/>
                </a:lnTo>
                <a:lnTo>
                  <a:pt x="142875" y="142875"/>
                </a:lnTo>
                <a:lnTo>
                  <a:pt x="142875" y="160735"/>
                </a:lnTo>
                <a:lnTo>
                  <a:pt x="142875" y="178594"/>
                </a:lnTo>
                <a:lnTo>
                  <a:pt x="125015" y="205383"/>
                </a:lnTo>
                <a:lnTo>
                  <a:pt x="116085" y="223243"/>
                </a:lnTo>
                <a:lnTo>
                  <a:pt x="98226" y="232172"/>
                </a:lnTo>
                <a:lnTo>
                  <a:pt x="89296" y="232172"/>
                </a:lnTo>
                <a:lnTo>
                  <a:pt x="80367" y="214313"/>
                </a:lnTo>
                <a:lnTo>
                  <a:pt x="80367" y="196453"/>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7" name="Freeform 26756"/>
          <p:cNvSpPr/>
          <p:nvPr/>
        </p:nvSpPr>
        <p:spPr bwMode="auto">
          <a:xfrm>
            <a:off x="2928938" y="4321968"/>
            <a:ext cx="80368" cy="223244"/>
          </a:xfrm>
          <a:custGeom>
            <a:avLst/>
            <a:gdLst/>
            <a:ahLst/>
            <a:cxnLst/>
            <a:rect l="0" t="0" r="0" b="0"/>
            <a:pathLst>
              <a:path w="80368" h="223244">
                <a:moveTo>
                  <a:pt x="0" y="0"/>
                </a:moveTo>
                <a:lnTo>
                  <a:pt x="0" y="8930"/>
                </a:lnTo>
                <a:lnTo>
                  <a:pt x="0" y="17860"/>
                </a:lnTo>
                <a:lnTo>
                  <a:pt x="0" y="35719"/>
                </a:lnTo>
                <a:lnTo>
                  <a:pt x="8929" y="62508"/>
                </a:lnTo>
                <a:lnTo>
                  <a:pt x="8929" y="89297"/>
                </a:lnTo>
                <a:lnTo>
                  <a:pt x="17859" y="125016"/>
                </a:lnTo>
                <a:lnTo>
                  <a:pt x="17859" y="151805"/>
                </a:lnTo>
                <a:lnTo>
                  <a:pt x="26789" y="178594"/>
                </a:lnTo>
                <a:lnTo>
                  <a:pt x="26789" y="205383"/>
                </a:lnTo>
                <a:lnTo>
                  <a:pt x="35718" y="214313"/>
                </a:lnTo>
                <a:lnTo>
                  <a:pt x="44648" y="223243"/>
                </a:lnTo>
                <a:lnTo>
                  <a:pt x="53578" y="205383"/>
                </a:lnTo>
                <a:lnTo>
                  <a:pt x="62507" y="187524"/>
                </a:lnTo>
                <a:lnTo>
                  <a:pt x="71437" y="160735"/>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8" name="Freeform 26757"/>
          <p:cNvSpPr/>
          <p:nvPr/>
        </p:nvSpPr>
        <p:spPr bwMode="auto">
          <a:xfrm>
            <a:off x="3000375" y="4277320"/>
            <a:ext cx="125017" cy="214313"/>
          </a:xfrm>
          <a:custGeom>
            <a:avLst/>
            <a:gdLst/>
            <a:ahLst/>
            <a:cxnLst/>
            <a:rect l="0" t="0" r="0" b="0"/>
            <a:pathLst>
              <a:path w="125017" h="214313">
                <a:moveTo>
                  <a:pt x="35719" y="0"/>
                </a:moveTo>
                <a:lnTo>
                  <a:pt x="35719" y="8930"/>
                </a:lnTo>
                <a:lnTo>
                  <a:pt x="26789" y="17859"/>
                </a:lnTo>
                <a:lnTo>
                  <a:pt x="8930" y="44648"/>
                </a:lnTo>
                <a:lnTo>
                  <a:pt x="0" y="71437"/>
                </a:lnTo>
                <a:lnTo>
                  <a:pt x="0" y="107156"/>
                </a:lnTo>
                <a:lnTo>
                  <a:pt x="0" y="142875"/>
                </a:lnTo>
                <a:lnTo>
                  <a:pt x="17859" y="178594"/>
                </a:lnTo>
                <a:lnTo>
                  <a:pt x="35719" y="196453"/>
                </a:lnTo>
                <a:lnTo>
                  <a:pt x="53578" y="205383"/>
                </a:lnTo>
                <a:lnTo>
                  <a:pt x="80367" y="214312"/>
                </a:lnTo>
                <a:lnTo>
                  <a:pt x="98227" y="205383"/>
                </a:lnTo>
                <a:lnTo>
                  <a:pt x="116086" y="196453"/>
                </a:lnTo>
                <a:lnTo>
                  <a:pt x="125016" y="196453"/>
                </a:lnTo>
                <a:lnTo>
                  <a:pt x="12501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9" name="Freeform 26758"/>
          <p:cNvSpPr/>
          <p:nvPr/>
        </p:nvSpPr>
        <p:spPr bwMode="auto">
          <a:xfrm>
            <a:off x="5697141" y="3679031"/>
            <a:ext cx="205383" cy="375048"/>
          </a:xfrm>
          <a:custGeom>
            <a:avLst/>
            <a:gdLst/>
            <a:ahLst/>
            <a:cxnLst/>
            <a:rect l="0" t="0" r="0" b="0"/>
            <a:pathLst>
              <a:path w="205383" h="375048">
                <a:moveTo>
                  <a:pt x="53578" y="17859"/>
                </a:moveTo>
                <a:lnTo>
                  <a:pt x="44648" y="17859"/>
                </a:lnTo>
                <a:lnTo>
                  <a:pt x="44648" y="17859"/>
                </a:lnTo>
                <a:lnTo>
                  <a:pt x="44648" y="17859"/>
                </a:lnTo>
                <a:lnTo>
                  <a:pt x="35718" y="17859"/>
                </a:lnTo>
                <a:lnTo>
                  <a:pt x="35718" y="17859"/>
                </a:lnTo>
                <a:lnTo>
                  <a:pt x="44648" y="17859"/>
                </a:lnTo>
                <a:lnTo>
                  <a:pt x="44648" y="17859"/>
                </a:lnTo>
                <a:lnTo>
                  <a:pt x="44648" y="26789"/>
                </a:lnTo>
                <a:lnTo>
                  <a:pt x="53578" y="44648"/>
                </a:lnTo>
                <a:lnTo>
                  <a:pt x="53578" y="71437"/>
                </a:lnTo>
                <a:lnTo>
                  <a:pt x="53578" y="107156"/>
                </a:lnTo>
                <a:lnTo>
                  <a:pt x="53578" y="160734"/>
                </a:lnTo>
                <a:lnTo>
                  <a:pt x="53578" y="214312"/>
                </a:lnTo>
                <a:lnTo>
                  <a:pt x="44648" y="267890"/>
                </a:lnTo>
                <a:lnTo>
                  <a:pt x="35718" y="312539"/>
                </a:lnTo>
                <a:lnTo>
                  <a:pt x="26789" y="348258"/>
                </a:lnTo>
                <a:lnTo>
                  <a:pt x="26789" y="366117"/>
                </a:lnTo>
                <a:lnTo>
                  <a:pt x="17859" y="375047"/>
                </a:lnTo>
                <a:lnTo>
                  <a:pt x="17859" y="366117"/>
                </a:lnTo>
                <a:lnTo>
                  <a:pt x="8929" y="348258"/>
                </a:lnTo>
                <a:lnTo>
                  <a:pt x="8929" y="321469"/>
                </a:lnTo>
                <a:lnTo>
                  <a:pt x="0" y="276820"/>
                </a:lnTo>
                <a:lnTo>
                  <a:pt x="0" y="232172"/>
                </a:lnTo>
                <a:lnTo>
                  <a:pt x="0" y="178594"/>
                </a:lnTo>
                <a:lnTo>
                  <a:pt x="0" y="125015"/>
                </a:lnTo>
                <a:lnTo>
                  <a:pt x="8929" y="80367"/>
                </a:lnTo>
                <a:lnTo>
                  <a:pt x="17859" y="44648"/>
                </a:lnTo>
                <a:lnTo>
                  <a:pt x="35718" y="26789"/>
                </a:lnTo>
                <a:lnTo>
                  <a:pt x="62507" y="8930"/>
                </a:lnTo>
                <a:lnTo>
                  <a:pt x="98226" y="0"/>
                </a:lnTo>
                <a:lnTo>
                  <a:pt x="125015" y="0"/>
                </a:lnTo>
                <a:lnTo>
                  <a:pt x="160734" y="0"/>
                </a:lnTo>
                <a:lnTo>
                  <a:pt x="187523" y="8930"/>
                </a:lnTo>
                <a:lnTo>
                  <a:pt x="205382" y="26789"/>
                </a:lnTo>
                <a:lnTo>
                  <a:pt x="205382" y="44648"/>
                </a:lnTo>
                <a:lnTo>
                  <a:pt x="196453" y="71437"/>
                </a:lnTo>
                <a:lnTo>
                  <a:pt x="169664" y="98226"/>
                </a:lnTo>
                <a:lnTo>
                  <a:pt x="142875" y="133945"/>
                </a:lnTo>
                <a:lnTo>
                  <a:pt x="107156" y="169664"/>
                </a:lnTo>
                <a:lnTo>
                  <a:pt x="71437" y="196453"/>
                </a:lnTo>
                <a:lnTo>
                  <a:pt x="53578" y="214312"/>
                </a:lnTo>
                <a:lnTo>
                  <a:pt x="44648" y="214312"/>
                </a:lnTo>
                <a:lnTo>
                  <a:pt x="44648" y="196453"/>
                </a:lnTo>
                <a:lnTo>
                  <a:pt x="44648"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0" name="Freeform 26759"/>
          <p:cNvSpPr/>
          <p:nvPr/>
        </p:nvSpPr>
        <p:spPr bwMode="auto">
          <a:xfrm>
            <a:off x="5902523" y="3732609"/>
            <a:ext cx="178595" cy="214313"/>
          </a:xfrm>
          <a:custGeom>
            <a:avLst/>
            <a:gdLst/>
            <a:ahLst/>
            <a:cxnLst/>
            <a:rect l="0" t="0" r="0" b="0"/>
            <a:pathLst>
              <a:path w="178595" h="214313">
                <a:moveTo>
                  <a:pt x="98227" y="53578"/>
                </a:moveTo>
                <a:lnTo>
                  <a:pt x="89297" y="44648"/>
                </a:lnTo>
                <a:lnTo>
                  <a:pt x="89297" y="44648"/>
                </a:lnTo>
                <a:lnTo>
                  <a:pt x="80368" y="26789"/>
                </a:lnTo>
                <a:lnTo>
                  <a:pt x="80368" y="17859"/>
                </a:lnTo>
                <a:lnTo>
                  <a:pt x="71438" y="8930"/>
                </a:lnTo>
                <a:lnTo>
                  <a:pt x="71438" y="0"/>
                </a:lnTo>
                <a:lnTo>
                  <a:pt x="71438" y="8930"/>
                </a:lnTo>
                <a:lnTo>
                  <a:pt x="62508" y="26789"/>
                </a:lnTo>
                <a:lnTo>
                  <a:pt x="53579" y="53578"/>
                </a:lnTo>
                <a:lnTo>
                  <a:pt x="35719" y="89297"/>
                </a:lnTo>
                <a:lnTo>
                  <a:pt x="26790" y="125016"/>
                </a:lnTo>
                <a:lnTo>
                  <a:pt x="8930" y="160734"/>
                </a:lnTo>
                <a:lnTo>
                  <a:pt x="0" y="187523"/>
                </a:lnTo>
                <a:lnTo>
                  <a:pt x="0" y="205383"/>
                </a:lnTo>
                <a:lnTo>
                  <a:pt x="8930" y="214312"/>
                </a:lnTo>
                <a:lnTo>
                  <a:pt x="26790" y="205383"/>
                </a:lnTo>
                <a:lnTo>
                  <a:pt x="44649" y="178594"/>
                </a:lnTo>
                <a:lnTo>
                  <a:pt x="71438" y="142875"/>
                </a:lnTo>
                <a:lnTo>
                  <a:pt x="98227" y="107156"/>
                </a:lnTo>
                <a:lnTo>
                  <a:pt x="125016" y="62508"/>
                </a:lnTo>
                <a:lnTo>
                  <a:pt x="151805" y="35719"/>
                </a:lnTo>
                <a:lnTo>
                  <a:pt x="169665" y="17859"/>
                </a:lnTo>
                <a:lnTo>
                  <a:pt x="178594" y="8930"/>
                </a:lnTo>
                <a:lnTo>
                  <a:pt x="178594" y="26789"/>
                </a:lnTo>
                <a:lnTo>
                  <a:pt x="169665" y="44648"/>
                </a:lnTo>
                <a:lnTo>
                  <a:pt x="151805" y="80367"/>
                </a:lnTo>
                <a:lnTo>
                  <a:pt x="142875" y="107156"/>
                </a:lnTo>
                <a:lnTo>
                  <a:pt x="133946" y="133945"/>
                </a:lnTo>
                <a:lnTo>
                  <a:pt x="133946" y="151805"/>
                </a:lnTo>
                <a:lnTo>
                  <a:pt x="133946" y="160734"/>
                </a:lnTo>
                <a:lnTo>
                  <a:pt x="142875" y="160734"/>
                </a:lnTo>
                <a:lnTo>
                  <a:pt x="151805" y="151805"/>
                </a:lnTo>
                <a:lnTo>
                  <a:pt x="169665" y="133945"/>
                </a:lnTo>
                <a:lnTo>
                  <a:pt x="16966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1" name="Freeform 26760"/>
          <p:cNvSpPr/>
          <p:nvPr/>
        </p:nvSpPr>
        <p:spPr bwMode="auto">
          <a:xfrm>
            <a:off x="6125766" y="3723679"/>
            <a:ext cx="89298" cy="410767"/>
          </a:xfrm>
          <a:custGeom>
            <a:avLst/>
            <a:gdLst/>
            <a:ahLst/>
            <a:cxnLst/>
            <a:rect l="0" t="0" r="0" b="0"/>
            <a:pathLst>
              <a:path w="89298" h="410767">
                <a:moveTo>
                  <a:pt x="71437" y="0"/>
                </a:moveTo>
                <a:lnTo>
                  <a:pt x="62507" y="0"/>
                </a:lnTo>
                <a:lnTo>
                  <a:pt x="53578" y="8930"/>
                </a:lnTo>
                <a:lnTo>
                  <a:pt x="44648" y="8930"/>
                </a:lnTo>
                <a:lnTo>
                  <a:pt x="26789" y="17860"/>
                </a:lnTo>
                <a:lnTo>
                  <a:pt x="8929" y="26789"/>
                </a:lnTo>
                <a:lnTo>
                  <a:pt x="0" y="44649"/>
                </a:lnTo>
                <a:lnTo>
                  <a:pt x="0" y="62508"/>
                </a:lnTo>
                <a:lnTo>
                  <a:pt x="0" y="80367"/>
                </a:lnTo>
                <a:lnTo>
                  <a:pt x="8929" y="89297"/>
                </a:lnTo>
                <a:lnTo>
                  <a:pt x="26789" y="89297"/>
                </a:lnTo>
                <a:lnTo>
                  <a:pt x="44648" y="89297"/>
                </a:lnTo>
                <a:lnTo>
                  <a:pt x="62507" y="89297"/>
                </a:lnTo>
                <a:lnTo>
                  <a:pt x="71437" y="80367"/>
                </a:lnTo>
                <a:lnTo>
                  <a:pt x="80367" y="71438"/>
                </a:lnTo>
                <a:lnTo>
                  <a:pt x="80367" y="62508"/>
                </a:lnTo>
                <a:lnTo>
                  <a:pt x="80367" y="53578"/>
                </a:lnTo>
                <a:lnTo>
                  <a:pt x="71437" y="62508"/>
                </a:lnTo>
                <a:lnTo>
                  <a:pt x="62507" y="80367"/>
                </a:lnTo>
                <a:lnTo>
                  <a:pt x="62507" y="107157"/>
                </a:lnTo>
                <a:lnTo>
                  <a:pt x="62507" y="142875"/>
                </a:lnTo>
                <a:lnTo>
                  <a:pt x="62507" y="178594"/>
                </a:lnTo>
                <a:lnTo>
                  <a:pt x="62507" y="223242"/>
                </a:lnTo>
                <a:lnTo>
                  <a:pt x="80367" y="267891"/>
                </a:lnTo>
                <a:lnTo>
                  <a:pt x="80367" y="303610"/>
                </a:lnTo>
                <a:lnTo>
                  <a:pt x="89297" y="339328"/>
                </a:lnTo>
                <a:lnTo>
                  <a:pt x="89297" y="375047"/>
                </a:lnTo>
                <a:lnTo>
                  <a:pt x="80367" y="401836"/>
                </a:lnTo>
                <a:lnTo>
                  <a:pt x="62507" y="410766"/>
                </a:lnTo>
                <a:lnTo>
                  <a:pt x="53578" y="410766"/>
                </a:lnTo>
                <a:lnTo>
                  <a:pt x="26789" y="401836"/>
                </a:lnTo>
                <a:lnTo>
                  <a:pt x="8929" y="383977"/>
                </a:lnTo>
                <a:lnTo>
                  <a:pt x="8929"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2" name="Freeform 26761"/>
          <p:cNvSpPr/>
          <p:nvPr/>
        </p:nvSpPr>
        <p:spPr bwMode="auto">
          <a:xfrm>
            <a:off x="6268641" y="3750468"/>
            <a:ext cx="142876" cy="232173"/>
          </a:xfrm>
          <a:custGeom>
            <a:avLst/>
            <a:gdLst/>
            <a:ahLst/>
            <a:cxnLst/>
            <a:rect l="0" t="0" r="0" b="0"/>
            <a:pathLst>
              <a:path w="142876" h="232173">
                <a:moveTo>
                  <a:pt x="8929" y="62508"/>
                </a:moveTo>
                <a:lnTo>
                  <a:pt x="0" y="71438"/>
                </a:lnTo>
                <a:lnTo>
                  <a:pt x="0" y="80368"/>
                </a:lnTo>
                <a:lnTo>
                  <a:pt x="8929" y="89297"/>
                </a:lnTo>
                <a:lnTo>
                  <a:pt x="8929" y="107157"/>
                </a:lnTo>
                <a:lnTo>
                  <a:pt x="26789" y="107157"/>
                </a:lnTo>
                <a:lnTo>
                  <a:pt x="44648" y="107157"/>
                </a:lnTo>
                <a:lnTo>
                  <a:pt x="62507" y="98227"/>
                </a:lnTo>
                <a:lnTo>
                  <a:pt x="80367" y="89297"/>
                </a:lnTo>
                <a:lnTo>
                  <a:pt x="98226" y="80368"/>
                </a:lnTo>
                <a:lnTo>
                  <a:pt x="116086" y="53578"/>
                </a:lnTo>
                <a:lnTo>
                  <a:pt x="116086" y="35719"/>
                </a:lnTo>
                <a:lnTo>
                  <a:pt x="116086" y="17860"/>
                </a:lnTo>
                <a:lnTo>
                  <a:pt x="107156" y="0"/>
                </a:lnTo>
                <a:lnTo>
                  <a:pt x="98226" y="0"/>
                </a:lnTo>
                <a:lnTo>
                  <a:pt x="80367" y="8930"/>
                </a:lnTo>
                <a:lnTo>
                  <a:pt x="62507" y="26789"/>
                </a:lnTo>
                <a:lnTo>
                  <a:pt x="44648" y="62508"/>
                </a:lnTo>
                <a:lnTo>
                  <a:pt x="35718" y="107157"/>
                </a:lnTo>
                <a:lnTo>
                  <a:pt x="26789" y="142875"/>
                </a:lnTo>
                <a:lnTo>
                  <a:pt x="26789" y="187524"/>
                </a:lnTo>
                <a:lnTo>
                  <a:pt x="35718" y="205383"/>
                </a:lnTo>
                <a:lnTo>
                  <a:pt x="53578" y="223243"/>
                </a:lnTo>
                <a:lnTo>
                  <a:pt x="80367" y="232172"/>
                </a:lnTo>
                <a:lnTo>
                  <a:pt x="116086" y="214313"/>
                </a:lnTo>
                <a:lnTo>
                  <a:pt x="142875" y="196453"/>
                </a:lnTo>
                <a:lnTo>
                  <a:pt x="142875"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3" name="Freeform 26762"/>
          <p:cNvSpPr/>
          <p:nvPr/>
        </p:nvSpPr>
        <p:spPr bwMode="auto">
          <a:xfrm>
            <a:off x="6518672" y="3661171"/>
            <a:ext cx="178595" cy="250033"/>
          </a:xfrm>
          <a:custGeom>
            <a:avLst/>
            <a:gdLst/>
            <a:ahLst/>
            <a:cxnLst/>
            <a:rect l="0" t="0" r="0" b="0"/>
            <a:pathLst>
              <a:path w="178595" h="250033">
                <a:moveTo>
                  <a:pt x="125016" y="44649"/>
                </a:moveTo>
                <a:lnTo>
                  <a:pt x="125016" y="44649"/>
                </a:lnTo>
                <a:lnTo>
                  <a:pt x="133945" y="35719"/>
                </a:lnTo>
                <a:lnTo>
                  <a:pt x="133945" y="26790"/>
                </a:lnTo>
                <a:lnTo>
                  <a:pt x="142875" y="17860"/>
                </a:lnTo>
                <a:lnTo>
                  <a:pt x="151805" y="8930"/>
                </a:lnTo>
                <a:lnTo>
                  <a:pt x="142875" y="8930"/>
                </a:lnTo>
                <a:lnTo>
                  <a:pt x="142875" y="0"/>
                </a:lnTo>
                <a:lnTo>
                  <a:pt x="125016" y="0"/>
                </a:lnTo>
                <a:lnTo>
                  <a:pt x="98226" y="8930"/>
                </a:lnTo>
                <a:lnTo>
                  <a:pt x="71437" y="17860"/>
                </a:lnTo>
                <a:lnTo>
                  <a:pt x="53578" y="35719"/>
                </a:lnTo>
                <a:lnTo>
                  <a:pt x="35719" y="62508"/>
                </a:lnTo>
                <a:lnTo>
                  <a:pt x="26789" y="89297"/>
                </a:lnTo>
                <a:lnTo>
                  <a:pt x="26789" y="116086"/>
                </a:lnTo>
                <a:lnTo>
                  <a:pt x="44648" y="142875"/>
                </a:lnTo>
                <a:lnTo>
                  <a:pt x="71437" y="160735"/>
                </a:lnTo>
                <a:lnTo>
                  <a:pt x="107156" y="169665"/>
                </a:lnTo>
                <a:lnTo>
                  <a:pt x="133945" y="178594"/>
                </a:lnTo>
                <a:lnTo>
                  <a:pt x="160734" y="196454"/>
                </a:lnTo>
                <a:lnTo>
                  <a:pt x="178594" y="205383"/>
                </a:lnTo>
                <a:lnTo>
                  <a:pt x="178594" y="214313"/>
                </a:lnTo>
                <a:lnTo>
                  <a:pt x="160734" y="232172"/>
                </a:lnTo>
                <a:lnTo>
                  <a:pt x="133945" y="241102"/>
                </a:lnTo>
                <a:lnTo>
                  <a:pt x="98226" y="250032"/>
                </a:lnTo>
                <a:lnTo>
                  <a:pt x="62508" y="250032"/>
                </a:lnTo>
                <a:lnTo>
                  <a:pt x="35719" y="250032"/>
                </a:lnTo>
                <a:lnTo>
                  <a:pt x="8930" y="241102"/>
                </a:lnTo>
                <a:lnTo>
                  <a:pt x="0" y="22324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4" name="Freeform 26763"/>
          <p:cNvSpPr/>
          <p:nvPr/>
        </p:nvSpPr>
        <p:spPr bwMode="auto">
          <a:xfrm>
            <a:off x="6741914" y="3696890"/>
            <a:ext cx="98228" cy="232173"/>
          </a:xfrm>
          <a:custGeom>
            <a:avLst/>
            <a:gdLst/>
            <a:ahLst/>
            <a:cxnLst/>
            <a:rect l="0" t="0" r="0" b="0"/>
            <a:pathLst>
              <a:path w="98228" h="232173">
                <a:moveTo>
                  <a:pt x="98227" y="0"/>
                </a:moveTo>
                <a:lnTo>
                  <a:pt x="89297" y="0"/>
                </a:lnTo>
                <a:lnTo>
                  <a:pt x="80367" y="17860"/>
                </a:lnTo>
                <a:lnTo>
                  <a:pt x="62508" y="35719"/>
                </a:lnTo>
                <a:lnTo>
                  <a:pt x="44649" y="62508"/>
                </a:lnTo>
                <a:lnTo>
                  <a:pt x="26789" y="98227"/>
                </a:lnTo>
                <a:lnTo>
                  <a:pt x="17859" y="133946"/>
                </a:lnTo>
                <a:lnTo>
                  <a:pt x="8930" y="160735"/>
                </a:lnTo>
                <a:lnTo>
                  <a:pt x="0" y="196453"/>
                </a:lnTo>
                <a:lnTo>
                  <a:pt x="0" y="214313"/>
                </a:lnTo>
                <a:lnTo>
                  <a:pt x="8930" y="232172"/>
                </a:lnTo>
                <a:lnTo>
                  <a:pt x="8930" y="232172"/>
                </a:lnTo>
                <a:lnTo>
                  <a:pt x="17859" y="223242"/>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5" name="Freeform 26764"/>
          <p:cNvSpPr/>
          <p:nvPr/>
        </p:nvSpPr>
        <p:spPr bwMode="auto">
          <a:xfrm>
            <a:off x="6741914" y="3589734"/>
            <a:ext cx="89298" cy="44649"/>
          </a:xfrm>
          <a:custGeom>
            <a:avLst/>
            <a:gdLst/>
            <a:ahLst/>
            <a:cxnLst/>
            <a:rect l="0" t="0" r="0" b="0"/>
            <a:pathLst>
              <a:path w="89298" h="44649">
                <a:moveTo>
                  <a:pt x="26789" y="35719"/>
                </a:moveTo>
                <a:lnTo>
                  <a:pt x="17859" y="35719"/>
                </a:lnTo>
                <a:lnTo>
                  <a:pt x="8930" y="44648"/>
                </a:lnTo>
                <a:lnTo>
                  <a:pt x="0" y="44648"/>
                </a:lnTo>
                <a:lnTo>
                  <a:pt x="0" y="44648"/>
                </a:lnTo>
                <a:lnTo>
                  <a:pt x="8930" y="35719"/>
                </a:lnTo>
                <a:lnTo>
                  <a:pt x="26789" y="26789"/>
                </a:lnTo>
                <a:lnTo>
                  <a:pt x="44649" y="17859"/>
                </a:lnTo>
                <a:lnTo>
                  <a:pt x="62508"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6" name="Freeform 26765"/>
          <p:cNvSpPr/>
          <p:nvPr/>
        </p:nvSpPr>
        <p:spPr bwMode="auto">
          <a:xfrm>
            <a:off x="6831211" y="3741539"/>
            <a:ext cx="276821" cy="205383"/>
          </a:xfrm>
          <a:custGeom>
            <a:avLst/>
            <a:gdLst/>
            <a:ahLst/>
            <a:cxnLst/>
            <a:rect l="0" t="0" r="0" b="0"/>
            <a:pathLst>
              <a:path w="276821" h="205383">
                <a:moveTo>
                  <a:pt x="71437" y="0"/>
                </a:moveTo>
                <a:lnTo>
                  <a:pt x="62508" y="0"/>
                </a:lnTo>
                <a:lnTo>
                  <a:pt x="44648" y="8929"/>
                </a:lnTo>
                <a:lnTo>
                  <a:pt x="26789" y="17859"/>
                </a:lnTo>
                <a:lnTo>
                  <a:pt x="8930" y="26789"/>
                </a:lnTo>
                <a:lnTo>
                  <a:pt x="0" y="35718"/>
                </a:lnTo>
                <a:lnTo>
                  <a:pt x="0" y="44648"/>
                </a:lnTo>
                <a:lnTo>
                  <a:pt x="17859" y="53578"/>
                </a:lnTo>
                <a:lnTo>
                  <a:pt x="26789" y="62507"/>
                </a:lnTo>
                <a:lnTo>
                  <a:pt x="53578" y="71437"/>
                </a:lnTo>
                <a:lnTo>
                  <a:pt x="71437" y="89297"/>
                </a:lnTo>
                <a:lnTo>
                  <a:pt x="80367" y="98226"/>
                </a:lnTo>
                <a:lnTo>
                  <a:pt x="98227" y="116086"/>
                </a:lnTo>
                <a:lnTo>
                  <a:pt x="98227" y="133945"/>
                </a:lnTo>
                <a:lnTo>
                  <a:pt x="98227" y="151804"/>
                </a:lnTo>
                <a:lnTo>
                  <a:pt x="89297" y="178593"/>
                </a:lnTo>
                <a:lnTo>
                  <a:pt x="80367" y="196453"/>
                </a:lnTo>
                <a:lnTo>
                  <a:pt x="71437" y="205382"/>
                </a:lnTo>
                <a:lnTo>
                  <a:pt x="71437" y="205382"/>
                </a:lnTo>
                <a:lnTo>
                  <a:pt x="80367" y="205382"/>
                </a:lnTo>
                <a:lnTo>
                  <a:pt x="107156" y="196453"/>
                </a:lnTo>
                <a:lnTo>
                  <a:pt x="133945" y="178593"/>
                </a:lnTo>
                <a:lnTo>
                  <a:pt x="169664" y="160734"/>
                </a:lnTo>
                <a:lnTo>
                  <a:pt x="214312" y="142875"/>
                </a:lnTo>
                <a:lnTo>
                  <a:pt x="241102" y="125015"/>
                </a:lnTo>
                <a:lnTo>
                  <a:pt x="276820" y="116086"/>
                </a:lnTo>
                <a:lnTo>
                  <a:pt x="27682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7" name="Freeform 26766"/>
          <p:cNvSpPr/>
          <p:nvPr/>
        </p:nvSpPr>
        <p:spPr bwMode="auto">
          <a:xfrm>
            <a:off x="6831211" y="3830836"/>
            <a:ext cx="196454" cy="53579"/>
          </a:xfrm>
          <a:custGeom>
            <a:avLst/>
            <a:gdLst/>
            <a:ahLst/>
            <a:cxnLst/>
            <a:rect l="0" t="0" r="0" b="0"/>
            <a:pathLst>
              <a:path w="196454" h="53579">
                <a:moveTo>
                  <a:pt x="0" y="0"/>
                </a:moveTo>
                <a:lnTo>
                  <a:pt x="0" y="8929"/>
                </a:lnTo>
                <a:lnTo>
                  <a:pt x="0" y="8929"/>
                </a:lnTo>
                <a:lnTo>
                  <a:pt x="0" y="26789"/>
                </a:lnTo>
                <a:lnTo>
                  <a:pt x="8930" y="35718"/>
                </a:lnTo>
                <a:lnTo>
                  <a:pt x="17859" y="44648"/>
                </a:lnTo>
                <a:lnTo>
                  <a:pt x="44648" y="53578"/>
                </a:lnTo>
                <a:lnTo>
                  <a:pt x="80367" y="53578"/>
                </a:lnTo>
                <a:lnTo>
                  <a:pt x="107156" y="53578"/>
                </a:lnTo>
                <a:lnTo>
                  <a:pt x="142875" y="44648"/>
                </a:lnTo>
                <a:lnTo>
                  <a:pt x="169664" y="35718"/>
                </a:lnTo>
                <a:lnTo>
                  <a:pt x="196453" y="26789"/>
                </a:lnTo>
                <a:lnTo>
                  <a:pt x="196453"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8" name="Freeform 26767"/>
          <p:cNvSpPr/>
          <p:nvPr/>
        </p:nvSpPr>
        <p:spPr bwMode="auto">
          <a:xfrm>
            <a:off x="7072313" y="3786187"/>
            <a:ext cx="258961" cy="187525"/>
          </a:xfrm>
          <a:custGeom>
            <a:avLst/>
            <a:gdLst/>
            <a:ahLst/>
            <a:cxnLst/>
            <a:rect l="0" t="0" r="0" b="0"/>
            <a:pathLst>
              <a:path w="258961" h="187525">
                <a:moveTo>
                  <a:pt x="44648" y="26789"/>
                </a:moveTo>
                <a:lnTo>
                  <a:pt x="35718" y="26789"/>
                </a:lnTo>
                <a:lnTo>
                  <a:pt x="26789" y="35719"/>
                </a:lnTo>
                <a:lnTo>
                  <a:pt x="8929" y="44649"/>
                </a:lnTo>
                <a:lnTo>
                  <a:pt x="8929" y="53578"/>
                </a:lnTo>
                <a:lnTo>
                  <a:pt x="0" y="62508"/>
                </a:lnTo>
                <a:lnTo>
                  <a:pt x="17859" y="62508"/>
                </a:lnTo>
                <a:lnTo>
                  <a:pt x="35718" y="62508"/>
                </a:lnTo>
                <a:lnTo>
                  <a:pt x="53578" y="53578"/>
                </a:lnTo>
                <a:lnTo>
                  <a:pt x="80367" y="44649"/>
                </a:lnTo>
                <a:lnTo>
                  <a:pt x="107156" y="35719"/>
                </a:lnTo>
                <a:lnTo>
                  <a:pt x="125015" y="17859"/>
                </a:lnTo>
                <a:lnTo>
                  <a:pt x="133945" y="8930"/>
                </a:lnTo>
                <a:lnTo>
                  <a:pt x="142875" y="0"/>
                </a:lnTo>
                <a:lnTo>
                  <a:pt x="133945" y="0"/>
                </a:lnTo>
                <a:lnTo>
                  <a:pt x="116085" y="0"/>
                </a:lnTo>
                <a:lnTo>
                  <a:pt x="98226" y="17859"/>
                </a:lnTo>
                <a:lnTo>
                  <a:pt x="71437" y="35719"/>
                </a:lnTo>
                <a:lnTo>
                  <a:pt x="53578" y="62508"/>
                </a:lnTo>
                <a:lnTo>
                  <a:pt x="35718" y="98227"/>
                </a:lnTo>
                <a:lnTo>
                  <a:pt x="35718" y="133945"/>
                </a:lnTo>
                <a:lnTo>
                  <a:pt x="44648" y="160734"/>
                </a:lnTo>
                <a:lnTo>
                  <a:pt x="62507" y="178594"/>
                </a:lnTo>
                <a:lnTo>
                  <a:pt x="98226" y="187524"/>
                </a:lnTo>
                <a:lnTo>
                  <a:pt x="133945" y="178594"/>
                </a:lnTo>
                <a:lnTo>
                  <a:pt x="178593" y="169664"/>
                </a:lnTo>
                <a:lnTo>
                  <a:pt x="223242" y="151805"/>
                </a:lnTo>
                <a:lnTo>
                  <a:pt x="258960" y="125016"/>
                </a:lnTo>
                <a:lnTo>
                  <a:pt x="2589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9" name="Freeform 26768"/>
          <p:cNvSpPr/>
          <p:nvPr/>
        </p:nvSpPr>
        <p:spPr bwMode="auto">
          <a:xfrm>
            <a:off x="7411641" y="3670101"/>
            <a:ext cx="258962" cy="44650"/>
          </a:xfrm>
          <a:custGeom>
            <a:avLst/>
            <a:gdLst/>
            <a:ahLst/>
            <a:cxnLst/>
            <a:rect l="0" t="0" r="0" b="0"/>
            <a:pathLst>
              <a:path w="258962" h="44650">
                <a:moveTo>
                  <a:pt x="0" y="44649"/>
                </a:moveTo>
                <a:lnTo>
                  <a:pt x="0" y="44649"/>
                </a:lnTo>
                <a:lnTo>
                  <a:pt x="8929" y="44649"/>
                </a:lnTo>
                <a:lnTo>
                  <a:pt x="17859" y="44649"/>
                </a:lnTo>
                <a:lnTo>
                  <a:pt x="35718" y="44649"/>
                </a:lnTo>
                <a:lnTo>
                  <a:pt x="71437" y="35719"/>
                </a:lnTo>
                <a:lnTo>
                  <a:pt x="116086" y="26789"/>
                </a:lnTo>
                <a:lnTo>
                  <a:pt x="160734" y="17860"/>
                </a:lnTo>
                <a:lnTo>
                  <a:pt x="196453" y="8930"/>
                </a:lnTo>
                <a:lnTo>
                  <a:pt x="232172" y="0"/>
                </a:lnTo>
                <a:lnTo>
                  <a:pt x="250031"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0" name="Freeform 26769"/>
          <p:cNvSpPr/>
          <p:nvPr/>
        </p:nvSpPr>
        <p:spPr bwMode="auto">
          <a:xfrm>
            <a:off x="7456289" y="3821906"/>
            <a:ext cx="125017" cy="8931"/>
          </a:xfrm>
          <a:custGeom>
            <a:avLst/>
            <a:gdLst/>
            <a:ahLst/>
            <a:cxnLst/>
            <a:rect l="0" t="0" r="0" b="0"/>
            <a:pathLst>
              <a:path w="125017" h="8931">
                <a:moveTo>
                  <a:pt x="0" y="0"/>
                </a:moveTo>
                <a:lnTo>
                  <a:pt x="0" y="8930"/>
                </a:lnTo>
                <a:lnTo>
                  <a:pt x="8930" y="8930"/>
                </a:lnTo>
                <a:lnTo>
                  <a:pt x="17859" y="8930"/>
                </a:lnTo>
                <a:lnTo>
                  <a:pt x="44649" y="8930"/>
                </a:lnTo>
                <a:lnTo>
                  <a:pt x="62508" y="8930"/>
                </a:lnTo>
                <a:lnTo>
                  <a:pt x="89297" y="8930"/>
                </a:lnTo>
                <a:lnTo>
                  <a:pt x="107156" y="8930"/>
                </a:lnTo>
                <a:lnTo>
                  <a:pt x="116086" y="893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1" name="Freeform 26770"/>
          <p:cNvSpPr/>
          <p:nvPr/>
        </p:nvSpPr>
        <p:spPr bwMode="auto">
          <a:xfrm>
            <a:off x="7366992" y="3562945"/>
            <a:ext cx="339329" cy="151806"/>
          </a:xfrm>
          <a:custGeom>
            <a:avLst/>
            <a:gdLst/>
            <a:ahLst/>
            <a:cxnLst/>
            <a:rect l="0" t="0" r="0" b="0"/>
            <a:pathLst>
              <a:path w="339329" h="151806">
                <a:moveTo>
                  <a:pt x="17860" y="142875"/>
                </a:moveTo>
                <a:lnTo>
                  <a:pt x="8930" y="142875"/>
                </a:lnTo>
                <a:lnTo>
                  <a:pt x="8930" y="142875"/>
                </a:lnTo>
                <a:lnTo>
                  <a:pt x="0" y="151805"/>
                </a:lnTo>
                <a:lnTo>
                  <a:pt x="0" y="151805"/>
                </a:lnTo>
                <a:lnTo>
                  <a:pt x="0" y="151805"/>
                </a:lnTo>
                <a:lnTo>
                  <a:pt x="0" y="142875"/>
                </a:lnTo>
                <a:lnTo>
                  <a:pt x="0" y="133945"/>
                </a:lnTo>
                <a:lnTo>
                  <a:pt x="8930" y="133945"/>
                </a:lnTo>
                <a:lnTo>
                  <a:pt x="26789" y="116086"/>
                </a:lnTo>
                <a:lnTo>
                  <a:pt x="35719" y="107156"/>
                </a:lnTo>
                <a:lnTo>
                  <a:pt x="44649" y="98226"/>
                </a:lnTo>
                <a:lnTo>
                  <a:pt x="53578" y="80367"/>
                </a:lnTo>
                <a:lnTo>
                  <a:pt x="71438" y="62508"/>
                </a:lnTo>
                <a:lnTo>
                  <a:pt x="80367" y="44648"/>
                </a:lnTo>
                <a:lnTo>
                  <a:pt x="89297" y="35719"/>
                </a:lnTo>
                <a:lnTo>
                  <a:pt x="107156" y="17859"/>
                </a:lnTo>
                <a:lnTo>
                  <a:pt x="116086" y="8930"/>
                </a:lnTo>
                <a:lnTo>
                  <a:pt x="133946" y="0"/>
                </a:lnTo>
                <a:lnTo>
                  <a:pt x="142875" y="0"/>
                </a:lnTo>
                <a:lnTo>
                  <a:pt x="160735" y="8930"/>
                </a:lnTo>
                <a:lnTo>
                  <a:pt x="169664" y="26789"/>
                </a:lnTo>
                <a:lnTo>
                  <a:pt x="187524" y="53578"/>
                </a:lnTo>
                <a:lnTo>
                  <a:pt x="196453" y="80367"/>
                </a:lnTo>
                <a:lnTo>
                  <a:pt x="214313" y="98226"/>
                </a:lnTo>
                <a:lnTo>
                  <a:pt x="232172" y="116086"/>
                </a:lnTo>
                <a:lnTo>
                  <a:pt x="250031" y="116086"/>
                </a:lnTo>
                <a:lnTo>
                  <a:pt x="276821" y="116086"/>
                </a:lnTo>
                <a:lnTo>
                  <a:pt x="294680" y="98226"/>
                </a:lnTo>
                <a:lnTo>
                  <a:pt x="312539" y="71437"/>
                </a:lnTo>
                <a:lnTo>
                  <a:pt x="330399" y="35719"/>
                </a:lnTo>
                <a:lnTo>
                  <a:pt x="339328" y="8930"/>
                </a:lnTo>
                <a:lnTo>
                  <a:pt x="33932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2" name="Freeform 26771"/>
          <p:cNvSpPr/>
          <p:nvPr/>
        </p:nvSpPr>
        <p:spPr bwMode="auto">
          <a:xfrm>
            <a:off x="7438430" y="3750468"/>
            <a:ext cx="241102" cy="133947"/>
          </a:xfrm>
          <a:custGeom>
            <a:avLst/>
            <a:gdLst/>
            <a:ahLst/>
            <a:cxnLst/>
            <a:rect l="0" t="0" r="0" b="0"/>
            <a:pathLst>
              <a:path w="241102" h="133947">
                <a:moveTo>
                  <a:pt x="8929" y="89297"/>
                </a:moveTo>
                <a:lnTo>
                  <a:pt x="8929" y="89297"/>
                </a:lnTo>
                <a:lnTo>
                  <a:pt x="0" y="89297"/>
                </a:lnTo>
                <a:lnTo>
                  <a:pt x="0" y="89297"/>
                </a:lnTo>
                <a:lnTo>
                  <a:pt x="0" y="89297"/>
                </a:lnTo>
                <a:lnTo>
                  <a:pt x="0" y="89297"/>
                </a:lnTo>
                <a:lnTo>
                  <a:pt x="0" y="80368"/>
                </a:lnTo>
                <a:lnTo>
                  <a:pt x="0" y="80368"/>
                </a:lnTo>
                <a:lnTo>
                  <a:pt x="17859" y="71438"/>
                </a:lnTo>
                <a:lnTo>
                  <a:pt x="26789" y="62508"/>
                </a:lnTo>
                <a:lnTo>
                  <a:pt x="44648" y="44649"/>
                </a:lnTo>
                <a:lnTo>
                  <a:pt x="53578" y="26789"/>
                </a:lnTo>
                <a:lnTo>
                  <a:pt x="62508" y="8930"/>
                </a:lnTo>
                <a:lnTo>
                  <a:pt x="71437" y="0"/>
                </a:lnTo>
                <a:lnTo>
                  <a:pt x="80367" y="0"/>
                </a:lnTo>
                <a:lnTo>
                  <a:pt x="80367" y="17860"/>
                </a:lnTo>
                <a:lnTo>
                  <a:pt x="80367" y="44649"/>
                </a:lnTo>
                <a:lnTo>
                  <a:pt x="89297" y="71438"/>
                </a:lnTo>
                <a:lnTo>
                  <a:pt x="98226" y="98227"/>
                </a:lnTo>
                <a:lnTo>
                  <a:pt x="107156" y="116086"/>
                </a:lnTo>
                <a:lnTo>
                  <a:pt x="125015" y="133946"/>
                </a:lnTo>
                <a:lnTo>
                  <a:pt x="151804" y="125016"/>
                </a:lnTo>
                <a:lnTo>
                  <a:pt x="178593" y="107157"/>
                </a:lnTo>
                <a:lnTo>
                  <a:pt x="205383" y="89297"/>
                </a:lnTo>
                <a:lnTo>
                  <a:pt x="223242" y="53578"/>
                </a:lnTo>
                <a:lnTo>
                  <a:pt x="241101" y="17860"/>
                </a:lnTo>
                <a:lnTo>
                  <a:pt x="241101"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3" name="Freeform 26772"/>
          <p:cNvSpPr/>
          <p:nvPr/>
        </p:nvSpPr>
        <p:spPr bwMode="auto">
          <a:xfrm>
            <a:off x="7867055" y="3464718"/>
            <a:ext cx="410766" cy="187525"/>
          </a:xfrm>
          <a:custGeom>
            <a:avLst/>
            <a:gdLst/>
            <a:ahLst/>
            <a:cxnLst/>
            <a:rect l="0" t="0" r="0" b="0"/>
            <a:pathLst>
              <a:path w="410766" h="187525">
                <a:moveTo>
                  <a:pt x="53578" y="53578"/>
                </a:moveTo>
                <a:lnTo>
                  <a:pt x="53578" y="44649"/>
                </a:lnTo>
                <a:lnTo>
                  <a:pt x="62508" y="35719"/>
                </a:lnTo>
                <a:lnTo>
                  <a:pt x="62508" y="26789"/>
                </a:lnTo>
                <a:lnTo>
                  <a:pt x="80367" y="17860"/>
                </a:lnTo>
                <a:lnTo>
                  <a:pt x="89297" y="0"/>
                </a:lnTo>
                <a:lnTo>
                  <a:pt x="98226" y="0"/>
                </a:lnTo>
                <a:lnTo>
                  <a:pt x="107156" y="0"/>
                </a:lnTo>
                <a:lnTo>
                  <a:pt x="107156" y="8930"/>
                </a:lnTo>
                <a:lnTo>
                  <a:pt x="107156" y="26789"/>
                </a:lnTo>
                <a:lnTo>
                  <a:pt x="98226" y="53578"/>
                </a:lnTo>
                <a:lnTo>
                  <a:pt x="80367" y="80368"/>
                </a:lnTo>
                <a:lnTo>
                  <a:pt x="62508" y="107157"/>
                </a:lnTo>
                <a:lnTo>
                  <a:pt x="35718" y="133946"/>
                </a:lnTo>
                <a:lnTo>
                  <a:pt x="17859" y="160735"/>
                </a:lnTo>
                <a:lnTo>
                  <a:pt x="0" y="178594"/>
                </a:lnTo>
                <a:lnTo>
                  <a:pt x="0" y="187524"/>
                </a:lnTo>
                <a:lnTo>
                  <a:pt x="8929" y="187524"/>
                </a:lnTo>
                <a:lnTo>
                  <a:pt x="35718" y="178594"/>
                </a:lnTo>
                <a:lnTo>
                  <a:pt x="80367" y="169664"/>
                </a:lnTo>
                <a:lnTo>
                  <a:pt x="133945" y="160735"/>
                </a:lnTo>
                <a:lnTo>
                  <a:pt x="196453" y="160735"/>
                </a:lnTo>
                <a:lnTo>
                  <a:pt x="258961" y="160735"/>
                </a:lnTo>
                <a:lnTo>
                  <a:pt x="312539" y="160735"/>
                </a:lnTo>
                <a:lnTo>
                  <a:pt x="357186" y="169664"/>
                </a:lnTo>
                <a:lnTo>
                  <a:pt x="383975" y="169664"/>
                </a:lnTo>
                <a:lnTo>
                  <a:pt x="401835" y="169664"/>
                </a:lnTo>
                <a:lnTo>
                  <a:pt x="410765" y="160735"/>
                </a:lnTo>
                <a:lnTo>
                  <a:pt x="410765"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4" name="Freeform 26773"/>
          <p:cNvSpPr/>
          <p:nvPr/>
        </p:nvSpPr>
        <p:spPr bwMode="auto">
          <a:xfrm>
            <a:off x="8081367" y="3384351"/>
            <a:ext cx="89298" cy="446486"/>
          </a:xfrm>
          <a:custGeom>
            <a:avLst/>
            <a:gdLst/>
            <a:ahLst/>
            <a:cxnLst/>
            <a:rect l="0" t="0" r="0" b="0"/>
            <a:pathLst>
              <a:path w="89298" h="446486">
                <a:moveTo>
                  <a:pt x="89297" y="0"/>
                </a:moveTo>
                <a:lnTo>
                  <a:pt x="80367" y="0"/>
                </a:lnTo>
                <a:lnTo>
                  <a:pt x="71438" y="0"/>
                </a:lnTo>
                <a:lnTo>
                  <a:pt x="62508" y="8930"/>
                </a:lnTo>
                <a:lnTo>
                  <a:pt x="53578" y="26789"/>
                </a:lnTo>
                <a:lnTo>
                  <a:pt x="44649" y="53578"/>
                </a:lnTo>
                <a:lnTo>
                  <a:pt x="26789" y="89297"/>
                </a:lnTo>
                <a:lnTo>
                  <a:pt x="17860" y="142875"/>
                </a:lnTo>
                <a:lnTo>
                  <a:pt x="8930" y="196453"/>
                </a:lnTo>
                <a:lnTo>
                  <a:pt x="0" y="258961"/>
                </a:lnTo>
                <a:lnTo>
                  <a:pt x="0" y="312539"/>
                </a:lnTo>
                <a:lnTo>
                  <a:pt x="0" y="366117"/>
                </a:lnTo>
                <a:lnTo>
                  <a:pt x="0" y="401836"/>
                </a:lnTo>
                <a:lnTo>
                  <a:pt x="0" y="428625"/>
                </a:lnTo>
                <a:lnTo>
                  <a:pt x="0" y="446485"/>
                </a:lnTo>
                <a:lnTo>
                  <a:pt x="8930" y="446485"/>
                </a:lnTo>
                <a:lnTo>
                  <a:pt x="26789" y="428625"/>
                </a:lnTo>
                <a:lnTo>
                  <a:pt x="44649" y="392906"/>
                </a:lnTo>
                <a:lnTo>
                  <a:pt x="44649"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5" name="Freeform 26774"/>
          <p:cNvSpPr/>
          <p:nvPr/>
        </p:nvSpPr>
        <p:spPr bwMode="auto">
          <a:xfrm>
            <a:off x="8286749" y="3446859"/>
            <a:ext cx="26790" cy="312540"/>
          </a:xfrm>
          <a:custGeom>
            <a:avLst/>
            <a:gdLst/>
            <a:ahLst/>
            <a:cxnLst/>
            <a:rect l="0" t="0" r="0" b="0"/>
            <a:pathLst>
              <a:path w="26790" h="312540">
                <a:moveTo>
                  <a:pt x="26789" y="0"/>
                </a:moveTo>
                <a:lnTo>
                  <a:pt x="26789" y="8930"/>
                </a:lnTo>
                <a:lnTo>
                  <a:pt x="17860" y="17859"/>
                </a:lnTo>
                <a:lnTo>
                  <a:pt x="8930" y="44648"/>
                </a:lnTo>
                <a:lnTo>
                  <a:pt x="8930" y="80367"/>
                </a:lnTo>
                <a:lnTo>
                  <a:pt x="0" y="125016"/>
                </a:lnTo>
                <a:lnTo>
                  <a:pt x="0" y="169664"/>
                </a:lnTo>
                <a:lnTo>
                  <a:pt x="0" y="214312"/>
                </a:lnTo>
                <a:lnTo>
                  <a:pt x="0" y="250031"/>
                </a:lnTo>
                <a:lnTo>
                  <a:pt x="0" y="285750"/>
                </a:lnTo>
                <a:lnTo>
                  <a:pt x="8930" y="303609"/>
                </a:lnTo>
                <a:lnTo>
                  <a:pt x="8930" y="312539"/>
                </a:lnTo>
                <a:lnTo>
                  <a:pt x="8930" y="312539"/>
                </a:lnTo>
                <a:lnTo>
                  <a:pt x="17860" y="294680"/>
                </a:lnTo>
                <a:lnTo>
                  <a:pt x="1786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6" name="Freeform 26775"/>
          <p:cNvSpPr/>
          <p:nvPr/>
        </p:nvSpPr>
        <p:spPr bwMode="auto">
          <a:xfrm>
            <a:off x="8313538" y="3411140"/>
            <a:ext cx="196454" cy="375048"/>
          </a:xfrm>
          <a:custGeom>
            <a:avLst/>
            <a:gdLst/>
            <a:ahLst/>
            <a:cxnLst/>
            <a:rect l="0" t="0" r="0" b="0"/>
            <a:pathLst>
              <a:path w="196454" h="375048">
                <a:moveTo>
                  <a:pt x="151805" y="0"/>
                </a:moveTo>
                <a:lnTo>
                  <a:pt x="142875" y="0"/>
                </a:lnTo>
                <a:lnTo>
                  <a:pt x="142875" y="8930"/>
                </a:lnTo>
                <a:lnTo>
                  <a:pt x="133946" y="17860"/>
                </a:lnTo>
                <a:lnTo>
                  <a:pt x="116086" y="35719"/>
                </a:lnTo>
                <a:lnTo>
                  <a:pt x="98227" y="53578"/>
                </a:lnTo>
                <a:lnTo>
                  <a:pt x="62508" y="71438"/>
                </a:lnTo>
                <a:lnTo>
                  <a:pt x="35719" y="107156"/>
                </a:lnTo>
                <a:lnTo>
                  <a:pt x="8930" y="133946"/>
                </a:lnTo>
                <a:lnTo>
                  <a:pt x="0" y="169664"/>
                </a:lnTo>
                <a:lnTo>
                  <a:pt x="8930" y="205383"/>
                </a:lnTo>
                <a:lnTo>
                  <a:pt x="26789" y="232172"/>
                </a:lnTo>
                <a:lnTo>
                  <a:pt x="53578" y="250031"/>
                </a:lnTo>
                <a:lnTo>
                  <a:pt x="80367" y="267891"/>
                </a:lnTo>
                <a:lnTo>
                  <a:pt x="116086" y="285750"/>
                </a:lnTo>
                <a:lnTo>
                  <a:pt x="151805" y="303610"/>
                </a:lnTo>
                <a:lnTo>
                  <a:pt x="169664" y="312539"/>
                </a:lnTo>
                <a:lnTo>
                  <a:pt x="187524" y="330399"/>
                </a:lnTo>
                <a:lnTo>
                  <a:pt x="196453" y="348258"/>
                </a:lnTo>
                <a:lnTo>
                  <a:pt x="196453" y="375047"/>
                </a:lnTo>
                <a:lnTo>
                  <a:pt x="19645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7" name="Freeform 26776"/>
          <p:cNvSpPr/>
          <p:nvPr/>
        </p:nvSpPr>
        <p:spPr bwMode="auto">
          <a:xfrm>
            <a:off x="8018859" y="3946921"/>
            <a:ext cx="267891" cy="339330"/>
          </a:xfrm>
          <a:custGeom>
            <a:avLst/>
            <a:gdLst/>
            <a:ahLst/>
            <a:cxnLst/>
            <a:rect l="0" t="0" r="0" b="0"/>
            <a:pathLst>
              <a:path w="267891" h="339330">
                <a:moveTo>
                  <a:pt x="98227" y="71438"/>
                </a:moveTo>
                <a:lnTo>
                  <a:pt x="98227" y="71438"/>
                </a:lnTo>
                <a:lnTo>
                  <a:pt x="107157" y="62508"/>
                </a:lnTo>
                <a:lnTo>
                  <a:pt x="116086" y="53579"/>
                </a:lnTo>
                <a:lnTo>
                  <a:pt x="116086" y="35719"/>
                </a:lnTo>
                <a:lnTo>
                  <a:pt x="125016" y="17860"/>
                </a:lnTo>
                <a:lnTo>
                  <a:pt x="116086" y="8930"/>
                </a:lnTo>
                <a:lnTo>
                  <a:pt x="107157" y="0"/>
                </a:lnTo>
                <a:lnTo>
                  <a:pt x="89297" y="8930"/>
                </a:lnTo>
                <a:lnTo>
                  <a:pt x="71438" y="17860"/>
                </a:lnTo>
                <a:lnTo>
                  <a:pt x="44649" y="35719"/>
                </a:lnTo>
                <a:lnTo>
                  <a:pt x="17860" y="53579"/>
                </a:lnTo>
                <a:lnTo>
                  <a:pt x="0" y="80368"/>
                </a:lnTo>
                <a:lnTo>
                  <a:pt x="0" y="98227"/>
                </a:lnTo>
                <a:lnTo>
                  <a:pt x="8930" y="116086"/>
                </a:lnTo>
                <a:lnTo>
                  <a:pt x="26789" y="142875"/>
                </a:lnTo>
                <a:lnTo>
                  <a:pt x="62508" y="160735"/>
                </a:lnTo>
                <a:lnTo>
                  <a:pt x="107157" y="178594"/>
                </a:lnTo>
                <a:lnTo>
                  <a:pt x="142875" y="205383"/>
                </a:lnTo>
                <a:lnTo>
                  <a:pt x="187523" y="232172"/>
                </a:lnTo>
                <a:lnTo>
                  <a:pt x="205382" y="258961"/>
                </a:lnTo>
                <a:lnTo>
                  <a:pt x="223242" y="285750"/>
                </a:lnTo>
                <a:lnTo>
                  <a:pt x="214312" y="303610"/>
                </a:lnTo>
                <a:lnTo>
                  <a:pt x="187523" y="330399"/>
                </a:lnTo>
                <a:lnTo>
                  <a:pt x="151805" y="339329"/>
                </a:lnTo>
                <a:lnTo>
                  <a:pt x="116086" y="339329"/>
                </a:lnTo>
                <a:lnTo>
                  <a:pt x="80368" y="330399"/>
                </a:lnTo>
                <a:lnTo>
                  <a:pt x="62508" y="303610"/>
                </a:lnTo>
                <a:lnTo>
                  <a:pt x="53579" y="267891"/>
                </a:lnTo>
                <a:lnTo>
                  <a:pt x="53579" y="232172"/>
                </a:lnTo>
                <a:lnTo>
                  <a:pt x="80368" y="187524"/>
                </a:lnTo>
                <a:lnTo>
                  <a:pt x="116086" y="151805"/>
                </a:lnTo>
                <a:lnTo>
                  <a:pt x="160735" y="125016"/>
                </a:lnTo>
                <a:lnTo>
                  <a:pt x="205382" y="98227"/>
                </a:lnTo>
                <a:lnTo>
                  <a:pt x="241101" y="71438"/>
                </a:lnTo>
                <a:lnTo>
                  <a:pt x="258961" y="62508"/>
                </a:lnTo>
                <a:lnTo>
                  <a:pt x="267890" y="53579"/>
                </a:lnTo>
                <a:lnTo>
                  <a:pt x="267890" y="53579"/>
                </a:lnTo>
                <a:lnTo>
                  <a:pt x="267890"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8" name="Freeform 26777"/>
          <p:cNvSpPr/>
          <p:nvPr/>
        </p:nvSpPr>
        <p:spPr bwMode="auto">
          <a:xfrm>
            <a:off x="8349257" y="3937992"/>
            <a:ext cx="44649" cy="357188"/>
          </a:xfrm>
          <a:custGeom>
            <a:avLst/>
            <a:gdLst/>
            <a:ahLst/>
            <a:cxnLst/>
            <a:rect l="0" t="0" r="0" b="0"/>
            <a:pathLst>
              <a:path w="44649" h="357188">
                <a:moveTo>
                  <a:pt x="44648" y="0"/>
                </a:moveTo>
                <a:lnTo>
                  <a:pt x="35719" y="8929"/>
                </a:lnTo>
                <a:lnTo>
                  <a:pt x="35719" y="26789"/>
                </a:lnTo>
                <a:lnTo>
                  <a:pt x="26789" y="53578"/>
                </a:lnTo>
                <a:lnTo>
                  <a:pt x="17859" y="89297"/>
                </a:lnTo>
                <a:lnTo>
                  <a:pt x="17859" y="133945"/>
                </a:lnTo>
                <a:lnTo>
                  <a:pt x="17859" y="187523"/>
                </a:lnTo>
                <a:lnTo>
                  <a:pt x="17859" y="232172"/>
                </a:lnTo>
                <a:lnTo>
                  <a:pt x="17859" y="276820"/>
                </a:lnTo>
                <a:lnTo>
                  <a:pt x="8930" y="312539"/>
                </a:lnTo>
                <a:lnTo>
                  <a:pt x="8930" y="339328"/>
                </a:lnTo>
                <a:lnTo>
                  <a:pt x="0" y="357187"/>
                </a:lnTo>
                <a:lnTo>
                  <a:pt x="0" y="357187"/>
                </a:lnTo>
                <a:lnTo>
                  <a:pt x="0" y="348258"/>
                </a:lnTo>
                <a:lnTo>
                  <a:pt x="0" y="330398"/>
                </a:lnTo>
                <a:lnTo>
                  <a:pt x="8930" y="294679"/>
                </a:lnTo>
                <a:lnTo>
                  <a:pt x="893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9" name="Freeform 26778"/>
          <p:cNvSpPr/>
          <p:nvPr/>
        </p:nvSpPr>
        <p:spPr bwMode="auto">
          <a:xfrm>
            <a:off x="8402835" y="3946921"/>
            <a:ext cx="160736" cy="267892"/>
          </a:xfrm>
          <a:custGeom>
            <a:avLst/>
            <a:gdLst/>
            <a:ahLst/>
            <a:cxnLst/>
            <a:rect l="0" t="0" r="0" b="0"/>
            <a:pathLst>
              <a:path w="160736" h="267892">
                <a:moveTo>
                  <a:pt x="53578" y="0"/>
                </a:moveTo>
                <a:lnTo>
                  <a:pt x="53578" y="8930"/>
                </a:lnTo>
                <a:lnTo>
                  <a:pt x="44649" y="17860"/>
                </a:lnTo>
                <a:lnTo>
                  <a:pt x="44649" y="26790"/>
                </a:lnTo>
                <a:lnTo>
                  <a:pt x="35719" y="44649"/>
                </a:lnTo>
                <a:lnTo>
                  <a:pt x="26789" y="62508"/>
                </a:lnTo>
                <a:lnTo>
                  <a:pt x="17860" y="80368"/>
                </a:lnTo>
                <a:lnTo>
                  <a:pt x="8930" y="98227"/>
                </a:lnTo>
                <a:lnTo>
                  <a:pt x="8930" y="116086"/>
                </a:lnTo>
                <a:lnTo>
                  <a:pt x="0" y="142875"/>
                </a:lnTo>
                <a:lnTo>
                  <a:pt x="8930" y="160735"/>
                </a:lnTo>
                <a:lnTo>
                  <a:pt x="17860" y="178594"/>
                </a:lnTo>
                <a:lnTo>
                  <a:pt x="35719" y="205383"/>
                </a:lnTo>
                <a:lnTo>
                  <a:pt x="71438" y="223243"/>
                </a:lnTo>
                <a:lnTo>
                  <a:pt x="98227" y="232172"/>
                </a:lnTo>
                <a:lnTo>
                  <a:pt x="125016" y="250032"/>
                </a:lnTo>
                <a:lnTo>
                  <a:pt x="151805" y="258961"/>
                </a:lnTo>
                <a:lnTo>
                  <a:pt x="160735" y="267891"/>
                </a:lnTo>
                <a:lnTo>
                  <a:pt x="160735"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0" name="Freeform 26779"/>
          <p:cNvSpPr/>
          <p:nvPr/>
        </p:nvSpPr>
        <p:spPr bwMode="auto">
          <a:xfrm>
            <a:off x="5750719" y="4518421"/>
            <a:ext cx="71438" cy="1268017"/>
          </a:xfrm>
          <a:custGeom>
            <a:avLst/>
            <a:gdLst/>
            <a:ahLst/>
            <a:cxnLst/>
            <a:rect l="0" t="0" r="0" b="0"/>
            <a:pathLst>
              <a:path w="71438" h="1268017">
                <a:moveTo>
                  <a:pt x="35719" y="8930"/>
                </a:moveTo>
                <a:lnTo>
                  <a:pt x="35719" y="8930"/>
                </a:lnTo>
                <a:lnTo>
                  <a:pt x="35719" y="0"/>
                </a:lnTo>
                <a:lnTo>
                  <a:pt x="35719" y="0"/>
                </a:lnTo>
                <a:lnTo>
                  <a:pt x="35719" y="0"/>
                </a:lnTo>
                <a:lnTo>
                  <a:pt x="35719" y="0"/>
                </a:lnTo>
                <a:lnTo>
                  <a:pt x="26789" y="0"/>
                </a:lnTo>
                <a:lnTo>
                  <a:pt x="26789" y="0"/>
                </a:lnTo>
                <a:lnTo>
                  <a:pt x="26789" y="0"/>
                </a:lnTo>
                <a:lnTo>
                  <a:pt x="26789" y="0"/>
                </a:lnTo>
                <a:lnTo>
                  <a:pt x="26789" y="8930"/>
                </a:lnTo>
                <a:lnTo>
                  <a:pt x="26789" y="8930"/>
                </a:lnTo>
                <a:lnTo>
                  <a:pt x="26789" y="17860"/>
                </a:lnTo>
                <a:lnTo>
                  <a:pt x="26789" y="35719"/>
                </a:lnTo>
                <a:lnTo>
                  <a:pt x="26789" y="53579"/>
                </a:lnTo>
                <a:lnTo>
                  <a:pt x="17859" y="80368"/>
                </a:lnTo>
                <a:lnTo>
                  <a:pt x="17859" y="107157"/>
                </a:lnTo>
                <a:lnTo>
                  <a:pt x="8929" y="142875"/>
                </a:lnTo>
                <a:lnTo>
                  <a:pt x="8929" y="178594"/>
                </a:lnTo>
                <a:lnTo>
                  <a:pt x="0" y="223243"/>
                </a:lnTo>
                <a:lnTo>
                  <a:pt x="0" y="267891"/>
                </a:lnTo>
                <a:lnTo>
                  <a:pt x="8929" y="312540"/>
                </a:lnTo>
                <a:lnTo>
                  <a:pt x="8929" y="375048"/>
                </a:lnTo>
                <a:lnTo>
                  <a:pt x="17859" y="428626"/>
                </a:lnTo>
                <a:lnTo>
                  <a:pt x="17859" y="491134"/>
                </a:lnTo>
                <a:lnTo>
                  <a:pt x="26789" y="562571"/>
                </a:lnTo>
                <a:lnTo>
                  <a:pt x="26789" y="634009"/>
                </a:lnTo>
                <a:lnTo>
                  <a:pt x="35719" y="696517"/>
                </a:lnTo>
                <a:lnTo>
                  <a:pt x="35719" y="759024"/>
                </a:lnTo>
                <a:lnTo>
                  <a:pt x="35719" y="812602"/>
                </a:lnTo>
                <a:lnTo>
                  <a:pt x="35719" y="857251"/>
                </a:lnTo>
                <a:lnTo>
                  <a:pt x="26789" y="910829"/>
                </a:lnTo>
                <a:lnTo>
                  <a:pt x="26789" y="955477"/>
                </a:lnTo>
                <a:lnTo>
                  <a:pt x="26789" y="1000126"/>
                </a:lnTo>
                <a:lnTo>
                  <a:pt x="26789" y="1053704"/>
                </a:lnTo>
                <a:lnTo>
                  <a:pt x="26789" y="1098352"/>
                </a:lnTo>
                <a:lnTo>
                  <a:pt x="35719" y="1151930"/>
                </a:lnTo>
                <a:lnTo>
                  <a:pt x="35719" y="1196578"/>
                </a:lnTo>
                <a:lnTo>
                  <a:pt x="44648" y="1232297"/>
                </a:lnTo>
                <a:lnTo>
                  <a:pt x="44648" y="1259086"/>
                </a:lnTo>
                <a:lnTo>
                  <a:pt x="53578" y="1268016"/>
                </a:lnTo>
                <a:lnTo>
                  <a:pt x="53578" y="1259086"/>
                </a:lnTo>
                <a:lnTo>
                  <a:pt x="62508" y="1241227"/>
                </a:lnTo>
                <a:lnTo>
                  <a:pt x="71437" y="1196578"/>
                </a:lnTo>
                <a:lnTo>
                  <a:pt x="71437" y="1196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1" name="Freeform 26780"/>
          <p:cNvSpPr/>
          <p:nvPr/>
        </p:nvSpPr>
        <p:spPr bwMode="auto">
          <a:xfrm>
            <a:off x="5759648" y="4420195"/>
            <a:ext cx="1080494" cy="1518047"/>
          </a:xfrm>
          <a:custGeom>
            <a:avLst/>
            <a:gdLst/>
            <a:ahLst/>
            <a:cxnLst/>
            <a:rect l="0" t="0" r="0" b="0"/>
            <a:pathLst>
              <a:path w="1080494" h="1518047">
                <a:moveTo>
                  <a:pt x="80368" y="71437"/>
                </a:moveTo>
                <a:lnTo>
                  <a:pt x="80368" y="71437"/>
                </a:lnTo>
                <a:lnTo>
                  <a:pt x="80368" y="62508"/>
                </a:lnTo>
                <a:lnTo>
                  <a:pt x="80368" y="62508"/>
                </a:lnTo>
                <a:lnTo>
                  <a:pt x="80368" y="53578"/>
                </a:lnTo>
                <a:lnTo>
                  <a:pt x="80368" y="53578"/>
                </a:lnTo>
                <a:lnTo>
                  <a:pt x="89297" y="44648"/>
                </a:lnTo>
                <a:lnTo>
                  <a:pt x="89297" y="44648"/>
                </a:lnTo>
                <a:lnTo>
                  <a:pt x="107157" y="44648"/>
                </a:lnTo>
                <a:lnTo>
                  <a:pt x="125016" y="44648"/>
                </a:lnTo>
                <a:lnTo>
                  <a:pt x="142875" y="44648"/>
                </a:lnTo>
                <a:lnTo>
                  <a:pt x="160735" y="44648"/>
                </a:lnTo>
                <a:lnTo>
                  <a:pt x="178594" y="44648"/>
                </a:lnTo>
                <a:lnTo>
                  <a:pt x="205383" y="44648"/>
                </a:lnTo>
                <a:lnTo>
                  <a:pt x="232172" y="44648"/>
                </a:lnTo>
                <a:lnTo>
                  <a:pt x="258961" y="44648"/>
                </a:lnTo>
                <a:lnTo>
                  <a:pt x="285750" y="44648"/>
                </a:lnTo>
                <a:lnTo>
                  <a:pt x="321469" y="44648"/>
                </a:lnTo>
                <a:lnTo>
                  <a:pt x="357188" y="35719"/>
                </a:lnTo>
                <a:lnTo>
                  <a:pt x="401836" y="35719"/>
                </a:lnTo>
                <a:lnTo>
                  <a:pt x="437555" y="35719"/>
                </a:lnTo>
                <a:lnTo>
                  <a:pt x="482204" y="26789"/>
                </a:lnTo>
                <a:lnTo>
                  <a:pt x="517922" y="26789"/>
                </a:lnTo>
                <a:lnTo>
                  <a:pt x="562571" y="17859"/>
                </a:lnTo>
                <a:lnTo>
                  <a:pt x="598290" y="17859"/>
                </a:lnTo>
                <a:lnTo>
                  <a:pt x="642938" y="8930"/>
                </a:lnTo>
                <a:lnTo>
                  <a:pt x="678657" y="8930"/>
                </a:lnTo>
                <a:lnTo>
                  <a:pt x="705446" y="0"/>
                </a:lnTo>
                <a:lnTo>
                  <a:pt x="741165" y="0"/>
                </a:lnTo>
                <a:lnTo>
                  <a:pt x="776883" y="0"/>
                </a:lnTo>
                <a:lnTo>
                  <a:pt x="803672" y="0"/>
                </a:lnTo>
                <a:lnTo>
                  <a:pt x="839391" y="0"/>
                </a:lnTo>
                <a:lnTo>
                  <a:pt x="866180" y="0"/>
                </a:lnTo>
                <a:lnTo>
                  <a:pt x="892969" y="0"/>
                </a:lnTo>
                <a:lnTo>
                  <a:pt x="919758" y="0"/>
                </a:lnTo>
                <a:lnTo>
                  <a:pt x="928688" y="0"/>
                </a:lnTo>
                <a:lnTo>
                  <a:pt x="946547" y="0"/>
                </a:lnTo>
                <a:lnTo>
                  <a:pt x="955477" y="0"/>
                </a:lnTo>
                <a:lnTo>
                  <a:pt x="964407" y="0"/>
                </a:lnTo>
                <a:lnTo>
                  <a:pt x="964407" y="0"/>
                </a:lnTo>
                <a:lnTo>
                  <a:pt x="973336" y="8930"/>
                </a:lnTo>
                <a:lnTo>
                  <a:pt x="973336" y="8930"/>
                </a:lnTo>
                <a:lnTo>
                  <a:pt x="973336" y="8930"/>
                </a:lnTo>
                <a:lnTo>
                  <a:pt x="973336" y="8930"/>
                </a:lnTo>
                <a:lnTo>
                  <a:pt x="973336" y="8930"/>
                </a:lnTo>
                <a:lnTo>
                  <a:pt x="973336" y="17859"/>
                </a:lnTo>
                <a:lnTo>
                  <a:pt x="964407" y="17859"/>
                </a:lnTo>
                <a:lnTo>
                  <a:pt x="964407" y="26789"/>
                </a:lnTo>
                <a:lnTo>
                  <a:pt x="964407" y="35719"/>
                </a:lnTo>
                <a:lnTo>
                  <a:pt x="955477" y="44648"/>
                </a:lnTo>
                <a:lnTo>
                  <a:pt x="955477" y="62508"/>
                </a:lnTo>
                <a:lnTo>
                  <a:pt x="955477" y="89297"/>
                </a:lnTo>
                <a:lnTo>
                  <a:pt x="955477" y="116086"/>
                </a:lnTo>
                <a:lnTo>
                  <a:pt x="955477" y="151805"/>
                </a:lnTo>
                <a:lnTo>
                  <a:pt x="946547" y="196453"/>
                </a:lnTo>
                <a:lnTo>
                  <a:pt x="946547" y="232172"/>
                </a:lnTo>
                <a:lnTo>
                  <a:pt x="946547" y="276820"/>
                </a:lnTo>
                <a:lnTo>
                  <a:pt x="946547" y="321469"/>
                </a:lnTo>
                <a:lnTo>
                  <a:pt x="937618" y="375047"/>
                </a:lnTo>
                <a:lnTo>
                  <a:pt x="937618" y="428625"/>
                </a:lnTo>
                <a:lnTo>
                  <a:pt x="937618" y="482203"/>
                </a:lnTo>
                <a:lnTo>
                  <a:pt x="937618" y="535782"/>
                </a:lnTo>
                <a:lnTo>
                  <a:pt x="937618" y="589360"/>
                </a:lnTo>
                <a:lnTo>
                  <a:pt x="937618" y="642938"/>
                </a:lnTo>
                <a:lnTo>
                  <a:pt x="937618" y="696516"/>
                </a:lnTo>
                <a:lnTo>
                  <a:pt x="937618" y="750094"/>
                </a:lnTo>
                <a:lnTo>
                  <a:pt x="937618" y="794743"/>
                </a:lnTo>
                <a:lnTo>
                  <a:pt x="937618" y="848321"/>
                </a:lnTo>
                <a:lnTo>
                  <a:pt x="946547" y="884039"/>
                </a:lnTo>
                <a:lnTo>
                  <a:pt x="946547" y="937618"/>
                </a:lnTo>
                <a:lnTo>
                  <a:pt x="955477" y="973336"/>
                </a:lnTo>
                <a:lnTo>
                  <a:pt x="955477" y="1017985"/>
                </a:lnTo>
                <a:lnTo>
                  <a:pt x="964407" y="1053703"/>
                </a:lnTo>
                <a:lnTo>
                  <a:pt x="973336" y="1098352"/>
                </a:lnTo>
                <a:lnTo>
                  <a:pt x="982266" y="1143000"/>
                </a:lnTo>
                <a:lnTo>
                  <a:pt x="991196" y="1178718"/>
                </a:lnTo>
                <a:lnTo>
                  <a:pt x="1000125" y="1223367"/>
                </a:lnTo>
                <a:lnTo>
                  <a:pt x="1009055" y="1259085"/>
                </a:lnTo>
                <a:lnTo>
                  <a:pt x="1009055" y="1294804"/>
                </a:lnTo>
                <a:lnTo>
                  <a:pt x="1017985" y="1321593"/>
                </a:lnTo>
                <a:lnTo>
                  <a:pt x="1026915" y="1348382"/>
                </a:lnTo>
                <a:lnTo>
                  <a:pt x="1035844" y="1366242"/>
                </a:lnTo>
                <a:lnTo>
                  <a:pt x="1044774" y="1384101"/>
                </a:lnTo>
                <a:lnTo>
                  <a:pt x="1053704" y="1401960"/>
                </a:lnTo>
                <a:lnTo>
                  <a:pt x="1053704" y="1428750"/>
                </a:lnTo>
                <a:lnTo>
                  <a:pt x="1062633" y="1446609"/>
                </a:lnTo>
                <a:lnTo>
                  <a:pt x="1062633" y="1464468"/>
                </a:lnTo>
                <a:lnTo>
                  <a:pt x="1071563" y="1482328"/>
                </a:lnTo>
                <a:lnTo>
                  <a:pt x="1071563" y="1491257"/>
                </a:lnTo>
                <a:lnTo>
                  <a:pt x="1071563" y="1500187"/>
                </a:lnTo>
                <a:lnTo>
                  <a:pt x="1080493" y="1509117"/>
                </a:lnTo>
                <a:lnTo>
                  <a:pt x="1080493" y="1509117"/>
                </a:lnTo>
                <a:lnTo>
                  <a:pt x="1080493" y="1509117"/>
                </a:lnTo>
                <a:lnTo>
                  <a:pt x="1080493" y="1518046"/>
                </a:lnTo>
                <a:lnTo>
                  <a:pt x="1080493" y="1518046"/>
                </a:lnTo>
                <a:lnTo>
                  <a:pt x="1080493" y="1518046"/>
                </a:lnTo>
                <a:lnTo>
                  <a:pt x="1071563" y="1518046"/>
                </a:lnTo>
                <a:lnTo>
                  <a:pt x="1071563" y="1518046"/>
                </a:lnTo>
                <a:lnTo>
                  <a:pt x="1071563" y="1518046"/>
                </a:lnTo>
                <a:lnTo>
                  <a:pt x="1071563" y="1518046"/>
                </a:lnTo>
                <a:lnTo>
                  <a:pt x="1071563" y="1518046"/>
                </a:lnTo>
                <a:lnTo>
                  <a:pt x="1062633" y="1509117"/>
                </a:lnTo>
                <a:lnTo>
                  <a:pt x="1062633" y="1509117"/>
                </a:lnTo>
                <a:lnTo>
                  <a:pt x="1053704" y="1509117"/>
                </a:lnTo>
                <a:lnTo>
                  <a:pt x="1053704" y="1500187"/>
                </a:lnTo>
                <a:lnTo>
                  <a:pt x="1053704" y="1491257"/>
                </a:lnTo>
                <a:lnTo>
                  <a:pt x="1044774" y="1482328"/>
                </a:lnTo>
                <a:lnTo>
                  <a:pt x="1026915" y="1473398"/>
                </a:lnTo>
                <a:lnTo>
                  <a:pt x="1017985" y="1473398"/>
                </a:lnTo>
                <a:lnTo>
                  <a:pt x="1000125" y="1473398"/>
                </a:lnTo>
                <a:lnTo>
                  <a:pt x="991196" y="1464468"/>
                </a:lnTo>
                <a:lnTo>
                  <a:pt x="973336" y="1473398"/>
                </a:lnTo>
                <a:lnTo>
                  <a:pt x="955477" y="1473398"/>
                </a:lnTo>
                <a:lnTo>
                  <a:pt x="937618" y="1473398"/>
                </a:lnTo>
                <a:lnTo>
                  <a:pt x="910829" y="1473398"/>
                </a:lnTo>
                <a:lnTo>
                  <a:pt x="884040" y="1473398"/>
                </a:lnTo>
                <a:lnTo>
                  <a:pt x="857250" y="1473398"/>
                </a:lnTo>
                <a:lnTo>
                  <a:pt x="830461" y="1473398"/>
                </a:lnTo>
                <a:lnTo>
                  <a:pt x="794743" y="1473398"/>
                </a:lnTo>
                <a:lnTo>
                  <a:pt x="759024" y="1464468"/>
                </a:lnTo>
                <a:lnTo>
                  <a:pt x="723305" y="1455539"/>
                </a:lnTo>
                <a:lnTo>
                  <a:pt x="687586" y="1446609"/>
                </a:lnTo>
                <a:lnTo>
                  <a:pt x="651868" y="1437679"/>
                </a:lnTo>
                <a:lnTo>
                  <a:pt x="616149" y="1437679"/>
                </a:lnTo>
                <a:lnTo>
                  <a:pt x="580430" y="1437679"/>
                </a:lnTo>
                <a:lnTo>
                  <a:pt x="544711" y="1446609"/>
                </a:lnTo>
                <a:lnTo>
                  <a:pt x="508993" y="1446609"/>
                </a:lnTo>
                <a:lnTo>
                  <a:pt x="482204" y="1455539"/>
                </a:lnTo>
                <a:lnTo>
                  <a:pt x="464344" y="1464468"/>
                </a:lnTo>
                <a:lnTo>
                  <a:pt x="437555" y="1464468"/>
                </a:lnTo>
                <a:lnTo>
                  <a:pt x="419696" y="1473398"/>
                </a:lnTo>
                <a:lnTo>
                  <a:pt x="401836" y="1464468"/>
                </a:lnTo>
                <a:lnTo>
                  <a:pt x="375047" y="1464468"/>
                </a:lnTo>
                <a:lnTo>
                  <a:pt x="357188" y="1464468"/>
                </a:lnTo>
                <a:lnTo>
                  <a:pt x="339329" y="1464468"/>
                </a:lnTo>
                <a:lnTo>
                  <a:pt x="321469" y="1464468"/>
                </a:lnTo>
                <a:lnTo>
                  <a:pt x="303610" y="1464468"/>
                </a:lnTo>
                <a:lnTo>
                  <a:pt x="285750" y="1464468"/>
                </a:lnTo>
                <a:lnTo>
                  <a:pt x="276821" y="1464468"/>
                </a:lnTo>
                <a:lnTo>
                  <a:pt x="258961" y="1473398"/>
                </a:lnTo>
                <a:lnTo>
                  <a:pt x="258961" y="1473398"/>
                </a:lnTo>
                <a:lnTo>
                  <a:pt x="250032" y="1473398"/>
                </a:lnTo>
                <a:lnTo>
                  <a:pt x="250032" y="1473398"/>
                </a:lnTo>
                <a:lnTo>
                  <a:pt x="241102" y="1473398"/>
                </a:lnTo>
                <a:lnTo>
                  <a:pt x="241102" y="1473398"/>
                </a:lnTo>
                <a:lnTo>
                  <a:pt x="241102" y="1473398"/>
                </a:lnTo>
                <a:lnTo>
                  <a:pt x="232172" y="1473398"/>
                </a:lnTo>
                <a:lnTo>
                  <a:pt x="232172" y="1464468"/>
                </a:lnTo>
                <a:lnTo>
                  <a:pt x="223243" y="1464468"/>
                </a:lnTo>
                <a:lnTo>
                  <a:pt x="214313" y="1464468"/>
                </a:lnTo>
                <a:lnTo>
                  <a:pt x="205383" y="1464468"/>
                </a:lnTo>
                <a:lnTo>
                  <a:pt x="196454" y="1464468"/>
                </a:lnTo>
                <a:lnTo>
                  <a:pt x="196454" y="1464468"/>
                </a:lnTo>
                <a:lnTo>
                  <a:pt x="187524" y="1473398"/>
                </a:lnTo>
                <a:lnTo>
                  <a:pt x="178594" y="1473398"/>
                </a:lnTo>
                <a:lnTo>
                  <a:pt x="178594" y="1473398"/>
                </a:lnTo>
                <a:lnTo>
                  <a:pt x="169665" y="1473398"/>
                </a:lnTo>
                <a:lnTo>
                  <a:pt x="169665" y="1473398"/>
                </a:lnTo>
                <a:lnTo>
                  <a:pt x="160735" y="1473398"/>
                </a:lnTo>
                <a:lnTo>
                  <a:pt x="151805" y="1473398"/>
                </a:lnTo>
                <a:lnTo>
                  <a:pt x="151805" y="1473398"/>
                </a:lnTo>
                <a:lnTo>
                  <a:pt x="142875" y="1473398"/>
                </a:lnTo>
                <a:lnTo>
                  <a:pt x="142875" y="1473398"/>
                </a:lnTo>
                <a:lnTo>
                  <a:pt x="133946" y="1473398"/>
                </a:lnTo>
                <a:lnTo>
                  <a:pt x="125016" y="1482328"/>
                </a:lnTo>
                <a:lnTo>
                  <a:pt x="125016" y="1482328"/>
                </a:lnTo>
                <a:lnTo>
                  <a:pt x="116086" y="1482328"/>
                </a:lnTo>
                <a:lnTo>
                  <a:pt x="116086" y="1473398"/>
                </a:lnTo>
                <a:lnTo>
                  <a:pt x="107157" y="1473398"/>
                </a:lnTo>
                <a:lnTo>
                  <a:pt x="98227" y="1473398"/>
                </a:lnTo>
                <a:lnTo>
                  <a:pt x="98227" y="1473398"/>
                </a:lnTo>
                <a:lnTo>
                  <a:pt x="89297" y="1473398"/>
                </a:lnTo>
                <a:lnTo>
                  <a:pt x="89297" y="1464468"/>
                </a:lnTo>
                <a:lnTo>
                  <a:pt x="89297" y="1464468"/>
                </a:lnTo>
                <a:lnTo>
                  <a:pt x="80368" y="1455539"/>
                </a:lnTo>
                <a:lnTo>
                  <a:pt x="89297" y="1455539"/>
                </a:lnTo>
                <a:lnTo>
                  <a:pt x="89297" y="1455539"/>
                </a:lnTo>
                <a:lnTo>
                  <a:pt x="89297" y="1455539"/>
                </a:lnTo>
                <a:lnTo>
                  <a:pt x="89297" y="1455539"/>
                </a:lnTo>
                <a:lnTo>
                  <a:pt x="89297" y="1455539"/>
                </a:lnTo>
                <a:lnTo>
                  <a:pt x="89297" y="1455539"/>
                </a:lnTo>
                <a:lnTo>
                  <a:pt x="89297" y="1455539"/>
                </a:lnTo>
                <a:lnTo>
                  <a:pt x="89297" y="1455539"/>
                </a:lnTo>
                <a:lnTo>
                  <a:pt x="89297" y="1446609"/>
                </a:lnTo>
                <a:lnTo>
                  <a:pt x="89297" y="1437679"/>
                </a:lnTo>
                <a:lnTo>
                  <a:pt x="89297" y="1437679"/>
                </a:lnTo>
                <a:lnTo>
                  <a:pt x="80368" y="1428750"/>
                </a:lnTo>
                <a:lnTo>
                  <a:pt x="80368" y="1428750"/>
                </a:lnTo>
                <a:lnTo>
                  <a:pt x="80368" y="1428750"/>
                </a:lnTo>
                <a:lnTo>
                  <a:pt x="80368" y="1428750"/>
                </a:lnTo>
                <a:lnTo>
                  <a:pt x="80368" y="1419820"/>
                </a:lnTo>
                <a:lnTo>
                  <a:pt x="71438" y="1419820"/>
                </a:lnTo>
                <a:lnTo>
                  <a:pt x="71438" y="1419820"/>
                </a:lnTo>
                <a:lnTo>
                  <a:pt x="71438" y="1419820"/>
                </a:lnTo>
                <a:lnTo>
                  <a:pt x="71438" y="1419820"/>
                </a:lnTo>
                <a:lnTo>
                  <a:pt x="71438" y="1419820"/>
                </a:lnTo>
                <a:lnTo>
                  <a:pt x="71438" y="1419820"/>
                </a:lnTo>
                <a:lnTo>
                  <a:pt x="71438" y="1419820"/>
                </a:lnTo>
                <a:lnTo>
                  <a:pt x="71438" y="1410890"/>
                </a:lnTo>
                <a:lnTo>
                  <a:pt x="62508" y="1410890"/>
                </a:lnTo>
                <a:lnTo>
                  <a:pt x="62508" y="1410890"/>
                </a:lnTo>
                <a:lnTo>
                  <a:pt x="62508" y="1401960"/>
                </a:lnTo>
                <a:lnTo>
                  <a:pt x="62508" y="1401960"/>
                </a:lnTo>
                <a:lnTo>
                  <a:pt x="62508" y="1401960"/>
                </a:lnTo>
                <a:lnTo>
                  <a:pt x="62508" y="1401960"/>
                </a:lnTo>
                <a:lnTo>
                  <a:pt x="62508" y="1401960"/>
                </a:lnTo>
                <a:lnTo>
                  <a:pt x="53579" y="1401960"/>
                </a:lnTo>
                <a:lnTo>
                  <a:pt x="53579" y="1401960"/>
                </a:lnTo>
                <a:lnTo>
                  <a:pt x="53579" y="1401960"/>
                </a:lnTo>
                <a:lnTo>
                  <a:pt x="44649" y="1401960"/>
                </a:lnTo>
                <a:lnTo>
                  <a:pt x="35719" y="1401960"/>
                </a:lnTo>
                <a:lnTo>
                  <a:pt x="35719" y="1393031"/>
                </a:lnTo>
                <a:lnTo>
                  <a:pt x="26790" y="1393031"/>
                </a:lnTo>
                <a:lnTo>
                  <a:pt x="17860" y="1384101"/>
                </a:lnTo>
                <a:lnTo>
                  <a:pt x="17860" y="1375171"/>
                </a:lnTo>
                <a:lnTo>
                  <a:pt x="8930" y="1366242"/>
                </a:lnTo>
                <a:lnTo>
                  <a:pt x="8930" y="1357312"/>
                </a:lnTo>
                <a:lnTo>
                  <a:pt x="0" y="1339453"/>
                </a:lnTo>
                <a:lnTo>
                  <a:pt x="0" y="1339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2" name="Freeform 26781"/>
          <p:cNvSpPr/>
          <p:nvPr/>
        </p:nvSpPr>
        <p:spPr bwMode="auto">
          <a:xfrm>
            <a:off x="5732859" y="4795242"/>
            <a:ext cx="991197" cy="44649"/>
          </a:xfrm>
          <a:custGeom>
            <a:avLst/>
            <a:gdLst/>
            <a:ahLst/>
            <a:cxnLst/>
            <a:rect l="0" t="0" r="0" b="0"/>
            <a:pathLst>
              <a:path w="991197" h="44649">
                <a:moveTo>
                  <a:pt x="0" y="44648"/>
                </a:moveTo>
                <a:lnTo>
                  <a:pt x="0" y="44648"/>
                </a:lnTo>
                <a:lnTo>
                  <a:pt x="0" y="44648"/>
                </a:lnTo>
                <a:lnTo>
                  <a:pt x="0" y="44648"/>
                </a:lnTo>
                <a:lnTo>
                  <a:pt x="0" y="44648"/>
                </a:lnTo>
                <a:lnTo>
                  <a:pt x="0" y="44648"/>
                </a:lnTo>
                <a:lnTo>
                  <a:pt x="0" y="44648"/>
                </a:lnTo>
                <a:lnTo>
                  <a:pt x="8930" y="35719"/>
                </a:lnTo>
                <a:lnTo>
                  <a:pt x="17860" y="35719"/>
                </a:lnTo>
                <a:lnTo>
                  <a:pt x="26789" y="35719"/>
                </a:lnTo>
                <a:lnTo>
                  <a:pt x="35719" y="35719"/>
                </a:lnTo>
                <a:lnTo>
                  <a:pt x="53579" y="26789"/>
                </a:lnTo>
                <a:lnTo>
                  <a:pt x="71438" y="26789"/>
                </a:lnTo>
                <a:lnTo>
                  <a:pt x="89297" y="26789"/>
                </a:lnTo>
                <a:lnTo>
                  <a:pt x="116086" y="26789"/>
                </a:lnTo>
                <a:lnTo>
                  <a:pt x="133946" y="26789"/>
                </a:lnTo>
                <a:lnTo>
                  <a:pt x="169664" y="26789"/>
                </a:lnTo>
                <a:lnTo>
                  <a:pt x="196454" y="26789"/>
                </a:lnTo>
                <a:lnTo>
                  <a:pt x="232172" y="26789"/>
                </a:lnTo>
                <a:lnTo>
                  <a:pt x="267891" y="26789"/>
                </a:lnTo>
                <a:lnTo>
                  <a:pt x="303610" y="26789"/>
                </a:lnTo>
                <a:lnTo>
                  <a:pt x="339329" y="17859"/>
                </a:lnTo>
                <a:lnTo>
                  <a:pt x="383977" y="17859"/>
                </a:lnTo>
                <a:lnTo>
                  <a:pt x="428625" y="17859"/>
                </a:lnTo>
                <a:lnTo>
                  <a:pt x="473274" y="17859"/>
                </a:lnTo>
                <a:lnTo>
                  <a:pt x="517922" y="17859"/>
                </a:lnTo>
                <a:lnTo>
                  <a:pt x="562571" y="17859"/>
                </a:lnTo>
                <a:lnTo>
                  <a:pt x="607219" y="17859"/>
                </a:lnTo>
                <a:lnTo>
                  <a:pt x="651868" y="26789"/>
                </a:lnTo>
                <a:lnTo>
                  <a:pt x="696516" y="26789"/>
                </a:lnTo>
                <a:lnTo>
                  <a:pt x="741164" y="17859"/>
                </a:lnTo>
                <a:lnTo>
                  <a:pt x="785813" y="17859"/>
                </a:lnTo>
                <a:lnTo>
                  <a:pt x="821532" y="8929"/>
                </a:lnTo>
                <a:lnTo>
                  <a:pt x="866180" y="8929"/>
                </a:lnTo>
                <a:lnTo>
                  <a:pt x="892969" y="0"/>
                </a:lnTo>
                <a:lnTo>
                  <a:pt x="928688" y="0"/>
                </a:lnTo>
                <a:lnTo>
                  <a:pt x="955477" y="0"/>
                </a:lnTo>
                <a:lnTo>
                  <a:pt x="982266" y="0"/>
                </a:lnTo>
                <a:lnTo>
                  <a:pt x="991196" y="0"/>
                </a:lnTo>
                <a:lnTo>
                  <a:pt x="991196" y="0"/>
                </a:lnTo>
                <a:lnTo>
                  <a:pt x="99119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3" name="Freeform 26782"/>
          <p:cNvSpPr/>
          <p:nvPr/>
        </p:nvSpPr>
        <p:spPr bwMode="auto">
          <a:xfrm>
            <a:off x="5777508" y="5072063"/>
            <a:ext cx="955477" cy="62508"/>
          </a:xfrm>
          <a:custGeom>
            <a:avLst/>
            <a:gdLst/>
            <a:ahLst/>
            <a:cxnLst/>
            <a:rect l="0" t="0" r="0" b="0"/>
            <a:pathLst>
              <a:path w="955477" h="62508">
                <a:moveTo>
                  <a:pt x="0" y="62507"/>
                </a:moveTo>
                <a:lnTo>
                  <a:pt x="0" y="62507"/>
                </a:lnTo>
                <a:lnTo>
                  <a:pt x="0" y="62507"/>
                </a:lnTo>
                <a:lnTo>
                  <a:pt x="8930" y="62507"/>
                </a:lnTo>
                <a:lnTo>
                  <a:pt x="17859" y="62507"/>
                </a:lnTo>
                <a:lnTo>
                  <a:pt x="26789" y="53578"/>
                </a:lnTo>
                <a:lnTo>
                  <a:pt x="35719" y="53578"/>
                </a:lnTo>
                <a:lnTo>
                  <a:pt x="53578" y="53578"/>
                </a:lnTo>
                <a:lnTo>
                  <a:pt x="71437" y="53578"/>
                </a:lnTo>
                <a:lnTo>
                  <a:pt x="98226" y="53578"/>
                </a:lnTo>
                <a:lnTo>
                  <a:pt x="125015" y="53578"/>
                </a:lnTo>
                <a:lnTo>
                  <a:pt x="151805" y="44648"/>
                </a:lnTo>
                <a:lnTo>
                  <a:pt x="187523" y="44648"/>
                </a:lnTo>
                <a:lnTo>
                  <a:pt x="232172" y="44648"/>
                </a:lnTo>
                <a:lnTo>
                  <a:pt x="267890" y="44648"/>
                </a:lnTo>
                <a:lnTo>
                  <a:pt x="312539" y="44648"/>
                </a:lnTo>
                <a:lnTo>
                  <a:pt x="357187" y="35718"/>
                </a:lnTo>
                <a:lnTo>
                  <a:pt x="401836" y="35718"/>
                </a:lnTo>
                <a:lnTo>
                  <a:pt x="446484" y="35718"/>
                </a:lnTo>
                <a:lnTo>
                  <a:pt x="491133" y="26789"/>
                </a:lnTo>
                <a:lnTo>
                  <a:pt x="535781" y="26789"/>
                </a:lnTo>
                <a:lnTo>
                  <a:pt x="589359" y="26789"/>
                </a:lnTo>
                <a:lnTo>
                  <a:pt x="634008" y="17859"/>
                </a:lnTo>
                <a:lnTo>
                  <a:pt x="687586" y="17859"/>
                </a:lnTo>
                <a:lnTo>
                  <a:pt x="732234" y="17859"/>
                </a:lnTo>
                <a:lnTo>
                  <a:pt x="776883" y="17859"/>
                </a:lnTo>
                <a:lnTo>
                  <a:pt x="821531" y="8929"/>
                </a:lnTo>
                <a:lnTo>
                  <a:pt x="866180" y="8929"/>
                </a:lnTo>
                <a:lnTo>
                  <a:pt x="892969" y="8929"/>
                </a:lnTo>
                <a:lnTo>
                  <a:pt x="910828" y="8929"/>
                </a:lnTo>
                <a:lnTo>
                  <a:pt x="928687" y="8929"/>
                </a:lnTo>
                <a:lnTo>
                  <a:pt x="937617" y="8929"/>
                </a:lnTo>
                <a:lnTo>
                  <a:pt x="946547" y="8929"/>
                </a:lnTo>
                <a:lnTo>
                  <a:pt x="955476" y="0"/>
                </a:lnTo>
                <a:lnTo>
                  <a:pt x="95547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4" name="Freeform 26783"/>
          <p:cNvSpPr/>
          <p:nvPr/>
        </p:nvSpPr>
        <p:spPr bwMode="auto">
          <a:xfrm>
            <a:off x="5911453" y="4527351"/>
            <a:ext cx="151806" cy="169665"/>
          </a:xfrm>
          <a:custGeom>
            <a:avLst/>
            <a:gdLst/>
            <a:ahLst/>
            <a:cxnLst/>
            <a:rect l="0" t="0" r="0" b="0"/>
            <a:pathLst>
              <a:path w="151806" h="169665">
                <a:moveTo>
                  <a:pt x="17860" y="44649"/>
                </a:moveTo>
                <a:lnTo>
                  <a:pt x="17860" y="44649"/>
                </a:lnTo>
                <a:lnTo>
                  <a:pt x="26789" y="35719"/>
                </a:lnTo>
                <a:lnTo>
                  <a:pt x="26789" y="35719"/>
                </a:lnTo>
                <a:lnTo>
                  <a:pt x="26789" y="26789"/>
                </a:lnTo>
                <a:lnTo>
                  <a:pt x="35719" y="26789"/>
                </a:lnTo>
                <a:lnTo>
                  <a:pt x="35719" y="35719"/>
                </a:lnTo>
                <a:lnTo>
                  <a:pt x="35719" y="35719"/>
                </a:lnTo>
                <a:lnTo>
                  <a:pt x="35719" y="53578"/>
                </a:lnTo>
                <a:lnTo>
                  <a:pt x="35719" y="62508"/>
                </a:lnTo>
                <a:lnTo>
                  <a:pt x="35719" y="80367"/>
                </a:lnTo>
                <a:lnTo>
                  <a:pt x="35719" y="107156"/>
                </a:lnTo>
                <a:lnTo>
                  <a:pt x="35719" y="125016"/>
                </a:lnTo>
                <a:lnTo>
                  <a:pt x="35719" y="142875"/>
                </a:lnTo>
                <a:lnTo>
                  <a:pt x="35719" y="160735"/>
                </a:lnTo>
                <a:lnTo>
                  <a:pt x="35719" y="160735"/>
                </a:lnTo>
                <a:lnTo>
                  <a:pt x="35719" y="169664"/>
                </a:lnTo>
                <a:lnTo>
                  <a:pt x="44649" y="160735"/>
                </a:lnTo>
                <a:lnTo>
                  <a:pt x="44649" y="151805"/>
                </a:lnTo>
                <a:lnTo>
                  <a:pt x="44649" y="133945"/>
                </a:lnTo>
                <a:lnTo>
                  <a:pt x="35719" y="125016"/>
                </a:lnTo>
                <a:lnTo>
                  <a:pt x="35719" y="107156"/>
                </a:lnTo>
                <a:lnTo>
                  <a:pt x="26789" y="98227"/>
                </a:lnTo>
                <a:lnTo>
                  <a:pt x="17860" y="80367"/>
                </a:lnTo>
                <a:lnTo>
                  <a:pt x="8930" y="62508"/>
                </a:lnTo>
                <a:lnTo>
                  <a:pt x="8930" y="53578"/>
                </a:lnTo>
                <a:lnTo>
                  <a:pt x="0" y="35719"/>
                </a:lnTo>
                <a:lnTo>
                  <a:pt x="0" y="26789"/>
                </a:lnTo>
                <a:lnTo>
                  <a:pt x="0" y="17860"/>
                </a:lnTo>
                <a:lnTo>
                  <a:pt x="8930" y="8930"/>
                </a:lnTo>
                <a:lnTo>
                  <a:pt x="17860" y="0"/>
                </a:lnTo>
                <a:lnTo>
                  <a:pt x="35719" y="0"/>
                </a:lnTo>
                <a:lnTo>
                  <a:pt x="53578" y="0"/>
                </a:lnTo>
                <a:lnTo>
                  <a:pt x="71438" y="0"/>
                </a:lnTo>
                <a:lnTo>
                  <a:pt x="98227" y="0"/>
                </a:lnTo>
                <a:lnTo>
                  <a:pt x="125016" y="8930"/>
                </a:lnTo>
                <a:lnTo>
                  <a:pt x="133945" y="17860"/>
                </a:lnTo>
                <a:lnTo>
                  <a:pt x="151805" y="26789"/>
                </a:lnTo>
                <a:lnTo>
                  <a:pt x="151805" y="35719"/>
                </a:lnTo>
                <a:lnTo>
                  <a:pt x="142875" y="44649"/>
                </a:lnTo>
                <a:lnTo>
                  <a:pt x="125016" y="53578"/>
                </a:lnTo>
                <a:lnTo>
                  <a:pt x="107156" y="71438"/>
                </a:lnTo>
                <a:lnTo>
                  <a:pt x="80367" y="80367"/>
                </a:lnTo>
                <a:lnTo>
                  <a:pt x="62508" y="89297"/>
                </a:lnTo>
                <a:lnTo>
                  <a:pt x="53578" y="89297"/>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5" name="Freeform 26784"/>
          <p:cNvSpPr/>
          <p:nvPr/>
        </p:nvSpPr>
        <p:spPr bwMode="auto">
          <a:xfrm>
            <a:off x="6098977" y="4607718"/>
            <a:ext cx="107157" cy="53579"/>
          </a:xfrm>
          <a:custGeom>
            <a:avLst/>
            <a:gdLst/>
            <a:ahLst/>
            <a:cxnLst/>
            <a:rect l="0" t="0" r="0" b="0"/>
            <a:pathLst>
              <a:path w="107157" h="53579">
                <a:moveTo>
                  <a:pt x="35718" y="0"/>
                </a:moveTo>
                <a:lnTo>
                  <a:pt x="26789" y="0"/>
                </a:lnTo>
                <a:lnTo>
                  <a:pt x="17859" y="8930"/>
                </a:lnTo>
                <a:lnTo>
                  <a:pt x="8929" y="17860"/>
                </a:lnTo>
                <a:lnTo>
                  <a:pt x="8929" y="26789"/>
                </a:lnTo>
                <a:lnTo>
                  <a:pt x="0" y="35719"/>
                </a:lnTo>
                <a:lnTo>
                  <a:pt x="0" y="44649"/>
                </a:lnTo>
                <a:lnTo>
                  <a:pt x="0" y="44649"/>
                </a:lnTo>
                <a:lnTo>
                  <a:pt x="0" y="53578"/>
                </a:lnTo>
                <a:lnTo>
                  <a:pt x="0" y="44649"/>
                </a:lnTo>
                <a:lnTo>
                  <a:pt x="8929" y="44649"/>
                </a:lnTo>
                <a:lnTo>
                  <a:pt x="8929" y="35719"/>
                </a:lnTo>
                <a:lnTo>
                  <a:pt x="8929" y="35719"/>
                </a:lnTo>
                <a:lnTo>
                  <a:pt x="17859" y="26789"/>
                </a:lnTo>
                <a:lnTo>
                  <a:pt x="17859" y="26789"/>
                </a:lnTo>
                <a:lnTo>
                  <a:pt x="26789" y="26789"/>
                </a:lnTo>
                <a:lnTo>
                  <a:pt x="35718" y="35719"/>
                </a:lnTo>
                <a:lnTo>
                  <a:pt x="44648" y="44649"/>
                </a:lnTo>
                <a:lnTo>
                  <a:pt x="53578" y="44649"/>
                </a:lnTo>
                <a:lnTo>
                  <a:pt x="62507" y="53578"/>
                </a:lnTo>
                <a:lnTo>
                  <a:pt x="71437" y="53578"/>
                </a:lnTo>
                <a:lnTo>
                  <a:pt x="80367" y="44649"/>
                </a:lnTo>
                <a:lnTo>
                  <a:pt x="98226" y="35719"/>
                </a:lnTo>
                <a:lnTo>
                  <a:pt x="107156" y="26789"/>
                </a:lnTo>
                <a:lnTo>
                  <a:pt x="10715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6" name="Freeform 26785"/>
          <p:cNvSpPr/>
          <p:nvPr/>
        </p:nvSpPr>
        <p:spPr bwMode="auto">
          <a:xfrm>
            <a:off x="6241852" y="4598789"/>
            <a:ext cx="71438" cy="160735"/>
          </a:xfrm>
          <a:custGeom>
            <a:avLst/>
            <a:gdLst/>
            <a:ahLst/>
            <a:cxnLst/>
            <a:rect l="0" t="0" r="0" b="0"/>
            <a:pathLst>
              <a:path w="71438" h="160735">
                <a:moveTo>
                  <a:pt x="71437" y="26789"/>
                </a:moveTo>
                <a:lnTo>
                  <a:pt x="71437" y="17859"/>
                </a:lnTo>
                <a:lnTo>
                  <a:pt x="62507" y="17859"/>
                </a:lnTo>
                <a:lnTo>
                  <a:pt x="62507" y="8929"/>
                </a:lnTo>
                <a:lnTo>
                  <a:pt x="53578" y="8929"/>
                </a:lnTo>
                <a:lnTo>
                  <a:pt x="53578" y="0"/>
                </a:lnTo>
                <a:lnTo>
                  <a:pt x="44648" y="0"/>
                </a:lnTo>
                <a:lnTo>
                  <a:pt x="35718" y="0"/>
                </a:lnTo>
                <a:lnTo>
                  <a:pt x="26789" y="0"/>
                </a:lnTo>
                <a:lnTo>
                  <a:pt x="17859" y="8929"/>
                </a:lnTo>
                <a:lnTo>
                  <a:pt x="17859" y="17859"/>
                </a:lnTo>
                <a:lnTo>
                  <a:pt x="8929" y="26789"/>
                </a:lnTo>
                <a:lnTo>
                  <a:pt x="0" y="26789"/>
                </a:lnTo>
                <a:lnTo>
                  <a:pt x="0" y="35718"/>
                </a:lnTo>
                <a:lnTo>
                  <a:pt x="0" y="35718"/>
                </a:lnTo>
                <a:lnTo>
                  <a:pt x="8929" y="35718"/>
                </a:lnTo>
                <a:lnTo>
                  <a:pt x="8929" y="35718"/>
                </a:lnTo>
                <a:lnTo>
                  <a:pt x="17859" y="35718"/>
                </a:lnTo>
                <a:lnTo>
                  <a:pt x="26789" y="26789"/>
                </a:lnTo>
                <a:lnTo>
                  <a:pt x="35718" y="26789"/>
                </a:lnTo>
                <a:lnTo>
                  <a:pt x="44648" y="26789"/>
                </a:lnTo>
                <a:lnTo>
                  <a:pt x="53578" y="35718"/>
                </a:lnTo>
                <a:lnTo>
                  <a:pt x="53578" y="44648"/>
                </a:lnTo>
                <a:lnTo>
                  <a:pt x="53578" y="71437"/>
                </a:lnTo>
                <a:lnTo>
                  <a:pt x="53578" y="89297"/>
                </a:lnTo>
                <a:lnTo>
                  <a:pt x="53578" y="116086"/>
                </a:lnTo>
                <a:lnTo>
                  <a:pt x="53578" y="142875"/>
                </a:lnTo>
                <a:lnTo>
                  <a:pt x="53578" y="151804"/>
                </a:lnTo>
                <a:lnTo>
                  <a:pt x="62507" y="160734"/>
                </a:lnTo>
                <a:lnTo>
                  <a:pt x="62507" y="151804"/>
                </a:lnTo>
                <a:lnTo>
                  <a:pt x="53578" y="14287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7" name="Freeform 26786"/>
          <p:cNvSpPr/>
          <p:nvPr/>
        </p:nvSpPr>
        <p:spPr bwMode="auto">
          <a:xfrm>
            <a:off x="6331148" y="4607718"/>
            <a:ext cx="125017" cy="107158"/>
          </a:xfrm>
          <a:custGeom>
            <a:avLst/>
            <a:gdLst/>
            <a:ahLst/>
            <a:cxnLst/>
            <a:rect l="0" t="0" r="0" b="0"/>
            <a:pathLst>
              <a:path w="125017" h="107158">
                <a:moveTo>
                  <a:pt x="44649" y="62508"/>
                </a:moveTo>
                <a:lnTo>
                  <a:pt x="44649" y="53578"/>
                </a:lnTo>
                <a:lnTo>
                  <a:pt x="44649" y="53578"/>
                </a:lnTo>
                <a:lnTo>
                  <a:pt x="44649" y="53578"/>
                </a:lnTo>
                <a:lnTo>
                  <a:pt x="44649" y="44649"/>
                </a:lnTo>
                <a:lnTo>
                  <a:pt x="53579" y="44649"/>
                </a:lnTo>
                <a:lnTo>
                  <a:pt x="62508" y="44649"/>
                </a:lnTo>
                <a:lnTo>
                  <a:pt x="80368" y="35719"/>
                </a:lnTo>
                <a:lnTo>
                  <a:pt x="89297" y="35719"/>
                </a:lnTo>
                <a:lnTo>
                  <a:pt x="107157" y="26789"/>
                </a:lnTo>
                <a:lnTo>
                  <a:pt x="116086" y="17860"/>
                </a:lnTo>
                <a:lnTo>
                  <a:pt x="125016" y="17860"/>
                </a:lnTo>
                <a:lnTo>
                  <a:pt x="125016" y="8930"/>
                </a:lnTo>
                <a:lnTo>
                  <a:pt x="125016" y="8930"/>
                </a:lnTo>
                <a:lnTo>
                  <a:pt x="125016" y="0"/>
                </a:lnTo>
                <a:lnTo>
                  <a:pt x="107157" y="8930"/>
                </a:lnTo>
                <a:lnTo>
                  <a:pt x="98227" y="8930"/>
                </a:lnTo>
                <a:lnTo>
                  <a:pt x="71438" y="26789"/>
                </a:lnTo>
                <a:lnTo>
                  <a:pt x="44649" y="44649"/>
                </a:lnTo>
                <a:lnTo>
                  <a:pt x="26790" y="71438"/>
                </a:lnTo>
                <a:lnTo>
                  <a:pt x="8930" y="89297"/>
                </a:lnTo>
                <a:lnTo>
                  <a:pt x="0" y="107157"/>
                </a:lnTo>
                <a:lnTo>
                  <a:pt x="8930" y="10715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8" name="Freeform 26787"/>
          <p:cNvSpPr/>
          <p:nvPr/>
        </p:nvSpPr>
        <p:spPr bwMode="auto">
          <a:xfrm>
            <a:off x="6500813" y="4589859"/>
            <a:ext cx="35719" cy="89298"/>
          </a:xfrm>
          <a:custGeom>
            <a:avLst/>
            <a:gdLst/>
            <a:ahLst/>
            <a:cxnLst/>
            <a:rect l="0" t="0" r="0" b="0"/>
            <a:pathLst>
              <a:path w="35719" h="89298">
                <a:moveTo>
                  <a:pt x="17859" y="0"/>
                </a:moveTo>
                <a:lnTo>
                  <a:pt x="17859" y="8930"/>
                </a:lnTo>
                <a:lnTo>
                  <a:pt x="17859" y="17859"/>
                </a:lnTo>
                <a:lnTo>
                  <a:pt x="8929" y="35719"/>
                </a:lnTo>
                <a:lnTo>
                  <a:pt x="8929" y="53578"/>
                </a:lnTo>
                <a:lnTo>
                  <a:pt x="17859" y="71437"/>
                </a:lnTo>
                <a:lnTo>
                  <a:pt x="17859" y="80367"/>
                </a:lnTo>
                <a:lnTo>
                  <a:pt x="26789" y="89297"/>
                </a:lnTo>
                <a:lnTo>
                  <a:pt x="35718" y="89297"/>
                </a:lnTo>
                <a:lnTo>
                  <a:pt x="35718" y="80367"/>
                </a:lnTo>
                <a:lnTo>
                  <a:pt x="35718" y="71437"/>
                </a:lnTo>
                <a:lnTo>
                  <a:pt x="26789" y="62508"/>
                </a:lnTo>
                <a:lnTo>
                  <a:pt x="17859" y="44648"/>
                </a:lnTo>
                <a:lnTo>
                  <a:pt x="17859" y="35719"/>
                </a:lnTo>
                <a:lnTo>
                  <a:pt x="8929" y="26789"/>
                </a:lnTo>
                <a:lnTo>
                  <a:pt x="8929" y="17859"/>
                </a:lnTo>
                <a:lnTo>
                  <a:pt x="8929" y="17859"/>
                </a:lnTo>
                <a:lnTo>
                  <a:pt x="8929" y="17859"/>
                </a:lnTo>
                <a:lnTo>
                  <a:pt x="8929" y="17859"/>
                </a:lnTo>
                <a:lnTo>
                  <a:pt x="0" y="17859"/>
                </a:lnTo>
                <a:lnTo>
                  <a:pt x="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9" name="Freeform 26788"/>
          <p:cNvSpPr/>
          <p:nvPr/>
        </p:nvSpPr>
        <p:spPr bwMode="auto">
          <a:xfrm>
            <a:off x="5089922" y="4491632"/>
            <a:ext cx="44649" cy="133947"/>
          </a:xfrm>
          <a:custGeom>
            <a:avLst/>
            <a:gdLst/>
            <a:ahLst/>
            <a:cxnLst/>
            <a:rect l="0" t="0" r="0" b="0"/>
            <a:pathLst>
              <a:path w="44649" h="133947">
                <a:moveTo>
                  <a:pt x="0" y="0"/>
                </a:moveTo>
                <a:lnTo>
                  <a:pt x="0" y="8930"/>
                </a:lnTo>
                <a:lnTo>
                  <a:pt x="0" y="8930"/>
                </a:lnTo>
                <a:lnTo>
                  <a:pt x="0" y="17860"/>
                </a:lnTo>
                <a:lnTo>
                  <a:pt x="0" y="26789"/>
                </a:lnTo>
                <a:lnTo>
                  <a:pt x="0" y="44649"/>
                </a:lnTo>
                <a:lnTo>
                  <a:pt x="0" y="71438"/>
                </a:lnTo>
                <a:lnTo>
                  <a:pt x="0" y="98227"/>
                </a:lnTo>
                <a:lnTo>
                  <a:pt x="0" y="116086"/>
                </a:lnTo>
                <a:lnTo>
                  <a:pt x="8930" y="125016"/>
                </a:lnTo>
                <a:lnTo>
                  <a:pt x="17859" y="133946"/>
                </a:lnTo>
                <a:lnTo>
                  <a:pt x="26789" y="125016"/>
                </a:lnTo>
                <a:lnTo>
                  <a:pt x="35719" y="116086"/>
                </a:lnTo>
                <a:lnTo>
                  <a:pt x="44648" y="98227"/>
                </a:lnTo>
                <a:lnTo>
                  <a:pt x="44648" y="80368"/>
                </a:lnTo>
                <a:lnTo>
                  <a:pt x="44648" y="53579"/>
                </a:lnTo>
                <a:lnTo>
                  <a:pt x="44648" y="26789"/>
                </a:lnTo>
                <a:lnTo>
                  <a:pt x="35719" y="8930"/>
                </a:lnTo>
                <a:lnTo>
                  <a:pt x="35719" y="0"/>
                </a:lnTo>
                <a:lnTo>
                  <a:pt x="26789" y="0"/>
                </a:lnTo>
                <a:lnTo>
                  <a:pt x="17859" y="8930"/>
                </a:lnTo>
                <a:lnTo>
                  <a:pt x="8930" y="17860"/>
                </a:lnTo>
                <a:lnTo>
                  <a:pt x="8930" y="35719"/>
                </a:lnTo>
                <a:lnTo>
                  <a:pt x="8930" y="44649"/>
                </a:lnTo>
                <a:lnTo>
                  <a:pt x="17859" y="62508"/>
                </a:lnTo>
                <a:lnTo>
                  <a:pt x="26789" y="62508"/>
                </a:lnTo>
                <a:lnTo>
                  <a:pt x="2678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0" name="Freeform 26789"/>
          <p:cNvSpPr/>
          <p:nvPr/>
        </p:nvSpPr>
        <p:spPr bwMode="auto">
          <a:xfrm>
            <a:off x="5188148" y="4482703"/>
            <a:ext cx="53580" cy="125016"/>
          </a:xfrm>
          <a:custGeom>
            <a:avLst/>
            <a:gdLst/>
            <a:ahLst/>
            <a:cxnLst/>
            <a:rect l="0" t="0" r="0" b="0"/>
            <a:pathLst>
              <a:path w="53580" h="125016">
                <a:moveTo>
                  <a:pt x="17860" y="0"/>
                </a:moveTo>
                <a:lnTo>
                  <a:pt x="17860" y="0"/>
                </a:lnTo>
                <a:lnTo>
                  <a:pt x="17860" y="8929"/>
                </a:lnTo>
                <a:lnTo>
                  <a:pt x="8930" y="26789"/>
                </a:lnTo>
                <a:lnTo>
                  <a:pt x="8930" y="44648"/>
                </a:lnTo>
                <a:lnTo>
                  <a:pt x="8930" y="71437"/>
                </a:lnTo>
                <a:lnTo>
                  <a:pt x="0" y="89297"/>
                </a:lnTo>
                <a:lnTo>
                  <a:pt x="8930" y="107156"/>
                </a:lnTo>
                <a:lnTo>
                  <a:pt x="8930" y="116086"/>
                </a:lnTo>
                <a:lnTo>
                  <a:pt x="17860" y="125015"/>
                </a:lnTo>
                <a:lnTo>
                  <a:pt x="17860" y="116086"/>
                </a:lnTo>
                <a:lnTo>
                  <a:pt x="35719" y="107156"/>
                </a:lnTo>
                <a:lnTo>
                  <a:pt x="44649" y="89297"/>
                </a:lnTo>
                <a:lnTo>
                  <a:pt x="44649" y="71437"/>
                </a:lnTo>
                <a:lnTo>
                  <a:pt x="53579" y="44648"/>
                </a:lnTo>
                <a:lnTo>
                  <a:pt x="53579" y="17859"/>
                </a:lnTo>
                <a:lnTo>
                  <a:pt x="53579" y="8929"/>
                </a:lnTo>
                <a:lnTo>
                  <a:pt x="44649" y="8929"/>
                </a:lnTo>
                <a:lnTo>
                  <a:pt x="35719" y="26789"/>
                </a:lnTo>
                <a:lnTo>
                  <a:pt x="35719" y="44648"/>
                </a:lnTo>
                <a:lnTo>
                  <a:pt x="26790" y="71437"/>
                </a:lnTo>
                <a:lnTo>
                  <a:pt x="26790" y="89297"/>
                </a:lnTo>
                <a:lnTo>
                  <a:pt x="2679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1" name="Freeform 26790"/>
          <p:cNvSpPr/>
          <p:nvPr/>
        </p:nvSpPr>
        <p:spPr bwMode="auto">
          <a:xfrm>
            <a:off x="5286375" y="4482703"/>
            <a:ext cx="80368" cy="98227"/>
          </a:xfrm>
          <a:custGeom>
            <a:avLst/>
            <a:gdLst/>
            <a:ahLst/>
            <a:cxnLst/>
            <a:rect l="0" t="0" r="0" b="0"/>
            <a:pathLst>
              <a:path w="80368" h="98227">
                <a:moveTo>
                  <a:pt x="17859" y="0"/>
                </a:moveTo>
                <a:lnTo>
                  <a:pt x="17859" y="0"/>
                </a:lnTo>
                <a:lnTo>
                  <a:pt x="8930" y="8929"/>
                </a:lnTo>
                <a:lnTo>
                  <a:pt x="8930" y="26789"/>
                </a:lnTo>
                <a:lnTo>
                  <a:pt x="0" y="44648"/>
                </a:lnTo>
                <a:lnTo>
                  <a:pt x="0" y="71437"/>
                </a:lnTo>
                <a:lnTo>
                  <a:pt x="0" y="89297"/>
                </a:lnTo>
                <a:lnTo>
                  <a:pt x="8930" y="98226"/>
                </a:lnTo>
                <a:lnTo>
                  <a:pt x="17859" y="98226"/>
                </a:lnTo>
                <a:lnTo>
                  <a:pt x="35719" y="98226"/>
                </a:lnTo>
                <a:lnTo>
                  <a:pt x="53578" y="89297"/>
                </a:lnTo>
                <a:lnTo>
                  <a:pt x="62508" y="71437"/>
                </a:lnTo>
                <a:lnTo>
                  <a:pt x="71438" y="53578"/>
                </a:lnTo>
                <a:lnTo>
                  <a:pt x="80367" y="44648"/>
                </a:lnTo>
                <a:lnTo>
                  <a:pt x="80367" y="26789"/>
                </a:lnTo>
                <a:lnTo>
                  <a:pt x="71438" y="8929"/>
                </a:lnTo>
                <a:lnTo>
                  <a:pt x="53578" y="8929"/>
                </a:lnTo>
                <a:lnTo>
                  <a:pt x="44648" y="8929"/>
                </a:lnTo>
                <a:lnTo>
                  <a:pt x="26789" y="26789"/>
                </a:lnTo>
                <a:lnTo>
                  <a:pt x="8930" y="44648"/>
                </a:lnTo>
                <a:lnTo>
                  <a:pt x="8930" y="62508"/>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2" name="Freeform 26791"/>
          <p:cNvSpPr/>
          <p:nvPr/>
        </p:nvSpPr>
        <p:spPr bwMode="auto">
          <a:xfrm>
            <a:off x="5375672" y="4473773"/>
            <a:ext cx="98227" cy="107157"/>
          </a:xfrm>
          <a:custGeom>
            <a:avLst/>
            <a:gdLst/>
            <a:ahLst/>
            <a:cxnLst/>
            <a:rect l="0" t="0" r="0" b="0"/>
            <a:pathLst>
              <a:path w="98227" h="107157">
                <a:moveTo>
                  <a:pt x="8930" y="17859"/>
                </a:moveTo>
                <a:lnTo>
                  <a:pt x="8930" y="26789"/>
                </a:lnTo>
                <a:lnTo>
                  <a:pt x="0" y="35719"/>
                </a:lnTo>
                <a:lnTo>
                  <a:pt x="0" y="53578"/>
                </a:lnTo>
                <a:lnTo>
                  <a:pt x="0" y="71438"/>
                </a:lnTo>
                <a:lnTo>
                  <a:pt x="8930" y="89297"/>
                </a:lnTo>
                <a:lnTo>
                  <a:pt x="17859" y="107156"/>
                </a:lnTo>
                <a:lnTo>
                  <a:pt x="35719" y="107156"/>
                </a:lnTo>
                <a:lnTo>
                  <a:pt x="53578" y="107156"/>
                </a:lnTo>
                <a:lnTo>
                  <a:pt x="62508" y="98227"/>
                </a:lnTo>
                <a:lnTo>
                  <a:pt x="80367" y="89297"/>
                </a:lnTo>
                <a:lnTo>
                  <a:pt x="89297" y="71438"/>
                </a:lnTo>
                <a:lnTo>
                  <a:pt x="98226" y="53578"/>
                </a:lnTo>
                <a:lnTo>
                  <a:pt x="98226" y="35719"/>
                </a:lnTo>
                <a:lnTo>
                  <a:pt x="98226" y="17859"/>
                </a:lnTo>
                <a:lnTo>
                  <a:pt x="80367" y="8930"/>
                </a:lnTo>
                <a:lnTo>
                  <a:pt x="71437" y="0"/>
                </a:lnTo>
                <a:lnTo>
                  <a:pt x="53578" y="8930"/>
                </a:lnTo>
                <a:lnTo>
                  <a:pt x="44648" y="17859"/>
                </a:lnTo>
                <a:lnTo>
                  <a:pt x="35719" y="35719"/>
                </a:lnTo>
                <a:lnTo>
                  <a:pt x="35719" y="53578"/>
                </a:lnTo>
                <a:lnTo>
                  <a:pt x="35719" y="62508"/>
                </a:lnTo>
                <a:lnTo>
                  <a:pt x="44648" y="71438"/>
                </a:lnTo>
                <a:lnTo>
                  <a:pt x="53578" y="71438"/>
                </a:lnTo>
                <a:lnTo>
                  <a:pt x="5357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3" name="Freeform 26792"/>
          <p:cNvSpPr/>
          <p:nvPr/>
        </p:nvSpPr>
        <p:spPr bwMode="auto">
          <a:xfrm>
            <a:off x="5500688" y="4464843"/>
            <a:ext cx="80368" cy="107158"/>
          </a:xfrm>
          <a:custGeom>
            <a:avLst/>
            <a:gdLst/>
            <a:ahLst/>
            <a:cxnLst/>
            <a:rect l="0" t="0" r="0" b="0"/>
            <a:pathLst>
              <a:path w="80368" h="107158">
                <a:moveTo>
                  <a:pt x="0" y="0"/>
                </a:moveTo>
                <a:lnTo>
                  <a:pt x="0" y="8930"/>
                </a:lnTo>
                <a:lnTo>
                  <a:pt x="0" y="8930"/>
                </a:lnTo>
                <a:lnTo>
                  <a:pt x="0" y="17860"/>
                </a:lnTo>
                <a:lnTo>
                  <a:pt x="0" y="26789"/>
                </a:lnTo>
                <a:lnTo>
                  <a:pt x="0" y="44649"/>
                </a:lnTo>
                <a:lnTo>
                  <a:pt x="0" y="62508"/>
                </a:lnTo>
                <a:lnTo>
                  <a:pt x="0" y="80368"/>
                </a:lnTo>
                <a:lnTo>
                  <a:pt x="8929" y="89297"/>
                </a:lnTo>
                <a:lnTo>
                  <a:pt x="26789" y="98227"/>
                </a:lnTo>
                <a:lnTo>
                  <a:pt x="35718" y="107157"/>
                </a:lnTo>
                <a:lnTo>
                  <a:pt x="53578" y="98227"/>
                </a:lnTo>
                <a:lnTo>
                  <a:pt x="62507" y="89297"/>
                </a:lnTo>
                <a:lnTo>
                  <a:pt x="71437" y="71438"/>
                </a:lnTo>
                <a:lnTo>
                  <a:pt x="80367" y="53578"/>
                </a:lnTo>
                <a:lnTo>
                  <a:pt x="80367" y="35719"/>
                </a:lnTo>
                <a:lnTo>
                  <a:pt x="62507" y="26789"/>
                </a:lnTo>
                <a:lnTo>
                  <a:pt x="53578" y="17860"/>
                </a:lnTo>
                <a:lnTo>
                  <a:pt x="35718" y="17860"/>
                </a:lnTo>
                <a:lnTo>
                  <a:pt x="26789" y="26789"/>
                </a:lnTo>
                <a:lnTo>
                  <a:pt x="17859" y="35719"/>
                </a:lnTo>
                <a:lnTo>
                  <a:pt x="8929" y="53578"/>
                </a:lnTo>
                <a:lnTo>
                  <a:pt x="8929" y="62508"/>
                </a:lnTo>
                <a:lnTo>
                  <a:pt x="8929" y="71438"/>
                </a:lnTo>
                <a:lnTo>
                  <a:pt x="8929"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4" name="Freeform 26793"/>
          <p:cNvSpPr/>
          <p:nvPr/>
        </p:nvSpPr>
        <p:spPr bwMode="auto">
          <a:xfrm>
            <a:off x="4286250" y="4598789"/>
            <a:ext cx="8931" cy="26790"/>
          </a:xfrm>
          <a:custGeom>
            <a:avLst/>
            <a:gdLst/>
            <a:ahLst/>
            <a:cxnLst/>
            <a:rect l="0" t="0" r="0" b="0"/>
            <a:pathLst>
              <a:path w="8931" h="26790">
                <a:moveTo>
                  <a:pt x="0" y="8929"/>
                </a:moveTo>
                <a:lnTo>
                  <a:pt x="0" y="8929"/>
                </a:lnTo>
                <a:lnTo>
                  <a:pt x="0" y="8929"/>
                </a:lnTo>
                <a:lnTo>
                  <a:pt x="0" y="0"/>
                </a:lnTo>
                <a:lnTo>
                  <a:pt x="0" y="0"/>
                </a:lnTo>
                <a:lnTo>
                  <a:pt x="0" y="0"/>
                </a:lnTo>
                <a:lnTo>
                  <a:pt x="8930" y="8929"/>
                </a:lnTo>
                <a:lnTo>
                  <a:pt x="8930" y="8929"/>
                </a:lnTo>
                <a:lnTo>
                  <a:pt x="0" y="8929"/>
                </a:lnTo>
                <a:lnTo>
                  <a:pt x="0" y="8929"/>
                </a:lnTo>
                <a:lnTo>
                  <a:pt x="0" y="17859"/>
                </a:lnTo>
                <a:lnTo>
                  <a:pt x="0" y="17859"/>
                </a:lnTo>
                <a:lnTo>
                  <a:pt x="0" y="1785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5" name="Freeform 26794"/>
          <p:cNvSpPr/>
          <p:nvPr/>
        </p:nvSpPr>
        <p:spPr bwMode="auto">
          <a:xfrm>
            <a:off x="4446984" y="4589859"/>
            <a:ext cx="35720" cy="17860"/>
          </a:xfrm>
          <a:custGeom>
            <a:avLst/>
            <a:gdLst/>
            <a:ahLst/>
            <a:cxnLst/>
            <a:rect l="0" t="0" r="0" b="0"/>
            <a:pathLst>
              <a:path w="35720" h="17860">
                <a:moveTo>
                  <a:pt x="0" y="8930"/>
                </a:moveTo>
                <a:lnTo>
                  <a:pt x="0" y="8930"/>
                </a:lnTo>
                <a:lnTo>
                  <a:pt x="0" y="8930"/>
                </a:lnTo>
                <a:lnTo>
                  <a:pt x="0" y="17859"/>
                </a:lnTo>
                <a:lnTo>
                  <a:pt x="0" y="17859"/>
                </a:lnTo>
                <a:lnTo>
                  <a:pt x="0" y="17859"/>
                </a:lnTo>
                <a:lnTo>
                  <a:pt x="8930" y="17859"/>
                </a:lnTo>
                <a:lnTo>
                  <a:pt x="8930" y="17859"/>
                </a:lnTo>
                <a:lnTo>
                  <a:pt x="17860" y="17859"/>
                </a:lnTo>
                <a:lnTo>
                  <a:pt x="17860" y="17859"/>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6" name="Freeform 26795"/>
          <p:cNvSpPr/>
          <p:nvPr/>
        </p:nvSpPr>
        <p:spPr bwMode="auto">
          <a:xfrm>
            <a:off x="4527352" y="4580929"/>
            <a:ext cx="26790" cy="26790"/>
          </a:xfrm>
          <a:custGeom>
            <a:avLst/>
            <a:gdLst/>
            <a:ahLst/>
            <a:cxnLst/>
            <a:rect l="0" t="0" r="0" b="0"/>
            <a:pathLst>
              <a:path w="26790" h="26790">
                <a:moveTo>
                  <a:pt x="0" y="26789"/>
                </a:moveTo>
                <a:lnTo>
                  <a:pt x="0" y="17860"/>
                </a:lnTo>
                <a:lnTo>
                  <a:pt x="0" y="17860"/>
                </a:lnTo>
                <a:lnTo>
                  <a:pt x="0" y="8930"/>
                </a:lnTo>
                <a:lnTo>
                  <a:pt x="0" y="0"/>
                </a:lnTo>
                <a:lnTo>
                  <a:pt x="0" y="0"/>
                </a:lnTo>
                <a:lnTo>
                  <a:pt x="0" y="0"/>
                </a:lnTo>
                <a:lnTo>
                  <a:pt x="0" y="0"/>
                </a:lnTo>
                <a:lnTo>
                  <a:pt x="0" y="0"/>
                </a:lnTo>
                <a:lnTo>
                  <a:pt x="8929" y="8930"/>
                </a:lnTo>
                <a:lnTo>
                  <a:pt x="8929" y="8930"/>
                </a:lnTo>
                <a:lnTo>
                  <a:pt x="17859" y="17860"/>
                </a:lnTo>
                <a:lnTo>
                  <a:pt x="17859" y="8930"/>
                </a:lnTo>
                <a:lnTo>
                  <a:pt x="26789" y="8930"/>
                </a:lnTo>
                <a:lnTo>
                  <a:pt x="267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7" name="Freeform 26796"/>
          <p:cNvSpPr/>
          <p:nvPr/>
        </p:nvSpPr>
        <p:spPr bwMode="auto">
          <a:xfrm>
            <a:off x="4616648" y="4589859"/>
            <a:ext cx="17861" cy="8931"/>
          </a:xfrm>
          <a:custGeom>
            <a:avLst/>
            <a:gdLst/>
            <a:ahLst/>
            <a:cxnLst/>
            <a:rect l="0" t="0" r="0" b="0"/>
            <a:pathLst>
              <a:path w="17861" h="8931">
                <a:moveTo>
                  <a:pt x="0" y="0"/>
                </a:moveTo>
                <a:lnTo>
                  <a:pt x="0" y="0"/>
                </a:lnTo>
                <a:lnTo>
                  <a:pt x="0" y="0"/>
                </a:lnTo>
                <a:lnTo>
                  <a:pt x="8930" y="8930"/>
                </a:lnTo>
                <a:lnTo>
                  <a:pt x="8930" y="8930"/>
                </a:lnTo>
                <a:lnTo>
                  <a:pt x="8930" y="8930"/>
                </a:lnTo>
                <a:lnTo>
                  <a:pt x="17860" y="8930"/>
                </a:lnTo>
                <a:lnTo>
                  <a:pt x="17860" y="8930"/>
                </a:lnTo>
                <a:lnTo>
                  <a:pt x="17860" y="893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8" name="Freeform 26797"/>
          <p:cNvSpPr/>
          <p:nvPr/>
        </p:nvSpPr>
        <p:spPr bwMode="auto">
          <a:xfrm>
            <a:off x="3911203" y="4518421"/>
            <a:ext cx="80368" cy="133947"/>
          </a:xfrm>
          <a:custGeom>
            <a:avLst/>
            <a:gdLst/>
            <a:ahLst/>
            <a:cxnLst/>
            <a:rect l="0" t="0" r="0" b="0"/>
            <a:pathLst>
              <a:path w="80368" h="133947">
                <a:moveTo>
                  <a:pt x="26789" y="8930"/>
                </a:moveTo>
                <a:lnTo>
                  <a:pt x="26789" y="17860"/>
                </a:lnTo>
                <a:lnTo>
                  <a:pt x="26789" y="17860"/>
                </a:lnTo>
                <a:lnTo>
                  <a:pt x="17860" y="17860"/>
                </a:lnTo>
                <a:lnTo>
                  <a:pt x="8930" y="26790"/>
                </a:lnTo>
                <a:lnTo>
                  <a:pt x="8930" y="44649"/>
                </a:lnTo>
                <a:lnTo>
                  <a:pt x="0" y="53579"/>
                </a:lnTo>
                <a:lnTo>
                  <a:pt x="0" y="71438"/>
                </a:lnTo>
                <a:lnTo>
                  <a:pt x="0" y="89297"/>
                </a:lnTo>
                <a:lnTo>
                  <a:pt x="0" y="107157"/>
                </a:lnTo>
                <a:lnTo>
                  <a:pt x="8930" y="116086"/>
                </a:lnTo>
                <a:lnTo>
                  <a:pt x="17860" y="125016"/>
                </a:lnTo>
                <a:lnTo>
                  <a:pt x="26789" y="125016"/>
                </a:lnTo>
                <a:lnTo>
                  <a:pt x="35719" y="116086"/>
                </a:lnTo>
                <a:lnTo>
                  <a:pt x="53578" y="107157"/>
                </a:lnTo>
                <a:lnTo>
                  <a:pt x="62508" y="89297"/>
                </a:lnTo>
                <a:lnTo>
                  <a:pt x="71438" y="71438"/>
                </a:lnTo>
                <a:lnTo>
                  <a:pt x="80367" y="44649"/>
                </a:lnTo>
                <a:lnTo>
                  <a:pt x="80367" y="17860"/>
                </a:lnTo>
                <a:lnTo>
                  <a:pt x="80367" y="8930"/>
                </a:lnTo>
                <a:lnTo>
                  <a:pt x="80367" y="0"/>
                </a:lnTo>
                <a:lnTo>
                  <a:pt x="71438" y="8930"/>
                </a:lnTo>
                <a:lnTo>
                  <a:pt x="62508" y="17860"/>
                </a:lnTo>
                <a:lnTo>
                  <a:pt x="44649" y="44649"/>
                </a:lnTo>
                <a:lnTo>
                  <a:pt x="35719" y="80368"/>
                </a:lnTo>
                <a:lnTo>
                  <a:pt x="35719" y="107157"/>
                </a:lnTo>
                <a:lnTo>
                  <a:pt x="35719" y="125016"/>
                </a:lnTo>
                <a:lnTo>
                  <a:pt x="44649" y="133946"/>
                </a:lnTo>
                <a:lnTo>
                  <a:pt x="4464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9" name="Freeform 26798"/>
          <p:cNvSpPr/>
          <p:nvPr/>
        </p:nvSpPr>
        <p:spPr bwMode="auto">
          <a:xfrm>
            <a:off x="4071938" y="4527351"/>
            <a:ext cx="44649" cy="125017"/>
          </a:xfrm>
          <a:custGeom>
            <a:avLst/>
            <a:gdLst/>
            <a:ahLst/>
            <a:cxnLst/>
            <a:rect l="0" t="0" r="0" b="0"/>
            <a:pathLst>
              <a:path w="44649" h="125017">
                <a:moveTo>
                  <a:pt x="26789" y="8930"/>
                </a:moveTo>
                <a:lnTo>
                  <a:pt x="26789" y="8930"/>
                </a:lnTo>
                <a:lnTo>
                  <a:pt x="17859" y="17860"/>
                </a:lnTo>
                <a:lnTo>
                  <a:pt x="17859" y="26789"/>
                </a:lnTo>
                <a:lnTo>
                  <a:pt x="8929" y="44649"/>
                </a:lnTo>
                <a:lnTo>
                  <a:pt x="8929" y="62508"/>
                </a:lnTo>
                <a:lnTo>
                  <a:pt x="0" y="80367"/>
                </a:lnTo>
                <a:lnTo>
                  <a:pt x="0" y="98227"/>
                </a:lnTo>
                <a:lnTo>
                  <a:pt x="0" y="116086"/>
                </a:lnTo>
                <a:lnTo>
                  <a:pt x="0" y="125016"/>
                </a:lnTo>
                <a:lnTo>
                  <a:pt x="8929" y="125016"/>
                </a:lnTo>
                <a:lnTo>
                  <a:pt x="17859" y="116086"/>
                </a:lnTo>
                <a:lnTo>
                  <a:pt x="26789" y="107156"/>
                </a:lnTo>
                <a:lnTo>
                  <a:pt x="35718" y="89297"/>
                </a:lnTo>
                <a:lnTo>
                  <a:pt x="35718" y="71438"/>
                </a:lnTo>
                <a:lnTo>
                  <a:pt x="44648" y="53578"/>
                </a:lnTo>
                <a:lnTo>
                  <a:pt x="35718" y="26789"/>
                </a:lnTo>
                <a:lnTo>
                  <a:pt x="35718" y="8930"/>
                </a:lnTo>
                <a:lnTo>
                  <a:pt x="26789" y="0"/>
                </a:lnTo>
                <a:lnTo>
                  <a:pt x="17859" y="0"/>
                </a:lnTo>
                <a:lnTo>
                  <a:pt x="8929" y="8930"/>
                </a:lnTo>
                <a:lnTo>
                  <a:pt x="0" y="17860"/>
                </a:lnTo>
                <a:lnTo>
                  <a:pt x="0" y="26789"/>
                </a:lnTo>
                <a:lnTo>
                  <a:pt x="8929" y="35719"/>
                </a:lnTo>
                <a:lnTo>
                  <a:pt x="892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0" name="Freeform 26799"/>
          <p:cNvSpPr/>
          <p:nvPr/>
        </p:nvSpPr>
        <p:spPr bwMode="auto">
          <a:xfrm>
            <a:off x="4777383" y="4491632"/>
            <a:ext cx="62509" cy="133947"/>
          </a:xfrm>
          <a:custGeom>
            <a:avLst/>
            <a:gdLst/>
            <a:ahLst/>
            <a:cxnLst/>
            <a:rect l="0" t="0" r="0" b="0"/>
            <a:pathLst>
              <a:path w="62509" h="133947">
                <a:moveTo>
                  <a:pt x="26789" y="8930"/>
                </a:moveTo>
                <a:lnTo>
                  <a:pt x="26789" y="8930"/>
                </a:lnTo>
                <a:lnTo>
                  <a:pt x="26789" y="8930"/>
                </a:lnTo>
                <a:lnTo>
                  <a:pt x="26789" y="8930"/>
                </a:lnTo>
                <a:lnTo>
                  <a:pt x="26789" y="8930"/>
                </a:lnTo>
                <a:lnTo>
                  <a:pt x="26789" y="0"/>
                </a:lnTo>
                <a:lnTo>
                  <a:pt x="17859" y="0"/>
                </a:lnTo>
                <a:lnTo>
                  <a:pt x="17859" y="0"/>
                </a:lnTo>
                <a:lnTo>
                  <a:pt x="17859" y="0"/>
                </a:lnTo>
                <a:lnTo>
                  <a:pt x="17859" y="0"/>
                </a:lnTo>
                <a:lnTo>
                  <a:pt x="8930" y="17860"/>
                </a:lnTo>
                <a:lnTo>
                  <a:pt x="8930" y="35719"/>
                </a:lnTo>
                <a:lnTo>
                  <a:pt x="8930" y="62508"/>
                </a:lnTo>
                <a:lnTo>
                  <a:pt x="0" y="89297"/>
                </a:lnTo>
                <a:lnTo>
                  <a:pt x="8930" y="107157"/>
                </a:lnTo>
                <a:lnTo>
                  <a:pt x="8930" y="125016"/>
                </a:lnTo>
                <a:lnTo>
                  <a:pt x="17859" y="133946"/>
                </a:lnTo>
                <a:lnTo>
                  <a:pt x="26789" y="133946"/>
                </a:lnTo>
                <a:lnTo>
                  <a:pt x="35719" y="125016"/>
                </a:lnTo>
                <a:lnTo>
                  <a:pt x="44648" y="107157"/>
                </a:lnTo>
                <a:lnTo>
                  <a:pt x="53578" y="80368"/>
                </a:lnTo>
                <a:lnTo>
                  <a:pt x="62508" y="62508"/>
                </a:lnTo>
                <a:lnTo>
                  <a:pt x="62508" y="35719"/>
                </a:lnTo>
                <a:lnTo>
                  <a:pt x="53578" y="8930"/>
                </a:lnTo>
                <a:lnTo>
                  <a:pt x="44648" y="0"/>
                </a:lnTo>
                <a:lnTo>
                  <a:pt x="35719" y="0"/>
                </a:lnTo>
                <a:lnTo>
                  <a:pt x="26789" y="8930"/>
                </a:lnTo>
                <a:lnTo>
                  <a:pt x="26789" y="17860"/>
                </a:lnTo>
                <a:lnTo>
                  <a:pt x="17859" y="35719"/>
                </a:lnTo>
                <a:lnTo>
                  <a:pt x="26789" y="44649"/>
                </a:lnTo>
                <a:lnTo>
                  <a:pt x="2678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1" name="Freeform 26800"/>
          <p:cNvSpPr/>
          <p:nvPr/>
        </p:nvSpPr>
        <p:spPr bwMode="auto">
          <a:xfrm>
            <a:off x="4955977" y="4313039"/>
            <a:ext cx="35719" cy="1625203"/>
          </a:xfrm>
          <a:custGeom>
            <a:avLst/>
            <a:gdLst/>
            <a:ahLst/>
            <a:cxnLst/>
            <a:rect l="0" t="0" r="0" b="0"/>
            <a:pathLst>
              <a:path w="35719" h="1625203">
                <a:moveTo>
                  <a:pt x="26789" y="0"/>
                </a:moveTo>
                <a:lnTo>
                  <a:pt x="26789" y="0"/>
                </a:lnTo>
                <a:lnTo>
                  <a:pt x="26789" y="0"/>
                </a:lnTo>
                <a:lnTo>
                  <a:pt x="26789" y="0"/>
                </a:lnTo>
                <a:lnTo>
                  <a:pt x="17859" y="8929"/>
                </a:lnTo>
                <a:lnTo>
                  <a:pt x="17859" y="8929"/>
                </a:lnTo>
                <a:lnTo>
                  <a:pt x="17859" y="17859"/>
                </a:lnTo>
                <a:lnTo>
                  <a:pt x="17859" y="26789"/>
                </a:lnTo>
                <a:lnTo>
                  <a:pt x="17859" y="44648"/>
                </a:lnTo>
                <a:lnTo>
                  <a:pt x="17859" y="62507"/>
                </a:lnTo>
                <a:lnTo>
                  <a:pt x="17859" y="80367"/>
                </a:lnTo>
                <a:lnTo>
                  <a:pt x="26789" y="107156"/>
                </a:lnTo>
                <a:lnTo>
                  <a:pt x="26789" y="142875"/>
                </a:lnTo>
                <a:lnTo>
                  <a:pt x="26789" y="187523"/>
                </a:lnTo>
                <a:lnTo>
                  <a:pt x="26789" y="232172"/>
                </a:lnTo>
                <a:lnTo>
                  <a:pt x="17859" y="267890"/>
                </a:lnTo>
                <a:lnTo>
                  <a:pt x="17859" y="312539"/>
                </a:lnTo>
                <a:lnTo>
                  <a:pt x="17859" y="348257"/>
                </a:lnTo>
                <a:lnTo>
                  <a:pt x="17859" y="383976"/>
                </a:lnTo>
                <a:lnTo>
                  <a:pt x="8929" y="419695"/>
                </a:lnTo>
                <a:lnTo>
                  <a:pt x="8929" y="464343"/>
                </a:lnTo>
                <a:lnTo>
                  <a:pt x="8929" y="500062"/>
                </a:lnTo>
                <a:lnTo>
                  <a:pt x="0" y="535781"/>
                </a:lnTo>
                <a:lnTo>
                  <a:pt x="0" y="580430"/>
                </a:lnTo>
                <a:lnTo>
                  <a:pt x="0" y="625078"/>
                </a:lnTo>
                <a:lnTo>
                  <a:pt x="0" y="669727"/>
                </a:lnTo>
                <a:lnTo>
                  <a:pt x="0" y="714375"/>
                </a:lnTo>
                <a:lnTo>
                  <a:pt x="0" y="759024"/>
                </a:lnTo>
                <a:lnTo>
                  <a:pt x="0" y="803672"/>
                </a:lnTo>
                <a:lnTo>
                  <a:pt x="0" y="857250"/>
                </a:lnTo>
                <a:lnTo>
                  <a:pt x="0" y="901899"/>
                </a:lnTo>
                <a:lnTo>
                  <a:pt x="0" y="955477"/>
                </a:lnTo>
                <a:lnTo>
                  <a:pt x="0" y="1000125"/>
                </a:lnTo>
                <a:lnTo>
                  <a:pt x="0" y="1044774"/>
                </a:lnTo>
                <a:lnTo>
                  <a:pt x="0" y="1089422"/>
                </a:lnTo>
                <a:lnTo>
                  <a:pt x="0" y="1134070"/>
                </a:lnTo>
                <a:lnTo>
                  <a:pt x="8929" y="1178719"/>
                </a:lnTo>
                <a:lnTo>
                  <a:pt x="8929" y="1214438"/>
                </a:lnTo>
                <a:lnTo>
                  <a:pt x="8929" y="1259086"/>
                </a:lnTo>
                <a:lnTo>
                  <a:pt x="8929" y="1303734"/>
                </a:lnTo>
                <a:lnTo>
                  <a:pt x="17859" y="1339452"/>
                </a:lnTo>
                <a:lnTo>
                  <a:pt x="26789" y="1375171"/>
                </a:lnTo>
                <a:lnTo>
                  <a:pt x="26789" y="1419820"/>
                </a:lnTo>
                <a:lnTo>
                  <a:pt x="35718" y="1455538"/>
                </a:lnTo>
                <a:lnTo>
                  <a:pt x="35718" y="1491257"/>
                </a:lnTo>
                <a:lnTo>
                  <a:pt x="35718" y="1518046"/>
                </a:lnTo>
                <a:lnTo>
                  <a:pt x="35718" y="1544835"/>
                </a:lnTo>
                <a:lnTo>
                  <a:pt x="35718" y="1562695"/>
                </a:lnTo>
                <a:lnTo>
                  <a:pt x="35718" y="1589484"/>
                </a:lnTo>
                <a:lnTo>
                  <a:pt x="35718" y="1607343"/>
                </a:lnTo>
                <a:lnTo>
                  <a:pt x="35718" y="1616273"/>
                </a:lnTo>
                <a:lnTo>
                  <a:pt x="35718" y="1625202"/>
                </a:lnTo>
                <a:lnTo>
                  <a:pt x="26789" y="1616273"/>
                </a:lnTo>
                <a:lnTo>
                  <a:pt x="26789" y="1616273"/>
                </a:lnTo>
                <a:lnTo>
                  <a:pt x="26789" y="161627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2" name="Freeform 26801"/>
          <p:cNvSpPr/>
          <p:nvPr/>
        </p:nvSpPr>
        <p:spPr bwMode="auto">
          <a:xfrm>
            <a:off x="5098852" y="4670226"/>
            <a:ext cx="17860" cy="142876"/>
          </a:xfrm>
          <a:custGeom>
            <a:avLst/>
            <a:gdLst/>
            <a:ahLst/>
            <a:cxnLst/>
            <a:rect l="0" t="0" r="0" b="0"/>
            <a:pathLst>
              <a:path w="17860" h="142876">
                <a:moveTo>
                  <a:pt x="17859" y="0"/>
                </a:moveTo>
                <a:lnTo>
                  <a:pt x="17859" y="0"/>
                </a:lnTo>
                <a:lnTo>
                  <a:pt x="17859" y="0"/>
                </a:lnTo>
                <a:lnTo>
                  <a:pt x="17859" y="0"/>
                </a:lnTo>
                <a:lnTo>
                  <a:pt x="17859" y="8930"/>
                </a:lnTo>
                <a:lnTo>
                  <a:pt x="17859" y="17860"/>
                </a:lnTo>
                <a:lnTo>
                  <a:pt x="17859" y="35719"/>
                </a:lnTo>
                <a:lnTo>
                  <a:pt x="8929" y="62508"/>
                </a:lnTo>
                <a:lnTo>
                  <a:pt x="8929" y="89297"/>
                </a:lnTo>
                <a:lnTo>
                  <a:pt x="8929" y="116086"/>
                </a:lnTo>
                <a:lnTo>
                  <a:pt x="0" y="133945"/>
                </a:lnTo>
                <a:lnTo>
                  <a:pt x="8929" y="142875"/>
                </a:lnTo>
                <a:lnTo>
                  <a:pt x="8929" y="142875"/>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3" name="Freeform 26802"/>
          <p:cNvSpPr/>
          <p:nvPr/>
        </p:nvSpPr>
        <p:spPr bwMode="auto">
          <a:xfrm>
            <a:off x="5206008" y="4705945"/>
            <a:ext cx="8931" cy="98227"/>
          </a:xfrm>
          <a:custGeom>
            <a:avLst/>
            <a:gdLst/>
            <a:ahLst/>
            <a:cxnLst/>
            <a:rect l="0" t="0" r="0" b="0"/>
            <a:pathLst>
              <a:path w="8931" h="98227">
                <a:moveTo>
                  <a:pt x="8930" y="0"/>
                </a:moveTo>
                <a:lnTo>
                  <a:pt x="8930" y="0"/>
                </a:lnTo>
                <a:lnTo>
                  <a:pt x="8930" y="8930"/>
                </a:lnTo>
                <a:lnTo>
                  <a:pt x="8930" y="17859"/>
                </a:lnTo>
                <a:lnTo>
                  <a:pt x="0" y="35719"/>
                </a:lnTo>
                <a:lnTo>
                  <a:pt x="0" y="53578"/>
                </a:lnTo>
                <a:lnTo>
                  <a:pt x="0" y="71437"/>
                </a:lnTo>
                <a:lnTo>
                  <a:pt x="0" y="80367"/>
                </a:lnTo>
                <a:lnTo>
                  <a:pt x="0" y="89297"/>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4" name="Freeform 26803"/>
          <p:cNvSpPr/>
          <p:nvPr/>
        </p:nvSpPr>
        <p:spPr bwMode="auto">
          <a:xfrm>
            <a:off x="5313164" y="4688086"/>
            <a:ext cx="26790" cy="89297"/>
          </a:xfrm>
          <a:custGeom>
            <a:avLst/>
            <a:gdLst/>
            <a:ahLst/>
            <a:cxnLst/>
            <a:rect l="0" t="0" r="0" b="0"/>
            <a:pathLst>
              <a:path w="26790" h="89297">
                <a:moveTo>
                  <a:pt x="26789" y="0"/>
                </a:moveTo>
                <a:lnTo>
                  <a:pt x="26789" y="0"/>
                </a:lnTo>
                <a:lnTo>
                  <a:pt x="26789" y="0"/>
                </a:lnTo>
                <a:lnTo>
                  <a:pt x="17859" y="8929"/>
                </a:lnTo>
                <a:lnTo>
                  <a:pt x="17859" y="8929"/>
                </a:lnTo>
                <a:lnTo>
                  <a:pt x="17859" y="17859"/>
                </a:lnTo>
                <a:lnTo>
                  <a:pt x="8930" y="35718"/>
                </a:lnTo>
                <a:lnTo>
                  <a:pt x="8930" y="53578"/>
                </a:lnTo>
                <a:lnTo>
                  <a:pt x="8930" y="62507"/>
                </a:lnTo>
                <a:lnTo>
                  <a:pt x="0" y="80367"/>
                </a:lnTo>
                <a:lnTo>
                  <a:pt x="0" y="80367"/>
                </a:lnTo>
                <a:lnTo>
                  <a:pt x="8930" y="89296"/>
                </a:lnTo>
                <a:lnTo>
                  <a:pt x="8930" y="89296"/>
                </a:lnTo>
                <a:lnTo>
                  <a:pt x="17859" y="80367"/>
                </a:lnTo>
                <a:lnTo>
                  <a:pt x="1785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5" name="Freeform 26804"/>
          <p:cNvSpPr/>
          <p:nvPr/>
        </p:nvSpPr>
        <p:spPr bwMode="auto">
          <a:xfrm>
            <a:off x="5429250" y="4688086"/>
            <a:ext cx="26790" cy="89297"/>
          </a:xfrm>
          <a:custGeom>
            <a:avLst/>
            <a:gdLst/>
            <a:ahLst/>
            <a:cxnLst/>
            <a:rect l="0" t="0" r="0" b="0"/>
            <a:pathLst>
              <a:path w="26790" h="89297">
                <a:moveTo>
                  <a:pt x="26789" y="0"/>
                </a:moveTo>
                <a:lnTo>
                  <a:pt x="26789" y="0"/>
                </a:lnTo>
                <a:lnTo>
                  <a:pt x="26789" y="0"/>
                </a:lnTo>
                <a:lnTo>
                  <a:pt x="17859" y="8929"/>
                </a:lnTo>
                <a:lnTo>
                  <a:pt x="17859" y="17859"/>
                </a:lnTo>
                <a:lnTo>
                  <a:pt x="17859" y="26789"/>
                </a:lnTo>
                <a:lnTo>
                  <a:pt x="8930" y="44648"/>
                </a:lnTo>
                <a:lnTo>
                  <a:pt x="8930" y="62507"/>
                </a:lnTo>
                <a:lnTo>
                  <a:pt x="8930" y="80367"/>
                </a:lnTo>
                <a:lnTo>
                  <a:pt x="0" y="89296"/>
                </a:lnTo>
                <a:lnTo>
                  <a:pt x="8930" y="89296"/>
                </a:lnTo>
                <a:lnTo>
                  <a:pt x="8930" y="89296"/>
                </a:lnTo>
                <a:lnTo>
                  <a:pt x="17859" y="80367"/>
                </a:lnTo>
                <a:lnTo>
                  <a:pt x="26789" y="62507"/>
                </a:lnTo>
                <a:lnTo>
                  <a:pt x="2678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6" name="Freeform 26805"/>
          <p:cNvSpPr/>
          <p:nvPr/>
        </p:nvSpPr>
        <p:spPr bwMode="auto">
          <a:xfrm>
            <a:off x="5554266" y="4688086"/>
            <a:ext cx="26790" cy="80368"/>
          </a:xfrm>
          <a:custGeom>
            <a:avLst/>
            <a:gdLst/>
            <a:ahLst/>
            <a:cxnLst/>
            <a:rect l="0" t="0" r="0" b="0"/>
            <a:pathLst>
              <a:path w="26790" h="80368">
                <a:moveTo>
                  <a:pt x="26789" y="0"/>
                </a:moveTo>
                <a:lnTo>
                  <a:pt x="17859" y="0"/>
                </a:lnTo>
                <a:lnTo>
                  <a:pt x="17859" y="8929"/>
                </a:lnTo>
                <a:lnTo>
                  <a:pt x="17859" y="26789"/>
                </a:lnTo>
                <a:lnTo>
                  <a:pt x="8929" y="35718"/>
                </a:lnTo>
                <a:lnTo>
                  <a:pt x="8929" y="53578"/>
                </a:lnTo>
                <a:lnTo>
                  <a:pt x="8929" y="62507"/>
                </a:lnTo>
                <a:lnTo>
                  <a:pt x="0" y="71437"/>
                </a:lnTo>
                <a:lnTo>
                  <a:pt x="0" y="80367"/>
                </a:lnTo>
                <a:lnTo>
                  <a:pt x="8929" y="80367"/>
                </a:lnTo>
                <a:lnTo>
                  <a:pt x="892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7" name="Freeform 26806"/>
          <p:cNvSpPr/>
          <p:nvPr/>
        </p:nvSpPr>
        <p:spPr bwMode="auto">
          <a:xfrm>
            <a:off x="5643563" y="4714875"/>
            <a:ext cx="71438" cy="80368"/>
          </a:xfrm>
          <a:custGeom>
            <a:avLst/>
            <a:gdLst/>
            <a:ahLst/>
            <a:cxnLst/>
            <a:rect l="0" t="0" r="0" b="0"/>
            <a:pathLst>
              <a:path w="71438" h="80368">
                <a:moveTo>
                  <a:pt x="0" y="0"/>
                </a:moveTo>
                <a:lnTo>
                  <a:pt x="0" y="0"/>
                </a:lnTo>
                <a:lnTo>
                  <a:pt x="0" y="0"/>
                </a:lnTo>
                <a:lnTo>
                  <a:pt x="0" y="0"/>
                </a:lnTo>
                <a:lnTo>
                  <a:pt x="0" y="0"/>
                </a:lnTo>
                <a:lnTo>
                  <a:pt x="0" y="0"/>
                </a:lnTo>
                <a:lnTo>
                  <a:pt x="0" y="8929"/>
                </a:lnTo>
                <a:lnTo>
                  <a:pt x="0" y="8929"/>
                </a:lnTo>
                <a:lnTo>
                  <a:pt x="0" y="17859"/>
                </a:lnTo>
                <a:lnTo>
                  <a:pt x="8929" y="26789"/>
                </a:lnTo>
                <a:lnTo>
                  <a:pt x="8929" y="26789"/>
                </a:lnTo>
                <a:lnTo>
                  <a:pt x="17859" y="35718"/>
                </a:lnTo>
                <a:lnTo>
                  <a:pt x="35718" y="53578"/>
                </a:lnTo>
                <a:lnTo>
                  <a:pt x="44648" y="53578"/>
                </a:lnTo>
                <a:lnTo>
                  <a:pt x="62507" y="71437"/>
                </a:lnTo>
                <a:lnTo>
                  <a:pt x="71437" y="80367"/>
                </a:lnTo>
                <a:lnTo>
                  <a:pt x="7143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8" name="Freeform 26807"/>
          <p:cNvSpPr/>
          <p:nvPr/>
        </p:nvSpPr>
        <p:spPr bwMode="auto">
          <a:xfrm>
            <a:off x="6893719" y="4420195"/>
            <a:ext cx="133946" cy="348259"/>
          </a:xfrm>
          <a:custGeom>
            <a:avLst/>
            <a:gdLst/>
            <a:ahLst/>
            <a:cxnLst/>
            <a:rect l="0" t="0" r="0" b="0"/>
            <a:pathLst>
              <a:path w="133946" h="348259">
                <a:moveTo>
                  <a:pt x="8929" y="53578"/>
                </a:moveTo>
                <a:lnTo>
                  <a:pt x="0" y="53578"/>
                </a:lnTo>
                <a:lnTo>
                  <a:pt x="0" y="53578"/>
                </a:lnTo>
                <a:lnTo>
                  <a:pt x="0" y="53578"/>
                </a:lnTo>
                <a:lnTo>
                  <a:pt x="0" y="62508"/>
                </a:lnTo>
                <a:lnTo>
                  <a:pt x="0" y="71437"/>
                </a:lnTo>
                <a:lnTo>
                  <a:pt x="0" y="80367"/>
                </a:lnTo>
                <a:lnTo>
                  <a:pt x="0" y="107156"/>
                </a:lnTo>
                <a:lnTo>
                  <a:pt x="0" y="125016"/>
                </a:lnTo>
                <a:lnTo>
                  <a:pt x="0" y="151805"/>
                </a:lnTo>
                <a:lnTo>
                  <a:pt x="0" y="178594"/>
                </a:lnTo>
                <a:lnTo>
                  <a:pt x="0" y="205383"/>
                </a:lnTo>
                <a:lnTo>
                  <a:pt x="0" y="241101"/>
                </a:lnTo>
                <a:lnTo>
                  <a:pt x="8929" y="276820"/>
                </a:lnTo>
                <a:lnTo>
                  <a:pt x="8929" y="312539"/>
                </a:lnTo>
                <a:lnTo>
                  <a:pt x="8929" y="339328"/>
                </a:lnTo>
                <a:lnTo>
                  <a:pt x="8929" y="348258"/>
                </a:lnTo>
                <a:lnTo>
                  <a:pt x="8929" y="348258"/>
                </a:lnTo>
                <a:lnTo>
                  <a:pt x="8929" y="321469"/>
                </a:lnTo>
                <a:lnTo>
                  <a:pt x="8929" y="294680"/>
                </a:lnTo>
                <a:lnTo>
                  <a:pt x="8929" y="241101"/>
                </a:lnTo>
                <a:lnTo>
                  <a:pt x="8929" y="196453"/>
                </a:lnTo>
                <a:lnTo>
                  <a:pt x="8929" y="142875"/>
                </a:lnTo>
                <a:lnTo>
                  <a:pt x="17859" y="98226"/>
                </a:lnTo>
                <a:lnTo>
                  <a:pt x="26789" y="62508"/>
                </a:lnTo>
                <a:lnTo>
                  <a:pt x="35719" y="35719"/>
                </a:lnTo>
                <a:lnTo>
                  <a:pt x="44648" y="17859"/>
                </a:lnTo>
                <a:lnTo>
                  <a:pt x="44648" y="8930"/>
                </a:lnTo>
                <a:lnTo>
                  <a:pt x="62508" y="8930"/>
                </a:lnTo>
                <a:lnTo>
                  <a:pt x="71437" y="0"/>
                </a:lnTo>
                <a:lnTo>
                  <a:pt x="89297" y="8930"/>
                </a:lnTo>
                <a:lnTo>
                  <a:pt x="107156" y="8930"/>
                </a:lnTo>
                <a:lnTo>
                  <a:pt x="116086" y="17859"/>
                </a:lnTo>
                <a:lnTo>
                  <a:pt x="125015" y="35719"/>
                </a:lnTo>
                <a:lnTo>
                  <a:pt x="133945" y="53578"/>
                </a:lnTo>
                <a:lnTo>
                  <a:pt x="133945" y="80367"/>
                </a:lnTo>
                <a:lnTo>
                  <a:pt x="133945" y="116086"/>
                </a:lnTo>
                <a:lnTo>
                  <a:pt x="125015" y="151805"/>
                </a:lnTo>
                <a:lnTo>
                  <a:pt x="107156" y="169664"/>
                </a:lnTo>
                <a:lnTo>
                  <a:pt x="89297" y="187523"/>
                </a:lnTo>
                <a:lnTo>
                  <a:pt x="71437" y="178594"/>
                </a:lnTo>
                <a:lnTo>
                  <a:pt x="53578" y="169664"/>
                </a:lnTo>
                <a:lnTo>
                  <a:pt x="44648" y="142875"/>
                </a:lnTo>
                <a:lnTo>
                  <a:pt x="44648" y="116086"/>
                </a:lnTo>
                <a:lnTo>
                  <a:pt x="44648" y="89297"/>
                </a:lnTo>
                <a:lnTo>
                  <a:pt x="4464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9" name="Freeform 26808"/>
          <p:cNvSpPr/>
          <p:nvPr/>
        </p:nvSpPr>
        <p:spPr bwMode="auto">
          <a:xfrm>
            <a:off x="7027664" y="4527351"/>
            <a:ext cx="107157" cy="169665"/>
          </a:xfrm>
          <a:custGeom>
            <a:avLst/>
            <a:gdLst/>
            <a:ahLst/>
            <a:cxnLst/>
            <a:rect l="0" t="0" r="0" b="0"/>
            <a:pathLst>
              <a:path w="107157" h="169665">
                <a:moveTo>
                  <a:pt x="17859" y="0"/>
                </a:moveTo>
                <a:lnTo>
                  <a:pt x="8930" y="0"/>
                </a:lnTo>
                <a:lnTo>
                  <a:pt x="8930" y="8930"/>
                </a:lnTo>
                <a:lnTo>
                  <a:pt x="8930" y="26789"/>
                </a:lnTo>
                <a:lnTo>
                  <a:pt x="0" y="44649"/>
                </a:lnTo>
                <a:lnTo>
                  <a:pt x="0" y="71438"/>
                </a:lnTo>
                <a:lnTo>
                  <a:pt x="0" y="107156"/>
                </a:lnTo>
                <a:lnTo>
                  <a:pt x="0" y="133945"/>
                </a:lnTo>
                <a:lnTo>
                  <a:pt x="0" y="151805"/>
                </a:lnTo>
                <a:lnTo>
                  <a:pt x="8930" y="160735"/>
                </a:lnTo>
                <a:lnTo>
                  <a:pt x="17859" y="169664"/>
                </a:lnTo>
                <a:lnTo>
                  <a:pt x="26789" y="160735"/>
                </a:lnTo>
                <a:lnTo>
                  <a:pt x="44649" y="142875"/>
                </a:lnTo>
                <a:lnTo>
                  <a:pt x="53578" y="116086"/>
                </a:lnTo>
                <a:lnTo>
                  <a:pt x="53578" y="89297"/>
                </a:lnTo>
                <a:lnTo>
                  <a:pt x="62508" y="62508"/>
                </a:lnTo>
                <a:lnTo>
                  <a:pt x="62508" y="35719"/>
                </a:lnTo>
                <a:lnTo>
                  <a:pt x="62508" y="26789"/>
                </a:lnTo>
                <a:lnTo>
                  <a:pt x="62508" y="35719"/>
                </a:lnTo>
                <a:lnTo>
                  <a:pt x="53578" y="53578"/>
                </a:lnTo>
                <a:lnTo>
                  <a:pt x="53578" y="71438"/>
                </a:lnTo>
                <a:lnTo>
                  <a:pt x="53578" y="98227"/>
                </a:lnTo>
                <a:lnTo>
                  <a:pt x="53578" y="125016"/>
                </a:lnTo>
                <a:lnTo>
                  <a:pt x="62508" y="142875"/>
                </a:lnTo>
                <a:lnTo>
                  <a:pt x="71438" y="160735"/>
                </a:lnTo>
                <a:lnTo>
                  <a:pt x="89297" y="169664"/>
                </a:lnTo>
                <a:lnTo>
                  <a:pt x="98227" y="169664"/>
                </a:lnTo>
                <a:lnTo>
                  <a:pt x="107156" y="151805"/>
                </a:lnTo>
                <a:lnTo>
                  <a:pt x="10715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0" name="Freeform 26809"/>
          <p:cNvSpPr/>
          <p:nvPr/>
        </p:nvSpPr>
        <p:spPr bwMode="auto">
          <a:xfrm>
            <a:off x="7161609" y="4509492"/>
            <a:ext cx="71439" cy="348259"/>
          </a:xfrm>
          <a:custGeom>
            <a:avLst/>
            <a:gdLst/>
            <a:ahLst/>
            <a:cxnLst/>
            <a:rect l="0" t="0" r="0" b="0"/>
            <a:pathLst>
              <a:path w="71439" h="348259">
                <a:moveTo>
                  <a:pt x="53579" y="0"/>
                </a:moveTo>
                <a:lnTo>
                  <a:pt x="53579" y="0"/>
                </a:lnTo>
                <a:lnTo>
                  <a:pt x="44649" y="0"/>
                </a:lnTo>
                <a:lnTo>
                  <a:pt x="35719" y="8929"/>
                </a:lnTo>
                <a:lnTo>
                  <a:pt x="26789" y="8929"/>
                </a:lnTo>
                <a:lnTo>
                  <a:pt x="8930" y="17859"/>
                </a:lnTo>
                <a:lnTo>
                  <a:pt x="0" y="26789"/>
                </a:lnTo>
                <a:lnTo>
                  <a:pt x="0" y="44648"/>
                </a:lnTo>
                <a:lnTo>
                  <a:pt x="0" y="62508"/>
                </a:lnTo>
                <a:lnTo>
                  <a:pt x="0" y="89297"/>
                </a:lnTo>
                <a:lnTo>
                  <a:pt x="8930" y="116086"/>
                </a:lnTo>
                <a:lnTo>
                  <a:pt x="17860" y="133945"/>
                </a:lnTo>
                <a:lnTo>
                  <a:pt x="26789" y="142875"/>
                </a:lnTo>
                <a:lnTo>
                  <a:pt x="35719" y="151804"/>
                </a:lnTo>
                <a:lnTo>
                  <a:pt x="44649" y="151804"/>
                </a:lnTo>
                <a:lnTo>
                  <a:pt x="53579" y="133945"/>
                </a:lnTo>
                <a:lnTo>
                  <a:pt x="53579" y="125015"/>
                </a:lnTo>
                <a:lnTo>
                  <a:pt x="62508" y="107156"/>
                </a:lnTo>
                <a:lnTo>
                  <a:pt x="62508" y="89297"/>
                </a:lnTo>
                <a:lnTo>
                  <a:pt x="62508" y="71437"/>
                </a:lnTo>
                <a:lnTo>
                  <a:pt x="62508" y="71437"/>
                </a:lnTo>
                <a:lnTo>
                  <a:pt x="71438" y="71437"/>
                </a:lnTo>
                <a:lnTo>
                  <a:pt x="71438" y="89297"/>
                </a:lnTo>
                <a:lnTo>
                  <a:pt x="71438" y="116086"/>
                </a:lnTo>
                <a:lnTo>
                  <a:pt x="71438" y="142875"/>
                </a:lnTo>
                <a:lnTo>
                  <a:pt x="71438" y="178594"/>
                </a:lnTo>
                <a:lnTo>
                  <a:pt x="71438" y="223242"/>
                </a:lnTo>
                <a:lnTo>
                  <a:pt x="62508" y="267890"/>
                </a:lnTo>
                <a:lnTo>
                  <a:pt x="53579" y="303609"/>
                </a:lnTo>
                <a:lnTo>
                  <a:pt x="53579" y="330398"/>
                </a:lnTo>
                <a:lnTo>
                  <a:pt x="44649" y="348258"/>
                </a:lnTo>
                <a:lnTo>
                  <a:pt x="35719" y="348258"/>
                </a:lnTo>
                <a:lnTo>
                  <a:pt x="35719" y="330398"/>
                </a:lnTo>
                <a:lnTo>
                  <a:pt x="35719" y="294679"/>
                </a:lnTo>
                <a:lnTo>
                  <a:pt x="35719"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1" name="Freeform 26810"/>
          <p:cNvSpPr/>
          <p:nvPr/>
        </p:nvSpPr>
        <p:spPr bwMode="auto">
          <a:xfrm>
            <a:off x="7259836" y="4482703"/>
            <a:ext cx="98228" cy="187524"/>
          </a:xfrm>
          <a:custGeom>
            <a:avLst/>
            <a:gdLst/>
            <a:ahLst/>
            <a:cxnLst/>
            <a:rect l="0" t="0" r="0" b="0"/>
            <a:pathLst>
              <a:path w="98228" h="187524">
                <a:moveTo>
                  <a:pt x="8930" y="89297"/>
                </a:moveTo>
                <a:lnTo>
                  <a:pt x="8930" y="98226"/>
                </a:lnTo>
                <a:lnTo>
                  <a:pt x="8930" y="98226"/>
                </a:lnTo>
                <a:lnTo>
                  <a:pt x="8930" y="107156"/>
                </a:lnTo>
                <a:lnTo>
                  <a:pt x="8930" y="107156"/>
                </a:lnTo>
                <a:lnTo>
                  <a:pt x="17859" y="98226"/>
                </a:lnTo>
                <a:lnTo>
                  <a:pt x="26789" y="89297"/>
                </a:lnTo>
                <a:lnTo>
                  <a:pt x="44648" y="71437"/>
                </a:lnTo>
                <a:lnTo>
                  <a:pt x="53578" y="62508"/>
                </a:lnTo>
                <a:lnTo>
                  <a:pt x="62508" y="44648"/>
                </a:lnTo>
                <a:lnTo>
                  <a:pt x="71437" y="26789"/>
                </a:lnTo>
                <a:lnTo>
                  <a:pt x="80367" y="8929"/>
                </a:lnTo>
                <a:lnTo>
                  <a:pt x="80367" y="0"/>
                </a:lnTo>
                <a:lnTo>
                  <a:pt x="71437" y="0"/>
                </a:lnTo>
                <a:lnTo>
                  <a:pt x="53578" y="8929"/>
                </a:lnTo>
                <a:lnTo>
                  <a:pt x="44648" y="17859"/>
                </a:lnTo>
                <a:lnTo>
                  <a:pt x="26789" y="44648"/>
                </a:lnTo>
                <a:lnTo>
                  <a:pt x="17859" y="80367"/>
                </a:lnTo>
                <a:lnTo>
                  <a:pt x="8930" y="116086"/>
                </a:lnTo>
                <a:lnTo>
                  <a:pt x="0" y="142875"/>
                </a:lnTo>
                <a:lnTo>
                  <a:pt x="8930" y="169664"/>
                </a:lnTo>
                <a:lnTo>
                  <a:pt x="17859" y="178593"/>
                </a:lnTo>
                <a:lnTo>
                  <a:pt x="35719" y="187523"/>
                </a:lnTo>
                <a:lnTo>
                  <a:pt x="53578" y="187523"/>
                </a:lnTo>
                <a:lnTo>
                  <a:pt x="80367" y="178593"/>
                </a:lnTo>
                <a:lnTo>
                  <a:pt x="98227" y="151804"/>
                </a:lnTo>
                <a:lnTo>
                  <a:pt x="9822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2" name="Freeform 26811"/>
          <p:cNvSpPr/>
          <p:nvPr/>
        </p:nvSpPr>
        <p:spPr bwMode="auto">
          <a:xfrm>
            <a:off x="7420570" y="4420195"/>
            <a:ext cx="151806" cy="178595"/>
          </a:xfrm>
          <a:custGeom>
            <a:avLst/>
            <a:gdLst/>
            <a:ahLst/>
            <a:cxnLst/>
            <a:rect l="0" t="0" r="0" b="0"/>
            <a:pathLst>
              <a:path w="151806" h="178595">
                <a:moveTo>
                  <a:pt x="44649" y="62508"/>
                </a:moveTo>
                <a:lnTo>
                  <a:pt x="44649" y="62508"/>
                </a:lnTo>
                <a:lnTo>
                  <a:pt x="35719" y="71437"/>
                </a:lnTo>
                <a:lnTo>
                  <a:pt x="26789" y="89297"/>
                </a:lnTo>
                <a:lnTo>
                  <a:pt x="17860" y="107156"/>
                </a:lnTo>
                <a:lnTo>
                  <a:pt x="8930" y="133945"/>
                </a:lnTo>
                <a:lnTo>
                  <a:pt x="8930" y="151805"/>
                </a:lnTo>
                <a:lnTo>
                  <a:pt x="8930" y="169664"/>
                </a:lnTo>
                <a:lnTo>
                  <a:pt x="17860" y="178594"/>
                </a:lnTo>
                <a:lnTo>
                  <a:pt x="35719" y="178594"/>
                </a:lnTo>
                <a:lnTo>
                  <a:pt x="62508" y="160734"/>
                </a:lnTo>
                <a:lnTo>
                  <a:pt x="89297" y="142875"/>
                </a:lnTo>
                <a:lnTo>
                  <a:pt x="116086" y="125016"/>
                </a:lnTo>
                <a:lnTo>
                  <a:pt x="133946" y="89297"/>
                </a:lnTo>
                <a:lnTo>
                  <a:pt x="142875" y="62508"/>
                </a:lnTo>
                <a:lnTo>
                  <a:pt x="151805" y="35719"/>
                </a:lnTo>
                <a:lnTo>
                  <a:pt x="142875" y="8930"/>
                </a:lnTo>
                <a:lnTo>
                  <a:pt x="116086" y="0"/>
                </a:lnTo>
                <a:lnTo>
                  <a:pt x="89297" y="0"/>
                </a:lnTo>
                <a:lnTo>
                  <a:pt x="53578" y="8930"/>
                </a:lnTo>
                <a:lnTo>
                  <a:pt x="26789" y="35719"/>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3" name="Freeform 26812"/>
          <p:cNvSpPr/>
          <p:nvPr/>
        </p:nvSpPr>
        <p:spPr bwMode="auto">
          <a:xfrm>
            <a:off x="6875859" y="4786312"/>
            <a:ext cx="107158" cy="250033"/>
          </a:xfrm>
          <a:custGeom>
            <a:avLst/>
            <a:gdLst/>
            <a:ahLst/>
            <a:cxnLst/>
            <a:rect l="0" t="0" r="0" b="0"/>
            <a:pathLst>
              <a:path w="107158" h="250033">
                <a:moveTo>
                  <a:pt x="17860" y="0"/>
                </a:moveTo>
                <a:lnTo>
                  <a:pt x="17860" y="0"/>
                </a:lnTo>
                <a:lnTo>
                  <a:pt x="17860" y="8930"/>
                </a:lnTo>
                <a:lnTo>
                  <a:pt x="8930" y="26789"/>
                </a:lnTo>
                <a:lnTo>
                  <a:pt x="8930" y="53578"/>
                </a:lnTo>
                <a:lnTo>
                  <a:pt x="8930" y="89297"/>
                </a:lnTo>
                <a:lnTo>
                  <a:pt x="8930" y="125016"/>
                </a:lnTo>
                <a:lnTo>
                  <a:pt x="8930" y="160735"/>
                </a:lnTo>
                <a:lnTo>
                  <a:pt x="8930" y="196454"/>
                </a:lnTo>
                <a:lnTo>
                  <a:pt x="8930" y="223243"/>
                </a:lnTo>
                <a:lnTo>
                  <a:pt x="0" y="241102"/>
                </a:lnTo>
                <a:lnTo>
                  <a:pt x="0" y="250032"/>
                </a:lnTo>
                <a:lnTo>
                  <a:pt x="0" y="241102"/>
                </a:lnTo>
                <a:lnTo>
                  <a:pt x="0" y="223243"/>
                </a:lnTo>
                <a:lnTo>
                  <a:pt x="0" y="205383"/>
                </a:lnTo>
                <a:lnTo>
                  <a:pt x="0" y="169665"/>
                </a:lnTo>
                <a:lnTo>
                  <a:pt x="0" y="142876"/>
                </a:lnTo>
                <a:lnTo>
                  <a:pt x="8930" y="107157"/>
                </a:lnTo>
                <a:lnTo>
                  <a:pt x="17860" y="80367"/>
                </a:lnTo>
                <a:lnTo>
                  <a:pt x="26789" y="53578"/>
                </a:lnTo>
                <a:lnTo>
                  <a:pt x="44649" y="35719"/>
                </a:lnTo>
                <a:lnTo>
                  <a:pt x="62508" y="26789"/>
                </a:lnTo>
                <a:lnTo>
                  <a:pt x="80368" y="26789"/>
                </a:lnTo>
                <a:lnTo>
                  <a:pt x="89297" y="26789"/>
                </a:lnTo>
                <a:lnTo>
                  <a:pt x="98227" y="44649"/>
                </a:lnTo>
                <a:lnTo>
                  <a:pt x="107157" y="53578"/>
                </a:lnTo>
                <a:lnTo>
                  <a:pt x="98227" y="71438"/>
                </a:lnTo>
                <a:lnTo>
                  <a:pt x="89297" y="89297"/>
                </a:lnTo>
                <a:lnTo>
                  <a:pt x="80368" y="107157"/>
                </a:lnTo>
                <a:lnTo>
                  <a:pt x="62508" y="125016"/>
                </a:lnTo>
                <a:lnTo>
                  <a:pt x="44649" y="142876"/>
                </a:lnTo>
                <a:lnTo>
                  <a:pt x="26789" y="151805"/>
                </a:lnTo>
                <a:lnTo>
                  <a:pt x="26789" y="160735"/>
                </a:lnTo>
                <a:lnTo>
                  <a:pt x="26789" y="160735"/>
                </a:lnTo>
                <a:lnTo>
                  <a:pt x="2678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4" name="Freeform 26813"/>
          <p:cNvSpPr/>
          <p:nvPr/>
        </p:nvSpPr>
        <p:spPr bwMode="auto">
          <a:xfrm>
            <a:off x="6983016" y="4857750"/>
            <a:ext cx="142876" cy="142876"/>
          </a:xfrm>
          <a:custGeom>
            <a:avLst/>
            <a:gdLst/>
            <a:ahLst/>
            <a:cxnLst/>
            <a:rect l="0" t="0" r="0" b="0"/>
            <a:pathLst>
              <a:path w="142876" h="142876">
                <a:moveTo>
                  <a:pt x="62507" y="8929"/>
                </a:moveTo>
                <a:lnTo>
                  <a:pt x="62507" y="0"/>
                </a:lnTo>
                <a:lnTo>
                  <a:pt x="53578" y="0"/>
                </a:lnTo>
                <a:lnTo>
                  <a:pt x="53578" y="0"/>
                </a:lnTo>
                <a:lnTo>
                  <a:pt x="44648" y="8929"/>
                </a:lnTo>
                <a:lnTo>
                  <a:pt x="35718" y="17859"/>
                </a:lnTo>
                <a:lnTo>
                  <a:pt x="26789" y="26789"/>
                </a:lnTo>
                <a:lnTo>
                  <a:pt x="17859" y="53578"/>
                </a:lnTo>
                <a:lnTo>
                  <a:pt x="8929" y="80367"/>
                </a:lnTo>
                <a:lnTo>
                  <a:pt x="0" y="107156"/>
                </a:lnTo>
                <a:lnTo>
                  <a:pt x="0" y="125016"/>
                </a:lnTo>
                <a:lnTo>
                  <a:pt x="0" y="142875"/>
                </a:lnTo>
                <a:lnTo>
                  <a:pt x="8929" y="142875"/>
                </a:lnTo>
                <a:lnTo>
                  <a:pt x="26789" y="133945"/>
                </a:lnTo>
                <a:lnTo>
                  <a:pt x="35718" y="116086"/>
                </a:lnTo>
                <a:lnTo>
                  <a:pt x="53578" y="89297"/>
                </a:lnTo>
                <a:lnTo>
                  <a:pt x="71437" y="53578"/>
                </a:lnTo>
                <a:lnTo>
                  <a:pt x="80367" y="35719"/>
                </a:lnTo>
                <a:lnTo>
                  <a:pt x="89297" y="8929"/>
                </a:lnTo>
                <a:lnTo>
                  <a:pt x="98226" y="0"/>
                </a:lnTo>
                <a:lnTo>
                  <a:pt x="98226" y="8929"/>
                </a:lnTo>
                <a:lnTo>
                  <a:pt x="98226" y="17859"/>
                </a:lnTo>
                <a:lnTo>
                  <a:pt x="89297" y="44648"/>
                </a:lnTo>
                <a:lnTo>
                  <a:pt x="89297" y="71438"/>
                </a:lnTo>
                <a:lnTo>
                  <a:pt x="89297" y="98227"/>
                </a:lnTo>
                <a:lnTo>
                  <a:pt x="89297" y="116086"/>
                </a:lnTo>
                <a:lnTo>
                  <a:pt x="98226" y="125016"/>
                </a:lnTo>
                <a:lnTo>
                  <a:pt x="107156" y="133945"/>
                </a:lnTo>
                <a:lnTo>
                  <a:pt x="125015" y="125016"/>
                </a:lnTo>
                <a:lnTo>
                  <a:pt x="142875" y="116086"/>
                </a:lnTo>
                <a:lnTo>
                  <a:pt x="142875"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5" name="Freeform 26814"/>
          <p:cNvSpPr/>
          <p:nvPr/>
        </p:nvSpPr>
        <p:spPr bwMode="auto">
          <a:xfrm>
            <a:off x="7108031" y="4866679"/>
            <a:ext cx="116087" cy="258963"/>
          </a:xfrm>
          <a:custGeom>
            <a:avLst/>
            <a:gdLst/>
            <a:ahLst/>
            <a:cxnLst/>
            <a:rect l="0" t="0" r="0" b="0"/>
            <a:pathLst>
              <a:path w="116087" h="258963">
                <a:moveTo>
                  <a:pt x="89297" y="0"/>
                </a:moveTo>
                <a:lnTo>
                  <a:pt x="80367" y="0"/>
                </a:lnTo>
                <a:lnTo>
                  <a:pt x="71438" y="0"/>
                </a:lnTo>
                <a:lnTo>
                  <a:pt x="53578" y="0"/>
                </a:lnTo>
                <a:lnTo>
                  <a:pt x="35719" y="8930"/>
                </a:lnTo>
                <a:lnTo>
                  <a:pt x="26789" y="8930"/>
                </a:lnTo>
                <a:lnTo>
                  <a:pt x="8930" y="17860"/>
                </a:lnTo>
                <a:lnTo>
                  <a:pt x="0" y="26790"/>
                </a:lnTo>
                <a:lnTo>
                  <a:pt x="0" y="35719"/>
                </a:lnTo>
                <a:lnTo>
                  <a:pt x="8930" y="44649"/>
                </a:lnTo>
                <a:lnTo>
                  <a:pt x="17860" y="53579"/>
                </a:lnTo>
                <a:lnTo>
                  <a:pt x="35719" y="62509"/>
                </a:lnTo>
                <a:lnTo>
                  <a:pt x="53578" y="53579"/>
                </a:lnTo>
                <a:lnTo>
                  <a:pt x="62508" y="53579"/>
                </a:lnTo>
                <a:lnTo>
                  <a:pt x="80367" y="35719"/>
                </a:lnTo>
                <a:lnTo>
                  <a:pt x="89297" y="26790"/>
                </a:lnTo>
                <a:lnTo>
                  <a:pt x="98227" y="17860"/>
                </a:lnTo>
                <a:lnTo>
                  <a:pt x="107157" y="8930"/>
                </a:lnTo>
                <a:lnTo>
                  <a:pt x="116086" y="8930"/>
                </a:lnTo>
                <a:lnTo>
                  <a:pt x="116086" y="17860"/>
                </a:lnTo>
                <a:lnTo>
                  <a:pt x="116086" y="35719"/>
                </a:lnTo>
                <a:lnTo>
                  <a:pt x="116086" y="62509"/>
                </a:lnTo>
                <a:lnTo>
                  <a:pt x="116086" y="98227"/>
                </a:lnTo>
                <a:lnTo>
                  <a:pt x="116086" y="133946"/>
                </a:lnTo>
                <a:lnTo>
                  <a:pt x="116086" y="169665"/>
                </a:lnTo>
                <a:lnTo>
                  <a:pt x="107157" y="205384"/>
                </a:lnTo>
                <a:lnTo>
                  <a:pt x="107157" y="232173"/>
                </a:lnTo>
                <a:lnTo>
                  <a:pt x="98227" y="250032"/>
                </a:lnTo>
                <a:lnTo>
                  <a:pt x="89297" y="258962"/>
                </a:lnTo>
                <a:lnTo>
                  <a:pt x="80367" y="250032"/>
                </a:lnTo>
                <a:lnTo>
                  <a:pt x="80367" y="241102"/>
                </a:lnTo>
                <a:lnTo>
                  <a:pt x="80367" y="205384"/>
                </a:lnTo>
                <a:lnTo>
                  <a:pt x="80367" y="2053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6" name="Freeform 26815"/>
          <p:cNvSpPr/>
          <p:nvPr/>
        </p:nvSpPr>
        <p:spPr bwMode="auto">
          <a:xfrm>
            <a:off x="7241977" y="4813101"/>
            <a:ext cx="116087" cy="160736"/>
          </a:xfrm>
          <a:custGeom>
            <a:avLst/>
            <a:gdLst/>
            <a:ahLst/>
            <a:cxnLst/>
            <a:rect l="0" t="0" r="0" b="0"/>
            <a:pathLst>
              <a:path w="116087" h="160736">
                <a:moveTo>
                  <a:pt x="8929" y="62508"/>
                </a:moveTo>
                <a:lnTo>
                  <a:pt x="8929" y="62508"/>
                </a:lnTo>
                <a:lnTo>
                  <a:pt x="8929" y="62508"/>
                </a:lnTo>
                <a:lnTo>
                  <a:pt x="17859" y="62508"/>
                </a:lnTo>
                <a:lnTo>
                  <a:pt x="17859" y="62508"/>
                </a:lnTo>
                <a:lnTo>
                  <a:pt x="26789" y="62508"/>
                </a:lnTo>
                <a:lnTo>
                  <a:pt x="35718" y="62508"/>
                </a:lnTo>
                <a:lnTo>
                  <a:pt x="44648" y="53578"/>
                </a:lnTo>
                <a:lnTo>
                  <a:pt x="44648" y="44649"/>
                </a:lnTo>
                <a:lnTo>
                  <a:pt x="53578" y="35719"/>
                </a:lnTo>
                <a:lnTo>
                  <a:pt x="53578" y="17860"/>
                </a:lnTo>
                <a:lnTo>
                  <a:pt x="53578" y="8930"/>
                </a:lnTo>
                <a:lnTo>
                  <a:pt x="44648" y="0"/>
                </a:lnTo>
                <a:lnTo>
                  <a:pt x="35718" y="0"/>
                </a:lnTo>
                <a:lnTo>
                  <a:pt x="26789" y="0"/>
                </a:lnTo>
                <a:lnTo>
                  <a:pt x="17859" y="17860"/>
                </a:lnTo>
                <a:lnTo>
                  <a:pt x="8929" y="35719"/>
                </a:lnTo>
                <a:lnTo>
                  <a:pt x="0" y="62508"/>
                </a:lnTo>
                <a:lnTo>
                  <a:pt x="0" y="89297"/>
                </a:lnTo>
                <a:lnTo>
                  <a:pt x="8929" y="116087"/>
                </a:lnTo>
                <a:lnTo>
                  <a:pt x="17859" y="142876"/>
                </a:lnTo>
                <a:lnTo>
                  <a:pt x="35718" y="151805"/>
                </a:lnTo>
                <a:lnTo>
                  <a:pt x="53578" y="160735"/>
                </a:lnTo>
                <a:lnTo>
                  <a:pt x="80367" y="151805"/>
                </a:lnTo>
                <a:lnTo>
                  <a:pt x="98226" y="133946"/>
                </a:lnTo>
                <a:lnTo>
                  <a:pt x="116086" y="116087"/>
                </a:lnTo>
                <a:lnTo>
                  <a:pt x="116086" y="1160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7" name="Freeform 26816"/>
          <p:cNvSpPr/>
          <p:nvPr/>
        </p:nvSpPr>
        <p:spPr bwMode="auto">
          <a:xfrm>
            <a:off x="7509867" y="4697015"/>
            <a:ext cx="26790" cy="241103"/>
          </a:xfrm>
          <a:custGeom>
            <a:avLst/>
            <a:gdLst/>
            <a:ahLst/>
            <a:cxnLst/>
            <a:rect l="0" t="0" r="0" b="0"/>
            <a:pathLst>
              <a:path w="26790" h="241103">
                <a:moveTo>
                  <a:pt x="26789" y="0"/>
                </a:moveTo>
                <a:lnTo>
                  <a:pt x="17860" y="8930"/>
                </a:lnTo>
                <a:lnTo>
                  <a:pt x="17860" y="17860"/>
                </a:lnTo>
                <a:lnTo>
                  <a:pt x="17860" y="26789"/>
                </a:lnTo>
                <a:lnTo>
                  <a:pt x="8930" y="53578"/>
                </a:lnTo>
                <a:lnTo>
                  <a:pt x="8930" y="89297"/>
                </a:lnTo>
                <a:lnTo>
                  <a:pt x="8930" y="116086"/>
                </a:lnTo>
                <a:lnTo>
                  <a:pt x="0" y="151805"/>
                </a:lnTo>
                <a:lnTo>
                  <a:pt x="0" y="178594"/>
                </a:lnTo>
                <a:lnTo>
                  <a:pt x="8930" y="205383"/>
                </a:lnTo>
                <a:lnTo>
                  <a:pt x="8930" y="223243"/>
                </a:lnTo>
                <a:lnTo>
                  <a:pt x="8930" y="241102"/>
                </a:lnTo>
                <a:lnTo>
                  <a:pt x="8930"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8" name="Freeform 26817"/>
          <p:cNvSpPr/>
          <p:nvPr/>
        </p:nvSpPr>
        <p:spPr bwMode="auto">
          <a:xfrm>
            <a:off x="7000875" y="5170289"/>
            <a:ext cx="8931" cy="26790"/>
          </a:xfrm>
          <a:custGeom>
            <a:avLst/>
            <a:gdLst/>
            <a:ahLst/>
            <a:cxnLst/>
            <a:rect l="0" t="0" r="0" b="0"/>
            <a:pathLst>
              <a:path w="8931" h="26790">
                <a:moveTo>
                  <a:pt x="8930" y="0"/>
                </a:moveTo>
                <a:lnTo>
                  <a:pt x="8930" y="0"/>
                </a:lnTo>
                <a:lnTo>
                  <a:pt x="0" y="0"/>
                </a:lnTo>
                <a:lnTo>
                  <a:pt x="0" y="8930"/>
                </a:lnTo>
                <a:lnTo>
                  <a:pt x="0" y="8930"/>
                </a:lnTo>
                <a:lnTo>
                  <a:pt x="0" y="17859"/>
                </a:lnTo>
                <a:lnTo>
                  <a:pt x="8930" y="17859"/>
                </a:lnTo>
                <a:lnTo>
                  <a:pt x="8930" y="26789"/>
                </a:lnTo>
                <a:lnTo>
                  <a:pt x="8930" y="2678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9" name="Freeform 26818"/>
          <p:cNvSpPr/>
          <p:nvPr/>
        </p:nvSpPr>
        <p:spPr bwMode="auto">
          <a:xfrm>
            <a:off x="7009805" y="5331023"/>
            <a:ext cx="8930" cy="35720"/>
          </a:xfrm>
          <a:custGeom>
            <a:avLst/>
            <a:gdLst/>
            <a:ahLst/>
            <a:cxnLst/>
            <a:rect l="0" t="0" r="0" b="0"/>
            <a:pathLst>
              <a:path w="8930" h="35720">
                <a:moveTo>
                  <a:pt x="8929" y="0"/>
                </a:moveTo>
                <a:lnTo>
                  <a:pt x="8929" y="8930"/>
                </a:lnTo>
                <a:lnTo>
                  <a:pt x="8929" y="8930"/>
                </a:lnTo>
                <a:lnTo>
                  <a:pt x="0" y="17860"/>
                </a:lnTo>
                <a:lnTo>
                  <a:pt x="0" y="26790"/>
                </a:lnTo>
                <a:lnTo>
                  <a:pt x="0" y="26790"/>
                </a:lnTo>
                <a:lnTo>
                  <a:pt x="0" y="26790"/>
                </a:lnTo>
                <a:lnTo>
                  <a:pt x="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0" name="Freeform 26819"/>
          <p:cNvSpPr/>
          <p:nvPr/>
        </p:nvSpPr>
        <p:spPr bwMode="auto">
          <a:xfrm>
            <a:off x="7027664" y="5527477"/>
            <a:ext cx="8931" cy="17860"/>
          </a:xfrm>
          <a:custGeom>
            <a:avLst/>
            <a:gdLst/>
            <a:ahLst/>
            <a:cxnLst/>
            <a:rect l="0" t="0" r="0" b="0"/>
            <a:pathLst>
              <a:path w="8931" h="17860">
                <a:moveTo>
                  <a:pt x="0" y="8929"/>
                </a:moveTo>
                <a:lnTo>
                  <a:pt x="0" y="17859"/>
                </a:lnTo>
                <a:lnTo>
                  <a:pt x="0" y="17859"/>
                </a:lnTo>
                <a:lnTo>
                  <a:pt x="0" y="17859"/>
                </a:lnTo>
                <a:lnTo>
                  <a:pt x="0" y="8929"/>
                </a:lnTo>
                <a:lnTo>
                  <a:pt x="0" y="8929"/>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1" name="Freeform 26820"/>
          <p:cNvSpPr/>
          <p:nvPr/>
        </p:nvSpPr>
        <p:spPr bwMode="auto">
          <a:xfrm>
            <a:off x="7036594" y="5643562"/>
            <a:ext cx="8930" cy="35719"/>
          </a:xfrm>
          <a:custGeom>
            <a:avLst/>
            <a:gdLst/>
            <a:ahLst/>
            <a:cxnLst/>
            <a:rect l="0" t="0" r="0" b="0"/>
            <a:pathLst>
              <a:path w="8930" h="35719">
                <a:moveTo>
                  <a:pt x="0" y="0"/>
                </a:moveTo>
                <a:lnTo>
                  <a:pt x="0" y="0"/>
                </a:lnTo>
                <a:lnTo>
                  <a:pt x="0" y="8929"/>
                </a:lnTo>
                <a:lnTo>
                  <a:pt x="0" y="17859"/>
                </a:lnTo>
                <a:lnTo>
                  <a:pt x="0" y="26789"/>
                </a:lnTo>
                <a:lnTo>
                  <a:pt x="0" y="35718"/>
                </a:lnTo>
                <a:lnTo>
                  <a:pt x="0" y="35718"/>
                </a:lnTo>
                <a:lnTo>
                  <a:pt x="8929" y="35718"/>
                </a:lnTo>
                <a:lnTo>
                  <a:pt x="8929" y="26789"/>
                </a:lnTo>
                <a:lnTo>
                  <a:pt x="0" y="17859"/>
                </a:lnTo>
                <a:lnTo>
                  <a:pt x="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2" name="Freeform 26821"/>
          <p:cNvSpPr/>
          <p:nvPr/>
        </p:nvSpPr>
        <p:spPr bwMode="auto">
          <a:xfrm>
            <a:off x="1982391" y="5366742"/>
            <a:ext cx="17860" cy="250032"/>
          </a:xfrm>
          <a:custGeom>
            <a:avLst/>
            <a:gdLst/>
            <a:ahLst/>
            <a:cxnLst/>
            <a:rect l="0" t="0" r="0" b="0"/>
            <a:pathLst>
              <a:path w="17860" h="250032">
                <a:moveTo>
                  <a:pt x="8929" y="0"/>
                </a:moveTo>
                <a:lnTo>
                  <a:pt x="8929" y="8930"/>
                </a:lnTo>
                <a:lnTo>
                  <a:pt x="8929" y="17860"/>
                </a:lnTo>
                <a:lnTo>
                  <a:pt x="0" y="35719"/>
                </a:lnTo>
                <a:lnTo>
                  <a:pt x="0" y="71438"/>
                </a:lnTo>
                <a:lnTo>
                  <a:pt x="0" y="107156"/>
                </a:lnTo>
                <a:lnTo>
                  <a:pt x="8929" y="142875"/>
                </a:lnTo>
                <a:lnTo>
                  <a:pt x="8929" y="178594"/>
                </a:lnTo>
                <a:lnTo>
                  <a:pt x="8929" y="205383"/>
                </a:lnTo>
                <a:lnTo>
                  <a:pt x="8929" y="232171"/>
                </a:lnTo>
                <a:lnTo>
                  <a:pt x="8929" y="250031"/>
                </a:lnTo>
                <a:lnTo>
                  <a:pt x="8929" y="250031"/>
                </a:lnTo>
                <a:lnTo>
                  <a:pt x="8929" y="250031"/>
                </a:lnTo>
                <a:lnTo>
                  <a:pt x="8929" y="241101"/>
                </a:lnTo>
                <a:lnTo>
                  <a:pt x="17859" y="214312"/>
                </a:lnTo>
                <a:lnTo>
                  <a:pt x="17859"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3" name="Freeform 26822"/>
          <p:cNvSpPr/>
          <p:nvPr/>
        </p:nvSpPr>
        <p:spPr bwMode="auto">
          <a:xfrm>
            <a:off x="1928813" y="5313164"/>
            <a:ext cx="2598540" cy="348258"/>
          </a:xfrm>
          <a:custGeom>
            <a:avLst/>
            <a:gdLst/>
            <a:ahLst/>
            <a:cxnLst/>
            <a:rect l="0" t="0" r="0" b="0"/>
            <a:pathLst>
              <a:path w="2598540" h="348258">
                <a:moveTo>
                  <a:pt x="53578" y="71438"/>
                </a:moveTo>
                <a:lnTo>
                  <a:pt x="53578" y="62508"/>
                </a:lnTo>
                <a:lnTo>
                  <a:pt x="62507" y="62508"/>
                </a:lnTo>
                <a:lnTo>
                  <a:pt x="71437" y="62508"/>
                </a:lnTo>
                <a:lnTo>
                  <a:pt x="89296" y="53578"/>
                </a:lnTo>
                <a:lnTo>
                  <a:pt x="116085" y="44649"/>
                </a:lnTo>
                <a:lnTo>
                  <a:pt x="151804" y="44649"/>
                </a:lnTo>
                <a:lnTo>
                  <a:pt x="187523" y="35719"/>
                </a:lnTo>
                <a:lnTo>
                  <a:pt x="232171" y="35719"/>
                </a:lnTo>
                <a:lnTo>
                  <a:pt x="285750" y="35719"/>
                </a:lnTo>
                <a:lnTo>
                  <a:pt x="348257" y="35719"/>
                </a:lnTo>
                <a:lnTo>
                  <a:pt x="410765" y="35719"/>
                </a:lnTo>
                <a:lnTo>
                  <a:pt x="482203" y="35719"/>
                </a:lnTo>
                <a:lnTo>
                  <a:pt x="562570" y="35719"/>
                </a:lnTo>
                <a:lnTo>
                  <a:pt x="651867" y="26789"/>
                </a:lnTo>
                <a:lnTo>
                  <a:pt x="741164" y="26789"/>
                </a:lnTo>
                <a:lnTo>
                  <a:pt x="830460" y="17859"/>
                </a:lnTo>
                <a:lnTo>
                  <a:pt x="928687" y="17859"/>
                </a:lnTo>
                <a:lnTo>
                  <a:pt x="1026914" y="8930"/>
                </a:lnTo>
                <a:lnTo>
                  <a:pt x="1125140" y="0"/>
                </a:lnTo>
                <a:lnTo>
                  <a:pt x="1214437" y="0"/>
                </a:lnTo>
                <a:lnTo>
                  <a:pt x="1312664" y="0"/>
                </a:lnTo>
                <a:lnTo>
                  <a:pt x="1410890" y="0"/>
                </a:lnTo>
                <a:lnTo>
                  <a:pt x="1500187" y="0"/>
                </a:lnTo>
                <a:lnTo>
                  <a:pt x="1589484" y="0"/>
                </a:lnTo>
                <a:lnTo>
                  <a:pt x="1687710" y="0"/>
                </a:lnTo>
                <a:lnTo>
                  <a:pt x="1777007" y="8930"/>
                </a:lnTo>
                <a:lnTo>
                  <a:pt x="1857375" y="0"/>
                </a:lnTo>
                <a:lnTo>
                  <a:pt x="1946671" y="8930"/>
                </a:lnTo>
                <a:lnTo>
                  <a:pt x="2018109" y="8930"/>
                </a:lnTo>
                <a:lnTo>
                  <a:pt x="2089546" y="8930"/>
                </a:lnTo>
                <a:lnTo>
                  <a:pt x="2152054" y="8930"/>
                </a:lnTo>
                <a:lnTo>
                  <a:pt x="2214562" y="8930"/>
                </a:lnTo>
                <a:lnTo>
                  <a:pt x="2259210" y="17859"/>
                </a:lnTo>
                <a:lnTo>
                  <a:pt x="2303859" y="17859"/>
                </a:lnTo>
                <a:lnTo>
                  <a:pt x="2339578" y="26789"/>
                </a:lnTo>
                <a:lnTo>
                  <a:pt x="2375296" y="26789"/>
                </a:lnTo>
                <a:lnTo>
                  <a:pt x="2402085" y="26789"/>
                </a:lnTo>
                <a:lnTo>
                  <a:pt x="2428875" y="26789"/>
                </a:lnTo>
                <a:lnTo>
                  <a:pt x="2455664" y="26789"/>
                </a:lnTo>
                <a:lnTo>
                  <a:pt x="2482453" y="26789"/>
                </a:lnTo>
                <a:lnTo>
                  <a:pt x="2491382" y="26789"/>
                </a:lnTo>
                <a:lnTo>
                  <a:pt x="2500312" y="35719"/>
                </a:lnTo>
                <a:lnTo>
                  <a:pt x="2509242" y="35719"/>
                </a:lnTo>
                <a:lnTo>
                  <a:pt x="2509242" y="35719"/>
                </a:lnTo>
                <a:lnTo>
                  <a:pt x="2509242" y="44649"/>
                </a:lnTo>
                <a:lnTo>
                  <a:pt x="2500312" y="53578"/>
                </a:lnTo>
                <a:lnTo>
                  <a:pt x="2500312" y="62508"/>
                </a:lnTo>
                <a:lnTo>
                  <a:pt x="2500312" y="80367"/>
                </a:lnTo>
                <a:lnTo>
                  <a:pt x="2500312" y="98227"/>
                </a:lnTo>
                <a:lnTo>
                  <a:pt x="2500312" y="116086"/>
                </a:lnTo>
                <a:lnTo>
                  <a:pt x="2509242" y="142875"/>
                </a:lnTo>
                <a:lnTo>
                  <a:pt x="2518171" y="169664"/>
                </a:lnTo>
                <a:lnTo>
                  <a:pt x="2527101" y="196453"/>
                </a:lnTo>
                <a:lnTo>
                  <a:pt x="2536031" y="223242"/>
                </a:lnTo>
                <a:lnTo>
                  <a:pt x="2536031" y="250031"/>
                </a:lnTo>
                <a:lnTo>
                  <a:pt x="2544960" y="267890"/>
                </a:lnTo>
                <a:lnTo>
                  <a:pt x="2544960" y="285749"/>
                </a:lnTo>
                <a:lnTo>
                  <a:pt x="2553890" y="303609"/>
                </a:lnTo>
                <a:lnTo>
                  <a:pt x="2562820" y="321468"/>
                </a:lnTo>
                <a:lnTo>
                  <a:pt x="2580679" y="330398"/>
                </a:lnTo>
                <a:lnTo>
                  <a:pt x="2589609" y="339327"/>
                </a:lnTo>
                <a:lnTo>
                  <a:pt x="2598539" y="348257"/>
                </a:lnTo>
                <a:lnTo>
                  <a:pt x="2598539" y="348257"/>
                </a:lnTo>
                <a:lnTo>
                  <a:pt x="2598539" y="348257"/>
                </a:lnTo>
                <a:lnTo>
                  <a:pt x="2589609" y="339327"/>
                </a:lnTo>
                <a:lnTo>
                  <a:pt x="2571750" y="339327"/>
                </a:lnTo>
                <a:lnTo>
                  <a:pt x="2553890" y="339327"/>
                </a:lnTo>
                <a:lnTo>
                  <a:pt x="2518171" y="339327"/>
                </a:lnTo>
                <a:lnTo>
                  <a:pt x="2482453" y="339327"/>
                </a:lnTo>
                <a:lnTo>
                  <a:pt x="2437804" y="339327"/>
                </a:lnTo>
                <a:lnTo>
                  <a:pt x="2393156" y="339327"/>
                </a:lnTo>
                <a:lnTo>
                  <a:pt x="2339578" y="339327"/>
                </a:lnTo>
                <a:lnTo>
                  <a:pt x="2277070" y="339327"/>
                </a:lnTo>
                <a:lnTo>
                  <a:pt x="2214562" y="339327"/>
                </a:lnTo>
                <a:lnTo>
                  <a:pt x="2143125" y="330398"/>
                </a:lnTo>
                <a:lnTo>
                  <a:pt x="2062757" y="330398"/>
                </a:lnTo>
                <a:lnTo>
                  <a:pt x="1982390" y="330398"/>
                </a:lnTo>
                <a:lnTo>
                  <a:pt x="1893093" y="321468"/>
                </a:lnTo>
                <a:lnTo>
                  <a:pt x="1803796" y="321468"/>
                </a:lnTo>
                <a:lnTo>
                  <a:pt x="1705570" y="321468"/>
                </a:lnTo>
                <a:lnTo>
                  <a:pt x="1616273" y="321468"/>
                </a:lnTo>
                <a:lnTo>
                  <a:pt x="1518046" y="321468"/>
                </a:lnTo>
                <a:lnTo>
                  <a:pt x="1419820" y="321468"/>
                </a:lnTo>
                <a:lnTo>
                  <a:pt x="1321593" y="330398"/>
                </a:lnTo>
                <a:lnTo>
                  <a:pt x="1223367" y="330398"/>
                </a:lnTo>
                <a:lnTo>
                  <a:pt x="1125140" y="330398"/>
                </a:lnTo>
                <a:lnTo>
                  <a:pt x="1035843" y="321468"/>
                </a:lnTo>
                <a:lnTo>
                  <a:pt x="937617" y="321468"/>
                </a:lnTo>
                <a:lnTo>
                  <a:pt x="848320" y="321468"/>
                </a:lnTo>
                <a:lnTo>
                  <a:pt x="759023" y="321468"/>
                </a:lnTo>
                <a:lnTo>
                  <a:pt x="669726" y="312538"/>
                </a:lnTo>
                <a:lnTo>
                  <a:pt x="580429" y="312538"/>
                </a:lnTo>
                <a:lnTo>
                  <a:pt x="500062" y="312538"/>
                </a:lnTo>
                <a:lnTo>
                  <a:pt x="428625" y="312538"/>
                </a:lnTo>
                <a:lnTo>
                  <a:pt x="357187" y="312538"/>
                </a:lnTo>
                <a:lnTo>
                  <a:pt x="285750" y="321468"/>
                </a:lnTo>
                <a:lnTo>
                  <a:pt x="223242" y="330398"/>
                </a:lnTo>
                <a:lnTo>
                  <a:pt x="169664" y="339327"/>
                </a:lnTo>
                <a:lnTo>
                  <a:pt x="116085" y="348257"/>
                </a:lnTo>
                <a:lnTo>
                  <a:pt x="71437" y="348257"/>
                </a:lnTo>
                <a:lnTo>
                  <a:pt x="44648" y="339327"/>
                </a:lnTo>
                <a:lnTo>
                  <a:pt x="17859" y="339327"/>
                </a:lnTo>
                <a:lnTo>
                  <a:pt x="8929" y="330398"/>
                </a:lnTo>
                <a:lnTo>
                  <a:pt x="0" y="321468"/>
                </a:lnTo>
                <a:lnTo>
                  <a:pt x="8929" y="312538"/>
                </a:lnTo>
                <a:lnTo>
                  <a:pt x="8929" y="3125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4" name="Freeform 26823"/>
          <p:cNvSpPr/>
          <p:nvPr/>
        </p:nvSpPr>
        <p:spPr bwMode="auto">
          <a:xfrm>
            <a:off x="3482578" y="5331023"/>
            <a:ext cx="71439" cy="205384"/>
          </a:xfrm>
          <a:custGeom>
            <a:avLst/>
            <a:gdLst/>
            <a:ahLst/>
            <a:cxnLst/>
            <a:rect l="0" t="0" r="0" b="0"/>
            <a:pathLst>
              <a:path w="71439" h="205384">
                <a:moveTo>
                  <a:pt x="0" y="8930"/>
                </a:moveTo>
                <a:lnTo>
                  <a:pt x="0" y="8930"/>
                </a:lnTo>
                <a:lnTo>
                  <a:pt x="0" y="8930"/>
                </a:lnTo>
                <a:lnTo>
                  <a:pt x="0" y="0"/>
                </a:lnTo>
                <a:lnTo>
                  <a:pt x="0" y="0"/>
                </a:lnTo>
                <a:lnTo>
                  <a:pt x="0" y="8930"/>
                </a:lnTo>
                <a:lnTo>
                  <a:pt x="8930" y="26790"/>
                </a:lnTo>
                <a:lnTo>
                  <a:pt x="8930" y="44649"/>
                </a:lnTo>
                <a:lnTo>
                  <a:pt x="17860" y="71438"/>
                </a:lnTo>
                <a:lnTo>
                  <a:pt x="26789" y="107157"/>
                </a:lnTo>
                <a:lnTo>
                  <a:pt x="26789" y="151805"/>
                </a:lnTo>
                <a:lnTo>
                  <a:pt x="44649" y="178594"/>
                </a:lnTo>
                <a:lnTo>
                  <a:pt x="53578" y="205383"/>
                </a:lnTo>
                <a:lnTo>
                  <a:pt x="62508" y="205383"/>
                </a:lnTo>
                <a:lnTo>
                  <a:pt x="71438" y="187524"/>
                </a:lnTo>
                <a:lnTo>
                  <a:pt x="71438" y="160735"/>
                </a:lnTo>
                <a:lnTo>
                  <a:pt x="7143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5" name="Freeform 26824"/>
          <p:cNvSpPr/>
          <p:nvPr/>
        </p:nvSpPr>
        <p:spPr bwMode="auto">
          <a:xfrm>
            <a:off x="3625453" y="4964906"/>
            <a:ext cx="142876" cy="205384"/>
          </a:xfrm>
          <a:custGeom>
            <a:avLst/>
            <a:gdLst/>
            <a:ahLst/>
            <a:cxnLst/>
            <a:rect l="0" t="0" r="0" b="0"/>
            <a:pathLst>
              <a:path w="142876" h="205384">
                <a:moveTo>
                  <a:pt x="8930" y="80367"/>
                </a:moveTo>
                <a:lnTo>
                  <a:pt x="8930" y="80367"/>
                </a:lnTo>
                <a:lnTo>
                  <a:pt x="8930" y="80367"/>
                </a:lnTo>
                <a:lnTo>
                  <a:pt x="8930" y="80367"/>
                </a:lnTo>
                <a:lnTo>
                  <a:pt x="17860" y="80367"/>
                </a:lnTo>
                <a:lnTo>
                  <a:pt x="17860" y="89297"/>
                </a:lnTo>
                <a:lnTo>
                  <a:pt x="26789" y="107157"/>
                </a:lnTo>
                <a:lnTo>
                  <a:pt x="26789" y="125016"/>
                </a:lnTo>
                <a:lnTo>
                  <a:pt x="35719" y="151805"/>
                </a:lnTo>
                <a:lnTo>
                  <a:pt x="35719" y="169664"/>
                </a:lnTo>
                <a:lnTo>
                  <a:pt x="35719" y="187524"/>
                </a:lnTo>
                <a:lnTo>
                  <a:pt x="44649" y="196453"/>
                </a:lnTo>
                <a:lnTo>
                  <a:pt x="44649" y="205383"/>
                </a:lnTo>
                <a:lnTo>
                  <a:pt x="44649" y="205383"/>
                </a:lnTo>
                <a:lnTo>
                  <a:pt x="35719" y="196453"/>
                </a:lnTo>
                <a:lnTo>
                  <a:pt x="35719" y="187524"/>
                </a:lnTo>
                <a:lnTo>
                  <a:pt x="35719" y="169664"/>
                </a:lnTo>
                <a:lnTo>
                  <a:pt x="26789" y="151805"/>
                </a:lnTo>
                <a:lnTo>
                  <a:pt x="26789" y="133946"/>
                </a:lnTo>
                <a:lnTo>
                  <a:pt x="17860" y="107157"/>
                </a:lnTo>
                <a:lnTo>
                  <a:pt x="8930" y="80367"/>
                </a:lnTo>
                <a:lnTo>
                  <a:pt x="0" y="62508"/>
                </a:lnTo>
                <a:lnTo>
                  <a:pt x="0" y="44649"/>
                </a:lnTo>
                <a:lnTo>
                  <a:pt x="0" y="35719"/>
                </a:lnTo>
                <a:lnTo>
                  <a:pt x="8930" y="26789"/>
                </a:lnTo>
                <a:lnTo>
                  <a:pt x="26789" y="17860"/>
                </a:lnTo>
                <a:lnTo>
                  <a:pt x="53578" y="8930"/>
                </a:lnTo>
                <a:lnTo>
                  <a:pt x="71438" y="0"/>
                </a:lnTo>
                <a:lnTo>
                  <a:pt x="98227" y="0"/>
                </a:lnTo>
                <a:lnTo>
                  <a:pt x="125016" y="0"/>
                </a:lnTo>
                <a:lnTo>
                  <a:pt x="133945" y="8930"/>
                </a:lnTo>
                <a:lnTo>
                  <a:pt x="142875" y="26789"/>
                </a:lnTo>
                <a:lnTo>
                  <a:pt x="142875" y="44649"/>
                </a:lnTo>
                <a:lnTo>
                  <a:pt x="133945" y="71438"/>
                </a:lnTo>
                <a:lnTo>
                  <a:pt x="116086" y="98227"/>
                </a:lnTo>
                <a:lnTo>
                  <a:pt x="98227" y="107157"/>
                </a:lnTo>
                <a:lnTo>
                  <a:pt x="80367" y="116086"/>
                </a:lnTo>
                <a:lnTo>
                  <a:pt x="71438" y="116086"/>
                </a:lnTo>
                <a:lnTo>
                  <a:pt x="62508" y="116086"/>
                </a:lnTo>
                <a:lnTo>
                  <a:pt x="62508" y="107157"/>
                </a:lnTo>
                <a:lnTo>
                  <a:pt x="62508"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6" name="Freeform 26825"/>
          <p:cNvSpPr/>
          <p:nvPr/>
        </p:nvSpPr>
        <p:spPr bwMode="auto">
          <a:xfrm>
            <a:off x="3786188" y="5054203"/>
            <a:ext cx="107157" cy="116087"/>
          </a:xfrm>
          <a:custGeom>
            <a:avLst/>
            <a:gdLst/>
            <a:ahLst/>
            <a:cxnLst/>
            <a:rect l="0" t="0" r="0" b="0"/>
            <a:pathLst>
              <a:path w="107157" h="116087">
                <a:moveTo>
                  <a:pt x="0" y="0"/>
                </a:moveTo>
                <a:lnTo>
                  <a:pt x="0" y="0"/>
                </a:lnTo>
                <a:lnTo>
                  <a:pt x="0" y="0"/>
                </a:lnTo>
                <a:lnTo>
                  <a:pt x="0" y="0"/>
                </a:lnTo>
                <a:lnTo>
                  <a:pt x="0" y="8930"/>
                </a:lnTo>
                <a:lnTo>
                  <a:pt x="0" y="26789"/>
                </a:lnTo>
                <a:lnTo>
                  <a:pt x="0" y="44649"/>
                </a:lnTo>
                <a:lnTo>
                  <a:pt x="0" y="62508"/>
                </a:lnTo>
                <a:lnTo>
                  <a:pt x="8929" y="80367"/>
                </a:lnTo>
                <a:lnTo>
                  <a:pt x="8929" y="98227"/>
                </a:lnTo>
                <a:lnTo>
                  <a:pt x="17859" y="107156"/>
                </a:lnTo>
                <a:lnTo>
                  <a:pt x="17859" y="116086"/>
                </a:lnTo>
                <a:lnTo>
                  <a:pt x="26789" y="116086"/>
                </a:lnTo>
                <a:lnTo>
                  <a:pt x="26789" y="107156"/>
                </a:lnTo>
                <a:lnTo>
                  <a:pt x="26789" y="89297"/>
                </a:lnTo>
                <a:lnTo>
                  <a:pt x="35718" y="71438"/>
                </a:lnTo>
                <a:lnTo>
                  <a:pt x="35718" y="53578"/>
                </a:lnTo>
                <a:lnTo>
                  <a:pt x="35718" y="35719"/>
                </a:lnTo>
                <a:lnTo>
                  <a:pt x="35718" y="17860"/>
                </a:lnTo>
                <a:lnTo>
                  <a:pt x="35718" y="17860"/>
                </a:lnTo>
                <a:lnTo>
                  <a:pt x="35718" y="17860"/>
                </a:lnTo>
                <a:lnTo>
                  <a:pt x="44648" y="35719"/>
                </a:lnTo>
                <a:lnTo>
                  <a:pt x="44648" y="53578"/>
                </a:lnTo>
                <a:lnTo>
                  <a:pt x="53578" y="71438"/>
                </a:lnTo>
                <a:lnTo>
                  <a:pt x="71437" y="80367"/>
                </a:lnTo>
                <a:lnTo>
                  <a:pt x="80367" y="89297"/>
                </a:lnTo>
                <a:lnTo>
                  <a:pt x="98226" y="89297"/>
                </a:lnTo>
                <a:lnTo>
                  <a:pt x="107156" y="89297"/>
                </a:lnTo>
                <a:lnTo>
                  <a:pt x="107156"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7" name="Freeform 26826"/>
          <p:cNvSpPr/>
          <p:nvPr/>
        </p:nvSpPr>
        <p:spPr bwMode="auto">
          <a:xfrm>
            <a:off x="3893344" y="5036344"/>
            <a:ext cx="80368" cy="187524"/>
          </a:xfrm>
          <a:custGeom>
            <a:avLst/>
            <a:gdLst/>
            <a:ahLst/>
            <a:cxnLst/>
            <a:rect l="0" t="0" r="0" b="0"/>
            <a:pathLst>
              <a:path w="80368" h="187524">
                <a:moveTo>
                  <a:pt x="26789" y="0"/>
                </a:moveTo>
                <a:lnTo>
                  <a:pt x="26789" y="0"/>
                </a:lnTo>
                <a:lnTo>
                  <a:pt x="17859" y="0"/>
                </a:lnTo>
                <a:lnTo>
                  <a:pt x="17859" y="0"/>
                </a:lnTo>
                <a:lnTo>
                  <a:pt x="8929" y="0"/>
                </a:lnTo>
                <a:lnTo>
                  <a:pt x="8929" y="0"/>
                </a:lnTo>
                <a:lnTo>
                  <a:pt x="0" y="0"/>
                </a:lnTo>
                <a:lnTo>
                  <a:pt x="0" y="0"/>
                </a:lnTo>
                <a:lnTo>
                  <a:pt x="0" y="8929"/>
                </a:lnTo>
                <a:lnTo>
                  <a:pt x="0" y="17859"/>
                </a:lnTo>
                <a:lnTo>
                  <a:pt x="0" y="35719"/>
                </a:lnTo>
                <a:lnTo>
                  <a:pt x="8929" y="44648"/>
                </a:lnTo>
                <a:lnTo>
                  <a:pt x="8929" y="53578"/>
                </a:lnTo>
                <a:lnTo>
                  <a:pt x="17859" y="53578"/>
                </a:lnTo>
                <a:lnTo>
                  <a:pt x="26789" y="53578"/>
                </a:lnTo>
                <a:lnTo>
                  <a:pt x="26789" y="53578"/>
                </a:lnTo>
                <a:lnTo>
                  <a:pt x="26789" y="44648"/>
                </a:lnTo>
                <a:lnTo>
                  <a:pt x="26789" y="26789"/>
                </a:lnTo>
                <a:lnTo>
                  <a:pt x="26789" y="17859"/>
                </a:lnTo>
                <a:lnTo>
                  <a:pt x="26789" y="17859"/>
                </a:lnTo>
                <a:lnTo>
                  <a:pt x="26789" y="17859"/>
                </a:lnTo>
                <a:lnTo>
                  <a:pt x="35719" y="35719"/>
                </a:lnTo>
                <a:lnTo>
                  <a:pt x="44648" y="53578"/>
                </a:lnTo>
                <a:lnTo>
                  <a:pt x="53578" y="80367"/>
                </a:lnTo>
                <a:lnTo>
                  <a:pt x="62508" y="107156"/>
                </a:lnTo>
                <a:lnTo>
                  <a:pt x="71437" y="125015"/>
                </a:lnTo>
                <a:lnTo>
                  <a:pt x="80367" y="151804"/>
                </a:lnTo>
                <a:lnTo>
                  <a:pt x="80367" y="160734"/>
                </a:lnTo>
                <a:lnTo>
                  <a:pt x="80367" y="178594"/>
                </a:lnTo>
                <a:lnTo>
                  <a:pt x="80367" y="178594"/>
                </a:lnTo>
                <a:lnTo>
                  <a:pt x="71437" y="187523"/>
                </a:lnTo>
                <a:lnTo>
                  <a:pt x="62508" y="178594"/>
                </a:lnTo>
                <a:lnTo>
                  <a:pt x="53578" y="169664"/>
                </a:lnTo>
                <a:lnTo>
                  <a:pt x="35719" y="151804"/>
                </a:lnTo>
                <a:lnTo>
                  <a:pt x="3571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8" name="Freeform 26827"/>
          <p:cNvSpPr/>
          <p:nvPr/>
        </p:nvSpPr>
        <p:spPr bwMode="auto">
          <a:xfrm>
            <a:off x="3964781" y="5009555"/>
            <a:ext cx="89298" cy="125016"/>
          </a:xfrm>
          <a:custGeom>
            <a:avLst/>
            <a:gdLst/>
            <a:ahLst/>
            <a:cxnLst/>
            <a:rect l="0" t="0" r="0" b="0"/>
            <a:pathLst>
              <a:path w="89298" h="125016">
                <a:moveTo>
                  <a:pt x="0" y="98226"/>
                </a:moveTo>
                <a:lnTo>
                  <a:pt x="0" y="98226"/>
                </a:lnTo>
                <a:lnTo>
                  <a:pt x="8930" y="98226"/>
                </a:lnTo>
                <a:lnTo>
                  <a:pt x="8930" y="89297"/>
                </a:lnTo>
                <a:lnTo>
                  <a:pt x="17860" y="89297"/>
                </a:lnTo>
                <a:lnTo>
                  <a:pt x="26789" y="71437"/>
                </a:lnTo>
                <a:lnTo>
                  <a:pt x="35719" y="62508"/>
                </a:lnTo>
                <a:lnTo>
                  <a:pt x="35719" y="44648"/>
                </a:lnTo>
                <a:lnTo>
                  <a:pt x="35719" y="26789"/>
                </a:lnTo>
                <a:lnTo>
                  <a:pt x="35719" y="17859"/>
                </a:lnTo>
                <a:lnTo>
                  <a:pt x="35719" y="8929"/>
                </a:lnTo>
                <a:lnTo>
                  <a:pt x="26789" y="0"/>
                </a:lnTo>
                <a:lnTo>
                  <a:pt x="17860" y="8929"/>
                </a:lnTo>
                <a:lnTo>
                  <a:pt x="17860" y="26789"/>
                </a:lnTo>
                <a:lnTo>
                  <a:pt x="17860" y="44648"/>
                </a:lnTo>
                <a:lnTo>
                  <a:pt x="17860" y="71437"/>
                </a:lnTo>
                <a:lnTo>
                  <a:pt x="17860" y="98226"/>
                </a:lnTo>
                <a:lnTo>
                  <a:pt x="26789" y="116086"/>
                </a:lnTo>
                <a:lnTo>
                  <a:pt x="35719" y="125015"/>
                </a:lnTo>
                <a:lnTo>
                  <a:pt x="44649" y="125015"/>
                </a:lnTo>
                <a:lnTo>
                  <a:pt x="62508" y="125015"/>
                </a:lnTo>
                <a:lnTo>
                  <a:pt x="71438" y="116086"/>
                </a:lnTo>
                <a:lnTo>
                  <a:pt x="80367" y="98226"/>
                </a:lnTo>
                <a:lnTo>
                  <a:pt x="89297" y="71437"/>
                </a:lnTo>
                <a:lnTo>
                  <a:pt x="8929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9" name="Freeform 26828"/>
          <p:cNvSpPr/>
          <p:nvPr/>
        </p:nvSpPr>
        <p:spPr bwMode="auto">
          <a:xfrm>
            <a:off x="4116586" y="4964906"/>
            <a:ext cx="89298" cy="116087"/>
          </a:xfrm>
          <a:custGeom>
            <a:avLst/>
            <a:gdLst/>
            <a:ahLst/>
            <a:cxnLst/>
            <a:rect l="0" t="0" r="0" b="0"/>
            <a:pathLst>
              <a:path w="89298" h="116087">
                <a:moveTo>
                  <a:pt x="8930" y="17860"/>
                </a:moveTo>
                <a:lnTo>
                  <a:pt x="8930" y="17860"/>
                </a:lnTo>
                <a:lnTo>
                  <a:pt x="0" y="17860"/>
                </a:lnTo>
                <a:lnTo>
                  <a:pt x="0" y="17860"/>
                </a:lnTo>
                <a:lnTo>
                  <a:pt x="8930" y="35719"/>
                </a:lnTo>
                <a:lnTo>
                  <a:pt x="8930" y="44649"/>
                </a:lnTo>
                <a:lnTo>
                  <a:pt x="17859" y="71438"/>
                </a:lnTo>
                <a:lnTo>
                  <a:pt x="35719" y="89297"/>
                </a:lnTo>
                <a:lnTo>
                  <a:pt x="44648" y="98227"/>
                </a:lnTo>
                <a:lnTo>
                  <a:pt x="62508" y="107157"/>
                </a:lnTo>
                <a:lnTo>
                  <a:pt x="71437" y="116086"/>
                </a:lnTo>
                <a:lnTo>
                  <a:pt x="80367" y="107157"/>
                </a:lnTo>
                <a:lnTo>
                  <a:pt x="80367" y="98227"/>
                </a:lnTo>
                <a:lnTo>
                  <a:pt x="89297" y="80367"/>
                </a:lnTo>
                <a:lnTo>
                  <a:pt x="80367" y="62508"/>
                </a:lnTo>
                <a:lnTo>
                  <a:pt x="80367" y="44649"/>
                </a:lnTo>
                <a:lnTo>
                  <a:pt x="62508" y="26789"/>
                </a:lnTo>
                <a:lnTo>
                  <a:pt x="53578" y="8930"/>
                </a:lnTo>
                <a:lnTo>
                  <a:pt x="35719" y="0"/>
                </a:lnTo>
                <a:lnTo>
                  <a:pt x="17859" y="0"/>
                </a:lnTo>
                <a:lnTo>
                  <a:pt x="8930" y="8930"/>
                </a:lnTo>
                <a:lnTo>
                  <a:pt x="8930" y="17860"/>
                </a:lnTo>
                <a:lnTo>
                  <a:pt x="8930" y="26789"/>
                </a:lnTo>
                <a:lnTo>
                  <a:pt x="8930" y="35719"/>
                </a:lnTo>
                <a:lnTo>
                  <a:pt x="17859" y="35719"/>
                </a:lnTo>
                <a:lnTo>
                  <a:pt x="35719" y="35719"/>
                </a:lnTo>
                <a:lnTo>
                  <a:pt x="44648" y="26789"/>
                </a:lnTo>
                <a:lnTo>
                  <a:pt x="53578" y="8930"/>
                </a:lnTo>
                <a:lnTo>
                  <a:pt x="5357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0" name="Freeform 26829"/>
          <p:cNvSpPr/>
          <p:nvPr/>
        </p:nvSpPr>
        <p:spPr bwMode="auto">
          <a:xfrm>
            <a:off x="4232672" y="4795242"/>
            <a:ext cx="62509" cy="232173"/>
          </a:xfrm>
          <a:custGeom>
            <a:avLst/>
            <a:gdLst/>
            <a:ahLst/>
            <a:cxnLst/>
            <a:rect l="0" t="0" r="0" b="0"/>
            <a:pathLst>
              <a:path w="62509" h="232173">
                <a:moveTo>
                  <a:pt x="17859" y="0"/>
                </a:moveTo>
                <a:lnTo>
                  <a:pt x="17859" y="0"/>
                </a:lnTo>
                <a:lnTo>
                  <a:pt x="8930" y="0"/>
                </a:lnTo>
                <a:lnTo>
                  <a:pt x="8930" y="0"/>
                </a:lnTo>
                <a:lnTo>
                  <a:pt x="0" y="8929"/>
                </a:lnTo>
                <a:lnTo>
                  <a:pt x="0" y="17859"/>
                </a:lnTo>
                <a:lnTo>
                  <a:pt x="0" y="35719"/>
                </a:lnTo>
                <a:lnTo>
                  <a:pt x="0" y="62508"/>
                </a:lnTo>
                <a:lnTo>
                  <a:pt x="8930" y="89297"/>
                </a:lnTo>
                <a:lnTo>
                  <a:pt x="8930" y="116086"/>
                </a:lnTo>
                <a:lnTo>
                  <a:pt x="26789" y="142875"/>
                </a:lnTo>
                <a:lnTo>
                  <a:pt x="35719" y="169664"/>
                </a:lnTo>
                <a:lnTo>
                  <a:pt x="44648" y="187524"/>
                </a:lnTo>
                <a:lnTo>
                  <a:pt x="53578" y="205383"/>
                </a:lnTo>
                <a:lnTo>
                  <a:pt x="62508" y="223242"/>
                </a:lnTo>
                <a:lnTo>
                  <a:pt x="62508" y="232172"/>
                </a:lnTo>
                <a:lnTo>
                  <a:pt x="62508" y="232172"/>
                </a:lnTo>
                <a:lnTo>
                  <a:pt x="62508" y="232172"/>
                </a:lnTo>
                <a:lnTo>
                  <a:pt x="53578" y="223242"/>
                </a:lnTo>
                <a:lnTo>
                  <a:pt x="35719" y="214313"/>
                </a:lnTo>
                <a:lnTo>
                  <a:pt x="3571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1" name="Freeform 26830"/>
          <p:cNvSpPr/>
          <p:nvPr/>
        </p:nvSpPr>
        <p:spPr bwMode="auto">
          <a:xfrm>
            <a:off x="4205883" y="4938117"/>
            <a:ext cx="89298" cy="71439"/>
          </a:xfrm>
          <a:custGeom>
            <a:avLst/>
            <a:gdLst/>
            <a:ahLst/>
            <a:cxnLst/>
            <a:rect l="0" t="0" r="0" b="0"/>
            <a:pathLst>
              <a:path w="89298" h="71439">
                <a:moveTo>
                  <a:pt x="8930" y="71438"/>
                </a:moveTo>
                <a:lnTo>
                  <a:pt x="0" y="71438"/>
                </a:lnTo>
                <a:lnTo>
                  <a:pt x="8930" y="62508"/>
                </a:lnTo>
                <a:lnTo>
                  <a:pt x="8930" y="53578"/>
                </a:lnTo>
                <a:lnTo>
                  <a:pt x="17859" y="44649"/>
                </a:lnTo>
                <a:lnTo>
                  <a:pt x="26789" y="35719"/>
                </a:lnTo>
                <a:lnTo>
                  <a:pt x="35719" y="17860"/>
                </a:lnTo>
                <a:lnTo>
                  <a:pt x="44648" y="8930"/>
                </a:lnTo>
                <a:lnTo>
                  <a:pt x="62508" y="0"/>
                </a:lnTo>
                <a:lnTo>
                  <a:pt x="71437" y="0"/>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2" name="Freeform 26831"/>
          <p:cNvSpPr/>
          <p:nvPr/>
        </p:nvSpPr>
        <p:spPr bwMode="auto">
          <a:xfrm>
            <a:off x="4277320" y="4750593"/>
            <a:ext cx="116087" cy="267892"/>
          </a:xfrm>
          <a:custGeom>
            <a:avLst/>
            <a:gdLst/>
            <a:ahLst/>
            <a:cxnLst/>
            <a:rect l="0" t="0" r="0" b="0"/>
            <a:pathLst>
              <a:path w="116087" h="267892">
                <a:moveTo>
                  <a:pt x="62508" y="8930"/>
                </a:moveTo>
                <a:lnTo>
                  <a:pt x="53578" y="8930"/>
                </a:lnTo>
                <a:lnTo>
                  <a:pt x="53578" y="8930"/>
                </a:lnTo>
                <a:lnTo>
                  <a:pt x="44649" y="8930"/>
                </a:lnTo>
                <a:lnTo>
                  <a:pt x="44649" y="0"/>
                </a:lnTo>
                <a:lnTo>
                  <a:pt x="35719" y="8930"/>
                </a:lnTo>
                <a:lnTo>
                  <a:pt x="44649" y="17860"/>
                </a:lnTo>
                <a:lnTo>
                  <a:pt x="44649" y="35719"/>
                </a:lnTo>
                <a:lnTo>
                  <a:pt x="53578" y="53578"/>
                </a:lnTo>
                <a:lnTo>
                  <a:pt x="53578" y="80368"/>
                </a:lnTo>
                <a:lnTo>
                  <a:pt x="62508" y="98227"/>
                </a:lnTo>
                <a:lnTo>
                  <a:pt x="71438" y="125016"/>
                </a:lnTo>
                <a:lnTo>
                  <a:pt x="80368" y="142876"/>
                </a:lnTo>
                <a:lnTo>
                  <a:pt x="89297" y="160735"/>
                </a:lnTo>
                <a:lnTo>
                  <a:pt x="98227" y="178595"/>
                </a:lnTo>
                <a:lnTo>
                  <a:pt x="107157" y="196454"/>
                </a:lnTo>
                <a:lnTo>
                  <a:pt x="107157" y="205384"/>
                </a:lnTo>
                <a:lnTo>
                  <a:pt x="116086" y="223243"/>
                </a:lnTo>
                <a:lnTo>
                  <a:pt x="116086" y="241102"/>
                </a:lnTo>
                <a:lnTo>
                  <a:pt x="116086" y="250032"/>
                </a:lnTo>
                <a:lnTo>
                  <a:pt x="107157" y="258962"/>
                </a:lnTo>
                <a:lnTo>
                  <a:pt x="89297" y="258962"/>
                </a:lnTo>
                <a:lnTo>
                  <a:pt x="80368" y="267891"/>
                </a:lnTo>
                <a:lnTo>
                  <a:pt x="62508" y="258962"/>
                </a:lnTo>
                <a:lnTo>
                  <a:pt x="44649" y="258962"/>
                </a:lnTo>
                <a:lnTo>
                  <a:pt x="17860" y="241102"/>
                </a:lnTo>
                <a:lnTo>
                  <a:pt x="8930" y="223243"/>
                </a:lnTo>
                <a:lnTo>
                  <a:pt x="0" y="214313"/>
                </a:lnTo>
                <a:lnTo>
                  <a:pt x="0" y="196454"/>
                </a:lnTo>
                <a:lnTo>
                  <a:pt x="17860" y="187524"/>
                </a:lnTo>
                <a:lnTo>
                  <a:pt x="26789" y="178595"/>
                </a:lnTo>
                <a:lnTo>
                  <a:pt x="44649" y="178595"/>
                </a:lnTo>
                <a:lnTo>
                  <a:pt x="62508" y="169665"/>
                </a:lnTo>
                <a:lnTo>
                  <a:pt x="80368" y="160735"/>
                </a:lnTo>
                <a:lnTo>
                  <a:pt x="98227" y="151805"/>
                </a:lnTo>
                <a:lnTo>
                  <a:pt x="107157" y="142876"/>
                </a:lnTo>
                <a:lnTo>
                  <a:pt x="116086" y="133946"/>
                </a:lnTo>
                <a:lnTo>
                  <a:pt x="116086" y="125016"/>
                </a:lnTo>
                <a:lnTo>
                  <a:pt x="11608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3" name="Freeform 26832"/>
          <p:cNvSpPr/>
          <p:nvPr/>
        </p:nvSpPr>
        <p:spPr bwMode="auto">
          <a:xfrm>
            <a:off x="4411266" y="4830961"/>
            <a:ext cx="71438" cy="116087"/>
          </a:xfrm>
          <a:custGeom>
            <a:avLst/>
            <a:gdLst/>
            <a:ahLst/>
            <a:cxnLst/>
            <a:rect l="0" t="0" r="0" b="0"/>
            <a:pathLst>
              <a:path w="71438" h="116087">
                <a:moveTo>
                  <a:pt x="8929" y="0"/>
                </a:moveTo>
                <a:lnTo>
                  <a:pt x="8929" y="0"/>
                </a:lnTo>
                <a:lnTo>
                  <a:pt x="8929" y="0"/>
                </a:lnTo>
                <a:lnTo>
                  <a:pt x="8929" y="8929"/>
                </a:lnTo>
                <a:lnTo>
                  <a:pt x="17859" y="17859"/>
                </a:lnTo>
                <a:lnTo>
                  <a:pt x="17859" y="17859"/>
                </a:lnTo>
                <a:lnTo>
                  <a:pt x="26789" y="17859"/>
                </a:lnTo>
                <a:lnTo>
                  <a:pt x="26789" y="17859"/>
                </a:lnTo>
                <a:lnTo>
                  <a:pt x="35718" y="17859"/>
                </a:lnTo>
                <a:lnTo>
                  <a:pt x="35718" y="17859"/>
                </a:lnTo>
                <a:lnTo>
                  <a:pt x="44648" y="17859"/>
                </a:lnTo>
                <a:lnTo>
                  <a:pt x="44648" y="17859"/>
                </a:lnTo>
                <a:lnTo>
                  <a:pt x="53578" y="17859"/>
                </a:lnTo>
                <a:lnTo>
                  <a:pt x="62507" y="17859"/>
                </a:lnTo>
                <a:lnTo>
                  <a:pt x="62507" y="26789"/>
                </a:lnTo>
                <a:lnTo>
                  <a:pt x="71437" y="35718"/>
                </a:lnTo>
                <a:lnTo>
                  <a:pt x="71437" y="44648"/>
                </a:lnTo>
                <a:lnTo>
                  <a:pt x="71437" y="53578"/>
                </a:lnTo>
                <a:lnTo>
                  <a:pt x="71437" y="62508"/>
                </a:lnTo>
                <a:lnTo>
                  <a:pt x="71437" y="71437"/>
                </a:lnTo>
                <a:lnTo>
                  <a:pt x="62507" y="89297"/>
                </a:lnTo>
                <a:lnTo>
                  <a:pt x="53578" y="98227"/>
                </a:lnTo>
                <a:lnTo>
                  <a:pt x="44648" y="107156"/>
                </a:lnTo>
                <a:lnTo>
                  <a:pt x="26789" y="116086"/>
                </a:lnTo>
                <a:lnTo>
                  <a:pt x="17859" y="116086"/>
                </a:lnTo>
                <a:lnTo>
                  <a:pt x="8929" y="116086"/>
                </a:lnTo>
                <a:lnTo>
                  <a:pt x="0" y="107156"/>
                </a:lnTo>
                <a:lnTo>
                  <a:pt x="0" y="98227"/>
                </a:lnTo>
                <a:lnTo>
                  <a:pt x="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4" name="Freeform 26833"/>
          <p:cNvSpPr/>
          <p:nvPr/>
        </p:nvSpPr>
        <p:spPr bwMode="auto">
          <a:xfrm>
            <a:off x="4491633" y="4634507"/>
            <a:ext cx="178595" cy="258963"/>
          </a:xfrm>
          <a:custGeom>
            <a:avLst/>
            <a:gdLst/>
            <a:ahLst/>
            <a:cxnLst/>
            <a:rect l="0" t="0" r="0" b="0"/>
            <a:pathLst>
              <a:path w="178595" h="258963">
                <a:moveTo>
                  <a:pt x="0" y="196454"/>
                </a:moveTo>
                <a:lnTo>
                  <a:pt x="0" y="196454"/>
                </a:lnTo>
                <a:lnTo>
                  <a:pt x="0" y="205383"/>
                </a:lnTo>
                <a:lnTo>
                  <a:pt x="0" y="214313"/>
                </a:lnTo>
                <a:lnTo>
                  <a:pt x="8930" y="223243"/>
                </a:lnTo>
                <a:lnTo>
                  <a:pt x="8930" y="223243"/>
                </a:lnTo>
                <a:lnTo>
                  <a:pt x="17859" y="232172"/>
                </a:lnTo>
                <a:lnTo>
                  <a:pt x="26789" y="232172"/>
                </a:lnTo>
                <a:lnTo>
                  <a:pt x="35719" y="223243"/>
                </a:lnTo>
                <a:lnTo>
                  <a:pt x="44648" y="214313"/>
                </a:lnTo>
                <a:lnTo>
                  <a:pt x="44648" y="205383"/>
                </a:lnTo>
                <a:lnTo>
                  <a:pt x="53578" y="187524"/>
                </a:lnTo>
                <a:lnTo>
                  <a:pt x="53578" y="178594"/>
                </a:lnTo>
                <a:lnTo>
                  <a:pt x="53578" y="169664"/>
                </a:lnTo>
                <a:lnTo>
                  <a:pt x="53578" y="169664"/>
                </a:lnTo>
                <a:lnTo>
                  <a:pt x="44648" y="169664"/>
                </a:lnTo>
                <a:lnTo>
                  <a:pt x="44648" y="187524"/>
                </a:lnTo>
                <a:lnTo>
                  <a:pt x="44648" y="196454"/>
                </a:lnTo>
                <a:lnTo>
                  <a:pt x="44648" y="214313"/>
                </a:lnTo>
                <a:lnTo>
                  <a:pt x="44648" y="232172"/>
                </a:lnTo>
                <a:lnTo>
                  <a:pt x="44648" y="241102"/>
                </a:lnTo>
                <a:lnTo>
                  <a:pt x="53578" y="258962"/>
                </a:lnTo>
                <a:lnTo>
                  <a:pt x="62508" y="258962"/>
                </a:lnTo>
                <a:lnTo>
                  <a:pt x="71437" y="258962"/>
                </a:lnTo>
                <a:lnTo>
                  <a:pt x="80367" y="258962"/>
                </a:lnTo>
                <a:lnTo>
                  <a:pt x="89297" y="241102"/>
                </a:lnTo>
                <a:lnTo>
                  <a:pt x="98226" y="232172"/>
                </a:lnTo>
                <a:lnTo>
                  <a:pt x="107156" y="205383"/>
                </a:lnTo>
                <a:lnTo>
                  <a:pt x="116086" y="187524"/>
                </a:lnTo>
                <a:lnTo>
                  <a:pt x="116086" y="160735"/>
                </a:lnTo>
                <a:lnTo>
                  <a:pt x="116086" y="133946"/>
                </a:lnTo>
                <a:lnTo>
                  <a:pt x="116086" y="107157"/>
                </a:lnTo>
                <a:lnTo>
                  <a:pt x="107156" y="80368"/>
                </a:lnTo>
                <a:lnTo>
                  <a:pt x="98226" y="44649"/>
                </a:lnTo>
                <a:lnTo>
                  <a:pt x="89297" y="26789"/>
                </a:lnTo>
                <a:lnTo>
                  <a:pt x="89297" y="8930"/>
                </a:lnTo>
                <a:lnTo>
                  <a:pt x="80367" y="0"/>
                </a:lnTo>
                <a:lnTo>
                  <a:pt x="71437" y="8930"/>
                </a:lnTo>
                <a:lnTo>
                  <a:pt x="71437" y="26789"/>
                </a:lnTo>
                <a:lnTo>
                  <a:pt x="80367" y="53579"/>
                </a:lnTo>
                <a:lnTo>
                  <a:pt x="80367" y="89297"/>
                </a:lnTo>
                <a:lnTo>
                  <a:pt x="98226" y="133946"/>
                </a:lnTo>
                <a:lnTo>
                  <a:pt x="107156" y="169664"/>
                </a:lnTo>
                <a:lnTo>
                  <a:pt x="116086" y="196454"/>
                </a:lnTo>
                <a:lnTo>
                  <a:pt x="125015" y="223243"/>
                </a:lnTo>
                <a:lnTo>
                  <a:pt x="142875" y="241102"/>
                </a:lnTo>
                <a:lnTo>
                  <a:pt x="151805" y="250032"/>
                </a:lnTo>
                <a:lnTo>
                  <a:pt x="160734" y="258962"/>
                </a:lnTo>
                <a:lnTo>
                  <a:pt x="169664" y="250032"/>
                </a:lnTo>
                <a:lnTo>
                  <a:pt x="169664" y="250032"/>
                </a:lnTo>
                <a:lnTo>
                  <a:pt x="178594" y="241102"/>
                </a:lnTo>
                <a:lnTo>
                  <a:pt x="178594" y="232172"/>
                </a:lnTo>
                <a:lnTo>
                  <a:pt x="169664" y="223243"/>
                </a:lnTo>
                <a:lnTo>
                  <a:pt x="160734" y="214313"/>
                </a:lnTo>
                <a:lnTo>
                  <a:pt x="142875" y="196454"/>
                </a:lnTo>
                <a:lnTo>
                  <a:pt x="125015" y="178594"/>
                </a:lnTo>
                <a:lnTo>
                  <a:pt x="12501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5" name="Freeform 26834"/>
          <p:cNvSpPr/>
          <p:nvPr/>
        </p:nvSpPr>
        <p:spPr bwMode="auto">
          <a:xfrm>
            <a:off x="4491633" y="4705945"/>
            <a:ext cx="151806" cy="53579"/>
          </a:xfrm>
          <a:custGeom>
            <a:avLst/>
            <a:gdLst/>
            <a:ahLst/>
            <a:cxnLst/>
            <a:rect l="0" t="0" r="0" b="0"/>
            <a:pathLst>
              <a:path w="151806" h="53579">
                <a:moveTo>
                  <a:pt x="0" y="53578"/>
                </a:moveTo>
                <a:lnTo>
                  <a:pt x="8930" y="53578"/>
                </a:lnTo>
                <a:lnTo>
                  <a:pt x="26789" y="53578"/>
                </a:lnTo>
                <a:lnTo>
                  <a:pt x="53578" y="53578"/>
                </a:lnTo>
                <a:lnTo>
                  <a:pt x="80367" y="44648"/>
                </a:lnTo>
                <a:lnTo>
                  <a:pt x="107156" y="35719"/>
                </a:lnTo>
                <a:lnTo>
                  <a:pt x="125015" y="26789"/>
                </a:lnTo>
                <a:lnTo>
                  <a:pt x="142875" y="8930"/>
                </a:lnTo>
                <a:lnTo>
                  <a:pt x="151805" y="0"/>
                </a:lnTo>
                <a:lnTo>
                  <a:pt x="151805" y="0"/>
                </a:lnTo>
                <a:lnTo>
                  <a:pt x="151805" y="0"/>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6" name="Freeform 26835"/>
          <p:cNvSpPr/>
          <p:nvPr/>
        </p:nvSpPr>
        <p:spPr bwMode="auto">
          <a:xfrm>
            <a:off x="2160984" y="5000625"/>
            <a:ext cx="62509" cy="267892"/>
          </a:xfrm>
          <a:custGeom>
            <a:avLst/>
            <a:gdLst/>
            <a:ahLst/>
            <a:cxnLst/>
            <a:rect l="0" t="0" r="0" b="0"/>
            <a:pathLst>
              <a:path w="62509" h="267892">
                <a:moveTo>
                  <a:pt x="8930" y="8930"/>
                </a:moveTo>
                <a:lnTo>
                  <a:pt x="8930" y="8930"/>
                </a:lnTo>
                <a:lnTo>
                  <a:pt x="0" y="8930"/>
                </a:lnTo>
                <a:lnTo>
                  <a:pt x="0" y="8930"/>
                </a:lnTo>
                <a:lnTo>
                  <a:pt x="0" y="0"/>
                </a:lnTo>
                <a:lnTo>
                  <a:pt x="0" y="0"/>
                </a:lnTo>
                <a:lnTo>
                  <a:pt x="8930" y="8930"/>
                </a:lnTo>
                <a:lnTo>
                  <a:pt x="17860" y="26789"/>
                </a:lnTo>
                <a:lnTo>
                  <a:pt x="26789" y="44648"/>
                </a:lnTo>
                <a:lnTo>
                  <a:pt x="35719" y="80367"/>
                </a:lnTo>
                <a:lnTo>
                  <a:pt x="44649" y="125016"/>
                </a:lnTo>
                <a:lnTo>
                  <a:pt x="53579" y="160734"/>
                </a:lnTo>
                <a:lnTo>
                  <a:pt x="62508" y="196453"/>
                </a:lnTo>
                <a:lnTo>
                  <a:pt x="62508" y="223242"/>
                </a:lnTo>
                <a:lnTo>
                  <a:pt x="62508" y="250031"/>
                </a:lnTo>
                <a:lnTo>
                  <a:pt x="62508" y="267891"/>
                </a:lnTo>
                <a:lnTo>
                  <a:pt x="62508" y="267891"/>
                </a:lnTo>
                <a:lnTo>
                  <a:pt x="53579" y="258961"/>
                </a:lnTo>
                <a:lnTo>
                  <a:pt x="44649" y="232172"/>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7" name="Freeform 26836"/>
          <p:cNvSpPr/>
          <p:nvPr/>
        </p:nvSpPr>
        <p:spPr bwMode="auto">
          <a:xfrm>
            <a:off x="2116336" y="4955977"/>
            <a:ext cx="160735" cy="187524"/>
          </a:xfrm>
          <a:custGeom>
            <a:avLst/>
            <a:gdLst/>
            <a:ahLst/>
            <a:cxnLst/>
            <a:rect l="0" t="0" r="0" b="0"/>
            <a:pathLst>
              <a:path w="160735" h="187524">
                <a:moveTo>
                  <a:pt x="0" y="53578"/>
                </a:moveTo>
                <a:lnTo>
                  <a:pt x="0" y="53578"/>
                </a:lnTo>
                <a:lnTo>
                  <a:pt x="0" y="53578"/>
                </a:lnTo>
                <a:lnTo>
                  <a:pt x="8930" y="53578"/>
                </a:lnTo>
                <a:lnTo>
                  <a:pt x="26789" y="44648"/>
                </a:lnTo>
                <a:lnTo>
                  <a:pt x="35719" y="26789"/>
                </a:lnTo>
                <a:lnTo>
                  <a:pt x="62508" y="17859"/>
                </a:lnTo>
                <a:lnTo>
                  <a:pt x="89297" y="0"/>
                </a:lnTo>
                <a:lnTo>
                  <a:pt x="116086" y="0"/>
                </a:lnTo>
                <a:lnTo>
                  <a:pt x="142875" y="0"/>
                </a:lnTo>
                <a:lnTo>
                  <a:pt x="160734" y="17859"/>
                </a:lnTo>
                <a:lnTo>
                  <a:pt x="160734" y="35718"/>
                </a:lnTo>
                <a:lnTo>
                  <a:pt x="160734" y="71437"/>
                </a:lnTo>
                <a:lnTo>
                  <a:pt x="151805" y="107156"/>
                </a:lnTo>
                <a:lnTo>
                  <a:pt x="133945" y="142875"/>
                </a:lnTo>
                <a:lnTo>
                  <a:pt x="116086" y="169664"/>
                </a:lnTo>
                <a:lnTo>
                  <a:pt x="107156" y="187523"/>
                </a:lnTo>
                <a:lnTo>
                  <a:pt x="98227" y="187523"/>
                </a:lnTo>
                <a:lnTo>
                  <a:pt x="89297" y="178593"/>
                </a:lnTo>
                <a:lnTo>
                  <a:pt x="98227" y="151804"/>
                </a:lnTo>
                <a:lnTo>
                  <a:pt x="9822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8" name="Freeform 26837"/>
          <p:cNvSpPr/>
          <p:nvPr/>
        </p:nvSpPr>
        <p:spPr bwMode="auto">
          <a:xfrm>
            <a:off x="2312789" y="5027414"/>
            <a:ext cx="160735" cy="232173"/>
          </a:xfrm>
          <a:custGeom>
            <a:avLst/>
            <a:gdLst/>
            <a:ahLst/>
            <a:cxnLst/>
            <a:rect l="0" t="0" r="0" b="0"/>
            <a:pathLst>
              <a:path w="160735" h="232173">
                <a:moveTo>
                  <a:pt x="71438" y="0"/>
                </a:moveTo>
                <a:lnTo>
                  <a:pt x="62508" y="0"/>
                </a:lnTo>
                <a:lnTo>
                  <a:pt x="62508" y="0"/>
                </a:lnTo>
                <a:lnTo>
                  <a:pt x="53578" y="8930"/>
                </a:lnTo>
                <a:lnTo>
                  <a:pt x="44649" y="8930"/>
                </a:lnTo>
                <a:lnTo>
                  <a:pt x="44649" y="8930"/>
                </a:lnTo>
                <a:lnTo>
                  <a:pt x="35719" y="8930"/>
                </a:lnTo>
                <a:lnTo>
                  <a:pt x="26789" y="8930"/>
                </a:lnTo>
                <a:lnTo>
                  <a:pt x="17859" y="8930"/>
                </a:lnTo>
                <a:lnTo>
                  <a:pt x="17859" y="8930"/>
                </a:lnTo>
                <a:lnTo>
                  <a:pt x="8930" y="26789"/>
                </a:lnTo>
                <a:lnTo>
                  <a:pt x="0" y="44649"/>
                </a:lnTo>
                <a:lnTo>
                  <a:pt x="0" y="80367"/>
                </a:lnTo>
                <a:lnTo>
                  <a:pt x="0" y="116086"/>
                </a:lnTo>
                <a:lnTo>
                  <a:pt x="0" y="160734"/>
                </a:lnTo>
                <a:lnTo>
                  <a:pt x="0" y="196453"/>
                </a:lnTo>
                <a:lnTo>
                  <a:pt x="8930" y="214313"/>
                </a:lnTo>
                <a:lnTo>
                  <a:pt x="17859" y="232172"/>
                </a:lnTo>
                <a:lnTo>
                  <a:pt x="35719" y="223242"/>
                </a:lnTo>
                <a:lnTo>
                  <a:pt x="53578" y="214313"/>
                </a:lnTo>
                <a:lnTo>
                  <a:pt x="62508" y="178594"/>
                </a:lnTo>
                <a:lnTo>
                  <a:pt x="80367" y="142875"/>
                </a:lnTo>
                <a:lnTo>
                  <a:pt x="98227" y="107156"/>
                </a:lnTo>
                <a:lnTo>
                  <a:pt x="107156" y="71438"/>
                </a:lnTo>
                <a:lnTo>
                  <a:pt x="107156" y="44649"/>
                </a:lnTo>
                <a:lnTo>
                  <a:pt x="116086" y="35719"/>
                </a:lnTo>
                <a:lnTo>
                  <a:pt x="116086" y="44649"/>
                </a:lnTo>
                <a:lnTo>
                  <a:pt x="116086" y="62508"/>
                </a:lnTo>
                <a:lnTo>
                  <a:pt x="116086" y="98227"/>
                </a:lnTo>
                <a:lnTo>
                  <a:pt x="116086" y="133945"/>
                </a:lnTo>
                <a:lnTo>
                  <a:pt x="116086" y="160734"/>
                </a:lnTo>
                <a:lnTo>
                  <a:pt x="125016" y="187524"/>
                </a:lnTo>
                <a:lnTo>
                  <a:pt x="133945" y="205383"/>
                </a:lnTo>
                <a:lnTo>
                  <a:pt x="142875" y="205383"/>
                </a:lnTo>
                <a:lnTo>
                  <a:pt x="151805" y="205383"/>
                </a:lnTo>
                <a:lnTo>
                  <a:pt x="160734" y="187524"/>
                </a:lnTo>
                <a:lnTo>
                  <a:pt x="160734"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9" name="Freeform 26838"/>
          <p:cNvSpPr/>
          <p:nvPr/>
        </p:nvSpPr>
        <p:spPr bwMode="auto">
          <a:xfrm>
            <a:off x="2473523" y="5054203"/>
            <a:ext cx="107158" cy="321470"/>
          </a:xfrm>
          <a:custGeom>
            <a:avLst/>
            <a:gdLst/>
            <a:ahLst/>
            <a:cxnLst/>
            <a:rect l="0" t="0" r="0" b="0"/>
            <a:pathLst>
              <a:path w="107158" h="321470">
                <a:moveTo>
                  <a:pt x="53579" y="35719"/>
                </a:moveTo>
                <a:lnTo>
                  <a:pt x="44649" y="44649"/>
                </a:lnTo>
                <a:lnTo>
                  <a:pt x="35719" y="44649"/>
                </a:lnTo>
                <a:lnTo>
                  <a:pt x="35719" y="44649"/>
                </a:lnTo>
                <a:lnTo>
                  <a:pt x="26790" y="44649"/>
                </a:lnTo>
                <a:lnTo>
                  <a:pt x="17860" y="26789"/>
                </a:lnTo>
                <a:lnTo>
                  <a:pt x="8930" y="17860"/>
                </a:lnTo>
                <a:lnTo>
                  <a:pt x="8930" y="8930"/>
                </a:lnTo>
                <a:lnTo>
                  <a:pt x="0" y="0"/>
                </a:lnTo>
                <a:lnTo>
                  <a:pt x="0" y="8930"/>
                </a:lnTo>
                <a:lnTo>
                  <a:pt x="0" y="17860"/>
                </a:lnTo>
                <a:lnTo>
                  <a:pt x="0" y="35719"/>
                </a:lnTo>
                <a:lnTo>
                  <a:pt x="8930" y="62508"/>
                </a:lnTo>
                <a:lnTo>
                  <a:pt x="8930" y="89297"/>
                </a:lnTo>
                <a:lnTo>
                  <a:pt x="17860" y="116086"/>
                </a:lnTo>
                <a:lnTo>
                  <a:pt x="26790" y="133945"/>
                </a:lnTo>
                <a:lnTo>
                  <a:pt x="35719" y="142875"/>
                </a:lnTo>
                <a:lnTo>
                  <a:pt x="53579" y="142875"/>
                </a:lnTo>
                <a:lnTo>
                  <a:pt x="62508" y="133945"/>
                </a:lnTo>
                <a:lnTo>
                  <a:pt x="71438" y="116086"/>
                </a:lnTo>
                <a:lnTo>
                  <a:pt x="71438" y="98227"/>
                </a:lnTo>
                <a:lnTo>
                  <a:pt x="71438" y="80367"/>
                </a:lnTo>
                <a:lnTo>
                  <a:pt x="80368" y="62508"/>
                </a:lnTo>
                <a:lnTo>
                  <a:pt x="80368" y="53578"/>
                </a:lnTo>
                <a:lnTo>
                  <a:pt x="80368" y="53578"/>
                </a:lnTo>
                <a:lnTo>
                  <a:pt x="89297" y="62508"/>
                </a:lnTo>
                <a:lnTo>
                  <a:pt x="89297" y="89297"/>
                </a:lnTo>
                <a:lnTo>
                  <a:pt x="98227" y="125016"/>
                </a:lnTo>
                <a:lnTo>
                  <a:pt x="98227" y="169664"/>
                </a:lnTo>
                <a:lnTo>
                  <a:pt x="98227" y="205383"/>
                </a:lnTo>
                <a:lnTo>
                  <a:pt x="107157" y="250031"/>
                </a:lnTo>
                <a:lnTo>
                  <a:pt x="107157" y="285750"/>
                </a:lnTo>
                <a:lnTo>
                  <a:pt x="107157" y="303610"/>
                </a:lnTo>
                <a:lnTo>
                  <a:pt x="107157" y="321469"/>
                </a:lnTo>
                <a:lnTo>
                  <a:pt x="107157" y="321469"/>
                </a:lnTo>
                <a:lnTo>
                  <a:pt x="107157" y="294680"/>
                </a:lnTo>
                <a:lnTo>
                  <a:pt x="107157"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0" name="Freeform 26839"/>
          <p:cNvSpPr/>
          <p:nvPr/>
        </p:nvSpPr>
        <p:spPr bwMode="auto">
          <a:xfrm>
            <a:off x="2589609" y="5089922"/>
            <a:ext cx="125017" cy="160735"/>
          </a:xfrm>
          <a:custGeom>
            <a:avLst/>
            <a:gdLst/>
            <a:ahLst/>
            <a:cxnLst/>
            <a:rect l="0" t="0" r="0" b="0"/>
            <a:pathLst>
              <a:path w="125017" h="160735">
                <a:moveTo>
                  <a:pt x="0" y="80367"/>
                </a:moveTo>
                <a:lnTo>
                  <a:pt x="0" y="80367"/>
                </a:lnTo>
                <a:lnTo>
                  <a:pt x="8930" y="80367"/>
                </a:lnTo>
                <a:lnTo>
                  <a:pt x="17860" y="80367"/>
                </a:lnTo>
                <a:lnTo>
                  <a:pt x="26789" y="80367"/>
                </a:lnTo>
                <a:lnTo>
                  <a:pt x="35719" y="71437"/>
                </a:lnTo>
                <a:lnTo>
                  <a:pt x="44649" y="62508"/>
                </a:lnTo>
                <a:lnTo>
                  <a:pt x="53579" y="53578"/>
                </a:lnTo>
                <a:lnTo>
                  <a:pt x="62508" y="44648"/>
                </a:lnTo>
                <a:lnTo>
                  <a:pt x="62508" y="26789"/>
                </a:lnTo>
                <a:lnTo>
                  <a:pt x="62508" y="17859"/>
                </a:lnTo>
                <a:lnTo>
                  <a:pt x="53579" y="0"/>
                </a:lnTo>
                <a:lnTo>
                  <a:pt x="44649" y="0"/>
                </a:lnTo>
                <a:lnTo>
                  <a:pt x="35719" y="0"/>
                </a:lnTo>
                <a:lnTo>
                  <a:pt x="26789" y="8930"/>
                </a:lnTo>
                <a:lnTo>
                  <a:pt x="17860" y="26789"/>
                </a:lnTo>
                <a:lnTo>
                  <a:pt x="8930" y="62508"/>
                </a:lnTo>
                <a:lnTo>
                  <a:pt x="17860" y="98226"/>
                </a:lnTo>
                <a:lnTo>
                  <a:pt x="26789" y="125016"/>
                </a:lnTo>
                <a:lnTo>
                  <a:pt x="35719" y="151805"/>
                </a:lnTo>
                <a:lnTo>
                  <a:pt x="62508" y="160734"/>
                </a:lnTo>
                <a:lnTo>
                  <a:pt x="80368" y="160734"/>
                </a:lnTo>
                <a:lnTo>
                  <a:pt x="98227" y="151805"/>
                </a:lnTo>
                <a:lnTo>
                  <a:pt x="125016" y="125016"/>
                </a:lnTo>
                <a:lnTo>
                  <a:pt x="12501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1" name="Freeform 26840"/>
          <p:cNvSpPr/>
          <p:nvPr/>
        </p:nvSpPr>
        <p:spPr bwMode="auto">
          <a:xfrm>
            <a:off x="2705695" y="4920258"/>
            <a:ext cx="178595" cy="321470"/>
          </a:xfrm>
          <a:custGeom>
            <a:avLst/>
            <a:gdLst/>
            <a:ahLst/>
            <a:cxnLst/>
            <a:rect l="0" t="0" r="0" b="0"/>
            <a:pathLst>
              <a:path w="178595" h="321470">
                <a:moveTo>
                  <a:pt x="0" y="35719"/>
                </a:moveTo>
                <a:lnTo>
                  <a:pt x="0" y="35719"/>
                </a:lnTo>
                <a:lnTo>
                  <a:pt x="8930" y="44648"/>
                </a:lnTo>
                <a:lnTo>
                  <a:pt x="8930" y="53578"/>
                </a:lnTo>
                <a:lnTo>
                  <a:pt x="17860" y="71437"/>
                </a:lnTo>
                <a:lnTo>
                  <a:pt x="26789" y="107156"/>
                </a:lnTo>
                <a:lnTo>
                  <a:pt x="35719" y="133945"/>
                </a:lnTo>
                <a:lnTo>
                  <a:pt x="53578" y="169664"/>
                </a:lnTo>
                <a:lnTo>
                  <a:pt x="62508" y="214312"/>
                </a:lnTo>
                <a:lnTo>
                  <a:pt x="71438" y="250031"/>
                </a:lnTo>
                <a:lnTo>
                  <a:pt x="80368" y="276820"/>
                </a:lnTo>
                <a:lnTo>
                  <a:pt x="89297" y="303609"/>
                </a:lnTo>
                <a:lnTo>
                  <a:pt x="89297" y="312539"/>
                </a:lnTo>
                <a:lnTo>
                  <a:pt x="89297" y="321469"/>
                </a:lnTo>
                <a:lnTo>
                  <a:pt x="80368" y="303609"/>
                </a:lnTo>
                <a:lnTo>
                  <a:pt x="71438" y="285750"/>
                </a:lnTo>
                <a:lnTo>
                  <a:pt x="62508" y="258961"/>
                </a:lnTo>
                <a:lnTo>
                  <a:pt x="53578" y="223242"/>
                </a:lnTo>
                <a:lnTo>
                  <a:pt x="44649" y="178594"/>
                </a:lnTo>
                <a:lnTo>
                  <a:pt x="26789" y="133945"/>
                </a:lnTo>
                <a:lnTo>
                  <a:pt x="26789" y="89297"/>
                </a:lnTo>
                <a:lnTo>
                  <a:pt x="17860" y="53578"/>
                </a:lnTo>
                <a:lnTo>
                  <a:pt x="17860" y="35719"/>
                </a:lnTo>
                <a:lnTo>
                  <a:pt x="17860" y="26789"/>
                </a:lnTo>
                <a:lnTo>
                  <a:pt x="26789" y="44648"/>
                </a:lnTo>
                <a:lnTo>
                  <a:pt x="35719" y="71437"/>
                </a:lnTo>
                <a:lnTo>
                  <a:pt x="44649" y="107156"/>
                </a:lnTo>
                <a:lnTo>
                  <a:pt x="62508" y="151805"/>
                </a:lnTo>
                <a:lnTo>
                  <a:pt x="80368" y="196453"/>
                </a:lnTo>
                <a:lnTo>
                  <a:pt x="98227" y="232172"/>
                </a:lnTo>
                <a:lnTo>
                  <a:pt x="116086" y="258961"/>
                </a:lnTo>
                <a:lnTo>
                  <a:pt x="133946" y="276820"/>
                </a:lnTo>
                <a:lnTo>
                  <a:pt x="142875" y="276820"/>
                </a:lnTo>
                <a:lnTo>
                  <a:pt x="160735" y="267890"/>
                </a:lnTo>
                <a:lnTo>
                  <a:pt x="169664" y="250031"/>
                </a:lnTo>
                <a:lnTo>
                  <a:pt x="178594" y="223242"/>
                </a:lnTo>
                <a:lnTo>
                  <a:pt x="178594" y="187523"/>
                </a:lnTo>
                <a:lnTo>
                  <a:pt x="169664" y="142875"/>
                </a:lnTo>
                <a:lnTo>
                  <a:pt x="160735" y="89297"/>
                </a:lnTo>
                <a:lnTo>
                  <a:pt x="151805" y="53578"/>
                </a:lnTo>
                <a:lnTo>
                  <a:pt x="142875" y="17859"/>
                </a:lnTo>
                <a:lnTo>
                  <a:pt x="125016" y="0"/>
                </a:lnTo>
                <a:lnTo>
                  <a:pt x="125016" y="8930"/>
                </a:lnTo>
                <a:lnTo>
                  <a:pt x="116086" y="17859"/>
                </a:lnTo>
                <a:lnTo>
                  <a:pt x="116086" y="35719"/>
                </a:lnTo>
                <a:lnTo>
                  <a:pt x="125016" y="62508"/>
                </a:lnTo>
                <a:lnTo>
                  <a:pt x="12501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2" name="Freeform 26841"/>
          <p:cNvSpPr/>
          <p:nvPr/>
        </p:nvSpPr>
        <p:spPr bwMode="auto">
          <a:xfrm>
            <a:off x="2902148" y="5063133"/>
            <a:ext cx="142876" cy="142876"/>
          </a:xfrm>
          <a:custGeom>
            <a:avLst/>
            <a:gdLst/>
            <a:ahLst/>
            <a:cxnLst/>
            <a:rect l="0" t="0" r="0" b="0"/>
            <a:pathLst>
              <a:path w="142876" h="142876">
                <a:moveTo>
                  <a:pt x="0" y="26789"/>
                </a:moveTo>
                <a:lnTo>
                  <a:pt x="0" y="35719"/>
                </a:lnTo>
                <a:lnTo>
                  <a:pt x="8930" y="53578"/>
                </a:lnTo>
                <a:lnTo>
                  <a:pt x="8930" y="71437"/>
                </a:lnTo>
                <a:lnTo>
                  <a:pt x="17860" y="89297"/>
                </a:lnTo>
                <a:lnTo>
                  <a:pt x="26790" y="107156"/>
                </a:lnTo>
                <a:lnTo>
                  <a:pt x="35719" y="116086"/>
                </a:lnTo>
                <a:lnTo>
                  <a:pt x="44649" y="125015"/>
                </a:lnTo>
                <a:lnTo>
                  <a:pt x="53579" y="133945"/>
                </a:lnTo>
                <a:lnTo>
                  <a:pt x="62508" y="125015"/>
                </a:lnTo>
                <a:lnTo>
                  <a:pt x="62508" y="116086"/>
                </a:lnTo>
                <a:lnTo>
                  <a:pt x="62508" y="98226"/>
                </a:lnTo>
                <a:lnTo>
                  <a:pt x="62508" y="80367"/>
                </a:lnTo>
                <a:lnTo>
                  <a:pt x="62508" y="53578"/>
                </a:lnTo>
                <a:lnTo>
                  <a:pt x="62508" y="26789"/>
                </a:lnTo>
                <a:lnTo>
                  <a:pt x="62508" y="8930"/>
                </a:lnTo>
                <a:lnTo>
                  <a:pt x="62508" y="0"/>
                </a:lnTo>
                <a:lnTo>
                  <a:pt x="62508" y="0"/>
                </a:lnTo>
                <a:lnTo>
                  <a:pt x="62508" y="17859"/>
                </a:lnTo>
                <a:lnTo>
                  <a:pt x="71438" y="44648"/>
                </a:lnTo>
                <a:lnTo>
                  <a:pt x="71438" y="71437"/>
                </a:lnTo>
                <a:lnTo>
                  <a:pt x="80368" y="98226"/>
                </a:lnTo>
                <a:lnTo>
                  <a:pt x="89297" y="125015"/>
                </a:lnTo>
                <a:lnTo>
                  <a:pt x="107157" y="142875"/>
                </a:lnTo>
                <a:lnTo>
                  <a:pt x="116086" y="142875"/>
                </a:lnTo>
                <a:lnTo>
                  <a:pt x="125016" y="142875"/>
                </a:lnTo>
                <a:lnTo>
                  <a:pt x="133946" y="133945"/>
                </a:lnTo>
                <a:lnTo>
                  <a:pt x="142875" y="116086"/>
                </a:lnTo>
                <a:lnTo>
                  <a:pt x="142875"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3" name="Freeform 26842"/>
          <p:cNvSpPr/>
          <p:nvPr/>
        </p:nvSpPr>
        <p:spPr bwMode="auto">
          <a:xfrm>
            <a:off x="3045023" y="5063133"/>
            <a:ext cx="151806" cy="107157"/>
          </a:xfrm>
          <a:custGeom>
            <a:avLst/>
            <a:gdLst/>
            <a:ahLst/>
            <a:cxnLst/>
            <a:rect l="0" t="0" r="0" b="0"/>
            <a:pathLst>
              <a:path w="151806" h="107157">
                <a:moveTo>
                  <a:pt x="0" y="0"/>
                </a:moveTo>
                <a:lnTo>
                  <a:pt x="0" y="0"/>
                </a:lnTo>
                <a:lnTo>
                  <a:pt x="0" y="8930"/>
                </a:lnTo>
                <a:lnTo>
                  <a:pt x="0" y="17859"/>
                </a:lnTo>
                <a:lnTo>
                  <a:pt x="8930" y="26789"/>
                </a:lnTo>
                <a:lnTo>
                  <a:pt x="8930" y="44648"/>
                </a:lnTo>
                <a:lnTo>
                  <a:pt x="17860" y="62508"/>
                </a:lnTo>
                <a:lnTo>
                  <a:pt x="26790" y="71437"/>
                </a:lnTo>
                <a:lnTo>
                  <a:pt x="35719" y="89297"/>
                </a:lnTo>
                <a:lnTo>
                  <a:pt x="35719" y="89297"/>
                </a:lnTo>
                <a:lnTo>
                  <a:pt x="44649" y="98226"/>
                </a:lnTo>
                <a:lnTo>
                  <a:pt x="44649" y="89297"/>
                </a:lnTo>
                <a:lnTo>
                  <a:pt x="44649" y="80367"/>
                </a:lnTo>
                <a:lnTo>
                  <a:pt x="44649" y="62508"/>
                </a:lnTo>
                <a:lnTo>
                  <a:pt x="44649" y="44648"/>
                </a:lnTo>
                <a:lnTo>
                  <a:pt x="44649" y="26789"/>
                </a:lnTo>
                <a:lnTo>
                  <a:pt x="44649" y="17859"/>
                </a:lnTo>
                <a:lnTo>
                  <a:pt x="44649" y="8930"/>
                </a:lnTo>
                <a:lnTo>
                  <a:pt x="53579" y="8930"/>
                </a:lnTo>
                <a:lnTo>
                  <a:pt x="53579" y="17859"/>
                </a:lnTo>
                <a:lnTo>
                  <a:pt x="62508" y="35719"/>
                </a:lnTo>
                <a:lnTo>
                  <a:pt x="71438" y="53578"/>
                </a:lnTo>
                <a:lnTo>
                  <a:pt x="71438" y="62508"/>
                </a:lnTo>
                <a:lnTo>
                  <a:pt x="71438" y="80367"/>
                </a:lnTo>
                <a:lnTo>
                  <a:pt x="80368" y="89297"/>
                </a:lnTo>
                <a:lnTo>
                  <a:pt x="80368" y="89297"/>
                </a:lnTo>
                <a:lnTo>
                  <a:pt x="80368" y="89297"/>
                </a:lnTo>
                <a:lnTo>
                  <a:pt x="89297" y="71437"/>
                </a:lnTo>
                <a:lnTo>
                  <a:pt x="89297" y="62508"/>
                </a:lnTo>
                <a:lnTo>
                  <a:pt x="89297" y="44648"/>
                </a:lnTo>
                <a:lnTo>
                  <a:pt x="98227" y="26789"/>
                </a:lnTo>
                <a:lnTo>
                  <a:pt x="98227" y="17859"/>
                </a:lnTo>
                <a:lnTo>
                  <a:pt x="107157" y="17859"/>
                </a:lnTo>
                <a:lnTo>
                  <a:pt x="107157" y="26789"/>
                </a:lnTo>
                <a:lnTo>
                  <a:pt x="116086" y="53578"/>
                </a:lnTo>
                <a:lnTo>
                  <a:pt x="125016" y="71437"/>
                </a:lnTo>
                <a:lnTo>
                  <a:pt x="133946" y="89297"/>
                </a:lnTo>
                <a:lnTo>
                  <a:pt x="142875" y="98226"/>
                </a:lnTo>
                <a:lnTo>
                  <a:pt x="142875" y="107156"/>
                </a:lnTo>
                <a:lnTo>
                  <a:pt x="151805" y="107156"/>
                </a:lnTo>
                <a:lnTo>
                  <a:pt x="151805" y="107156"/>
                </a:lnTo>
                <a:lnTo>
                  <a:pt x="151805" y="89297"/>
                </a:lnTo>
                <a:lnTo>
                  <a:pt x="15180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4" name="Freeform 26843"/>
          <p:cNvSpPr/>
          <p:nvPr/>
        </p:nvSpPr>
        <p:spPr bwMode="auto">
          <a:xfrm>
            <a:off x="3170039" y="4929188"/>
            <a:ext cx="107157" cy="250032"/>
          </a:xfrm>
          <a:custGeom>
            <a:avLst/>
            <a:gdLst/>
            <a:ahLst/>
            <a:cxnLst/>
            <a:rect l="0" t="0" r="0" b="0"/>
            <a:pathLst>
              <a:path w="107157" h="250032">
                <a:moveTo>
                  <a:pt x="0" y="0"/>
                </a:moveTo>
                <a:lnTo>
                  <a:pt x="0" y="8929"/>
                </a:lnTo>
                <a:lnTo>
                  <a:pt x="0" y="17859"/>
                </a:lnTo>
                <a:lnTo>
                  <a:pt x="0" y="26789"/>
                </a:lnTo>
                <a:lnTo>
                  <a:pt x="8930" y="35718"/>
                </a:lnTo>
                <a:lnTo>
                  <a:pt x="8930" y="53578"/>
                </a:lnTo>
                <a:lnTo>
                  <a:pt x="17859" y="80367"/>
                </a:lnTo>
                <a:lnTo>
                  <a:pt x="26789" y="107156"/>
                </a:lnTo>
                <a:lnTo>
                  <a:pt x="35719" y="133945"/>
                </a:lnTo>
                <a:lnTo>
                  <a:pt x="44649" y="160734"/>
                </a:lnTo>
                <a:lnTo>
                  <a:pt x="44649" y="196453"/>
                </a:lnTo>
                <a:lnTo>
                  <a:pt x="44649" y="214312"/>
                </a:lnTo>
                <a:lnTo>
                  <a:pt x="53578" y="232171"/>
                </a:lnTo>
                <a:lnTo>
                  <a:pt x="53578" y="250031"/>
                </a:lnTo>
                <a:lnTo>
                  <a:pt x="53578" y="250031"/>
                </a:lnTo>
                <a:lnTo>
                  <a:pt x="53578" y="241101"/>
                </a:lnTo>
                <a:lnTo>
                  <a:pt x="53578" y="223242"/>
                </a:lnTo>
                <a:lnTo>
                  <a:pt x="62508" y="205382"/>
                </a:lnTo>
                <a:lnTo>
                  <a:pt x="62508" y="178593"/>
                </a:lnTo>
                <a:lnTo>
                  <a:pt x="71438" y="151804"/>
                </a:lnTo>
                <a:lnTo>
                  <a:pt x="80367" y="133945"/>
                </a:lnTo>
                <a:lnTo>
                  <a:pt x="89297" y="125015"/>
                </a:lnTo>
                <a:lnTo>
                  <a:pt x="98227" y="125015"/>
                </a:lnTo>
                <a:lnTo>
                  <a:pt x="107156" y="133945"/>
                </a:lnTo>
                <a:lnTo>
                  <a:pt x="107156" y="142875"/>
                </a:lnTo>
                <a:lnTo>
                  <a:pt x="107156" y="160734"/>
                </a:lnTo>
                <a:lnTo>
                  <a:pt x="98227" y="178593"/>
                </a:lnTo>
                <a:lnTo>
                  <a:pt x="89297" y="196453"/>
                </a:lnTo>
                <a:lnTo>
                  <a:pt x="80367" y="214312"/>
                </a:lnTo>
                <a:lnTo>
                  <a:pt x="71438" y="223242"/>
                </a:lnTo>
                <a:lnTo>
                  <a:pt x="71438" y="232171"/>
                </a:lnTo>
                <a:lnTo>
                  <a:pt x="71438" y="232171"/>
                </a:lnTo>
                <a:lnTo>
                  <a:pt x="71438"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5" name="Freeform 26844"/>
          <p:cNvSpPr/>
          <p:nvPr/>
        </p:nvSpPr>
        <p:spPr bwMode="auto">
          <a:xfrm>
            <a:off x="3330773" y="5018484"/>
            <a:ext cx="107158" cy="125017"/>
          </a:xfrm>
          <a:custGeom>
            <a:avLst/>
            <a:gdLst/>
            <a:ahLst/>
            <a:cxnLst/>
            <a:rect l="0" t="0" r="0" b="0"/>
            <a:pathLst>
              <a:path w="107158" h="125017">
                <a:moveTo>
                  <a:pt x="0" y="116086"/>
                </a:moveTo>
                <a:lnTo>
                  <a:pt x="0" y="116086"/>
                </a:lnTo>
                <a:lnTo>
                  <a:pt x="0" y="125016"/>
                </a:lnTo>
                <a:lnTo>
                  <a:pt x="0" y="125016"/>
                </a:lnTo>
                <a:lnTo>
                  <a:pt x="0" y="116086"/>
                </a:lnTo>
                <a:lnTo>
                  <a:pt x="8930" y="107157"/>
                </a:lnTo>
                <a:lnTo>
                  <a:pt x="17860" y="98227"/>
                </a:lnTo>
                <a:lnTo>
                  <a:pt x="26790" y="89297"/>
                </a:lnTo>
                <a:lnTo>
                  <a:pt x="26790" y="71438"/>
                </a:lnTo>
                <a:lnTo>
                  <a:pt x="26790" y="53579"/>
                </a:lnTo>
                <a:lnTo>
                  <a:pt x="35719" y="35719"/>
                </a:lnTo>
                <a:lnTo>
                  <a:pt x="35719" y="26789"/>
                </a:lnTo>
                <a:lnTo>
                  <a:pt x="35719" y="17860"/>
                </a:lnTo>
                <a:lnTo>
                  <a:pt x="35719" y="8930"/>
                </a:lnTo>
                <a:lnTo>
                  <a:pt x="26790" y="8930"/>
                </a:lnTo>
                <a:lnTo>
                  <a:pt x="26790" y="8930"/>
                </a:lnTo>
                <a:lnTo>
                  <a:pt x="17860" y="17860"/>
                </a:lnTo>
                <a:lnTo>
                  <a:pt x="17860" y="26789"/>
                </a:lnTo>
                <a:lnTo>
                  <a:pt x="8930" y="44649"/>
                </a:lnTo>
                <a:lnTo>
                  <a:pt x="8930" y="62508"/>
                </a:lnTo>
                <a:lnTo>
                  <a:pt x="17860" y="80368"/>
                </a:lnTo>
                <a:lnTo>
                  <a:pt x="17860" y="98227"/>
                </a:lnTo>
                <a:lnTo>
                  <a:pt x="26790" y="107157"/>
                </a:lnTo>
                <a:lnTo>
                  <a:pt x="26790" y="125016"/>
                </a:lnTo>
                <a:lnTo>
                  <a:pt x="35719" y="125016"/>
                </a:lnTo>
                <a:lnTo>
                  <a:pt x="44649" y="125016"/>
                </a:lnTo>
                <a:lnTo>
                  <a:pt x="44649" y="116086"/>
                </a:lnTo>
                <a:lnTo>
                  <a:pt x="53579" y="107157"/>
                </a:lnTo>
                <a:lnTo>
                  <a:pt x="53579" y="98227"/>
                </a:lnTo>
                <a:lnTo>
                  <a:pt x="53579" y="80368"/>
                </a:lnTo>
                <a:lnTo>
                  <a:pt x="62508" y="62508"/>
                </a:lnTo>
                <a:lnTo>
                  <a:pt x="62508" y="62508"/>
                </a:lnTo>
                <a:lnTo>
                  <a:pt x="71438" y="62508"/>
                </a:lnTo>
                <a:lnTo>
                  <a:pt x="71438" y="71438"/>
                </a:lnTo>
                <a:lnTo>
                  <a:pt x="80368" y="80368"/>
                </a:lnTo>
                <a:lnTo>
                  <a:pt x="80368" y="89297"/>
                </a:lnTo>
                <a:lnTo>
                  <a:pt x="80368" y="107157"/>
                </a:lnTo>
                <a:lnTo>
                  <a:pt x="89297" y="116086"/>
                </a:lnTo>
                <a:lnTo>
                  <a:pt x="89297" y="125016"/>
                </a:lnTo>
                <a:lnTo>
                  <a:pt x="89297" y="125016"/>
                </a:lnTo>
                <a:lnTo>
                  <a:pt x="98227" y="125016"/>
                </a:lnTo>
                <a:lnTo>
                  <a:pt x="98227" y="125016"/>
                </a:lnTo>
                <a:lnTo>
                  <a:pt x="98227" y="116086"/>
                </a:lnTo>
                <a:lnTo>
                  <a:pt x="107157" y="98227"/>
                </a:lnTo>
                <a:lnTo>
                  <a:pt x="107157" y="80368"/>
                </a:lnTo>
                <a:lnTo>
                  <a:pt x="107157" y="62508"/>
                </a:lnTo>
                <a:lnTo>
                  <a:pt x="107157" y="53579"/>
                </a:lnTo>
                <a:lnTo>
                  <a:pt x="107157" y="35719"/>
                </a:lnTo>
                <a:lnTo>
                  <a:pt x="107157" y="26789"/>
                </a:lnTo>
                <a:lnTo>
                  <a:pt x="107157" y="17860"/>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6" name="Freeform 26845"/>
          <p:cNvSpPr/>
          <p:nvPr/>
        </p:nvSpPr>
        <p:spPr bwMode="auto">
          <a:xfrm>
            <a:off x="2786063" y="5697140"/>
            <a:ext cx="1651993" cy="634009"/>
          </a:xfrm>
          <a:custGeom>
            <a:avLst/>
            <a:gdLst/>
            <a:ahLst/>
            <a:cxnLst/>
            <a:rect l="0" t="0" r="0" b="0"/>
            <a:pathLst>
              <a:path w="1651993" h="634009">
                <a:moveTo>
                  <a:pt x="26789" y="8930"/>
                </a:moveTo>
                <a:lnTo>
                  <a:pt x="26789" y="0"/>
                </a:lnTo>
                <a:lnTo>
                  <a:pt x="26789" y="0"/>
                </a:lnTo>
                <a:lnTo>
                  <a:pt x="26789" y="0"/>
                </a:lnTo>
                <a:lnTo>
                  <a:pt x="26789" y="0"/>
                </a:lnTo>
                <a:lnTo>
                  <a:pt x="26789" y="0"/>
                </a:lnTo>
                <a:lnTo>
                  <a:pt x="26789" y="8930"/>
                </a:lnTo>
                <a:lnTo>
                  <a:pt x="35718" y="17859"/>
                </a:lnTo>
                <a:lnTo>
                  <a:pt x="35718" y="26789"/>
                </a:lnTo>
                <a:lnTo>
                  <a:pt x="44648" y="44648"/>
                </a:lnTo>
                <a:lnTo>
                  <a:pt x="44648" y="71437"/>
                </a:lnTo>
                <a:lnTo>
                  <a:pt x="44648" y="98226"/>
                </a:lnTo>
                <a:lnTo>
                  <a:pt x="53578" y="133945"/>
                </a:lnTo>
                <a:lnTo>
                  <a:pt x="53578" y="160734"/>
                </a:lnTo>
                <a:lnTo>
                  <a:pt x="44648" y="196453"/>
                </a:lnTo>
                <a:lnTo>
                  <a:pt x="44648" y="232172"/>
                </a:lnTo>
                <a:lnTo>
                  <a:pt x="35718" y="267890"/>
                </a:lnTo>
                <a:lnTo>
                  <a:pt x="35718" y="312539"/>
                </a:lnTo>
                <a:lnTo>
                  <a:pt x="26789" y="348258"/>
                </a:lnTo>
                <a:lnTo>
                  <a:pt x="26789" y="383976"/>
                </a:lnTo>
                <a:lnTo>
                  <a:pt x="17859" y="428625"/>
                </a:lnTo>
                <a:lnTo>
                  <a:pt x="17859" y="464344"/>
                </a:lnTo>
                <a:lnTo>
                  <a:pt x="17859" y="500062"/>
                </a:lnTo>
                <a:lnTo>
                  <a:pt x="8929" y="535781"/>
                </a:lnTo>
                <a:lnTo>
                  <a:pt x="8929" y="571500"/>
                </a:lnTo>
                <a:lnTo>
                  <a:pt x="8929" y="589359"/>
                </a:lnTo>
                <a:lnTo>
                  <a:pt x="8929" y="607219"/>
                </a:lnTo>
                <a:lnTo>
                  <a:pt x="8929" y="625078"/>
                </a:lnTo>
                <a:lnTo>
                  <a:pt x="8929" y="625078"/>
                </a:lnTo>
                <a:lnTo>
                  <a:pt x="8929" y="634008"/>
                </a:lnTo>
                <a:lnTo>
                  <a:pt x="0" y="634008"/>
                </a:lnTo>
                <a:lnTo>
                  <a:pt x="0" y="634008"/>
                </a:lnTo>
                <a:lnTo>
                  <a:pt x="0" y="625078"/>
                </a:lnTo>
                <a:lnTo>
                  <a:pt x="0" y="625078"/>
                </a:lnTo>
                <a:lnTo>
                  <a:pt x="0" y="625078"/>
                </a:lnTo>
                <a:lnTo>
                  <a:pt x="0" y="616148"/>
                </a:lnTo>
                <a:lnTo>
                  <a:pt x="0" y="616148"/>
                </a:lnTo>
                <a:lnTo>
                  <a:pt x="8929" y="616148"/>
                </a:lnTo>
                <a:lnTo>
                  <a:pt x="17859" y="607219"/>
                </a:lnTo>
                <a:lnTo>
                  <a:pt x="26789" y="607219"/>
                </a:lnTo>
                <a:lnTo>
                  <a:pt x="44648" y="607219"/>
                </a:lnTo>
                <a:lnTo>
                  <a:pt x="62507" y="598289"/>
                </a:lnTo>
                <a:lnTo>
                  <a:pt x="71437" y="598289"/>
                </a:lnTo>
                <a:lnTo>
                  <a:pt x="98226" y="589359"/>
                </a:lnTo>
                <a:lnTo>
                  <a:pt x="116085" y="589359"/>
                </a:lnTo>
                <a:lnTo>
                  <a:pt x="142875" y="589359"/>
                </a:lnTo>
                <a:lnTo>
                  <a:pt x="169664" y="589359"/>
                </a:lnTo>
                <a:lnTo>
                  <a:pt x="205382" y="589359"/>
                </a:lnTo>
                <a:lnTo>
                  <a:pt x="241101" y="589359"/>
                </a:lnTo>
                <a:lnTo>
                  <a:pt x="285750" y="589359"/>
                </a:lnTo>
                <a:lnTo>
                  <a:pt x="330398" y="580430"/>
                </a:lnTo>
                <a:lnTo>
                  <a:pt x="383976" y="580430"/>
                </a:lnTo>
                <a:lnTo>
                  <a:pt x="437554" y="580430"/>
                </a:lnTo>
                <a:lnTo>
                  <a:pt x="491132" y="571500"/>
                </a:lnTo>
                <a:lnTo>
                  <a:pt x="544710" y="571500"/>
                </a:lnTo>
                <a:lnTo>
                  <a:pt x="598289" y="571500"/>
                </a:lnTo>
                <a:lnTo>
                  <a:pt x="660796" y="571500"/>
                </a:lnTo>
                <a:lnTo>
                  <a:pt x="723304" y="571500"/>
                </a:lnTo>
                <a:lnTo>
                  <a:pt x="785812" y="571500"/>
                </a:lnTo>
                <a:lnTo>
                  <a:pt x="848320" y="571500"/>
                </a:lnTo>
                <a:lnTo>
                  <a:pt x="910828" y="571500"/>
                </a:lnTo>
                <a:lnTo>
                  <a:pt x="982265" y="571500"/>
                </a:lnTo>
                <a:lnTo>
                  <a:pt x="1053703" y="571500"/>
                </a:lnTo>
                <a:lnTo>
                  <a:pt x="1116210" y="571500"/>
                </a:lnTo>
                <a:lnTo>
                  <a:pt x="1178718" y="571500"/>
                </a:lnTo>
                <a:lnTo>
                  <a:pt x="1232296" y="580430"/>
                </a:lnTo>
                <a:lnTo>
                  <a:pt x="1294804" y="589359"/>
                </a:lnTo>
                <a:lnTo>
                  <a:pt x="1348382" y="598289"/>
                </a:lnTo>
                <a:lnTo>
                  <a:pt x="1401960" y="598289"/>
                </a:lnTo>
                <a:lnTo>
                  <a:pt x="1446609" y="607219"/>
                </a:lnTo>
                <a:lnTo>
                  <a:pt x="1500187" y="616148"/>
                </a:lnTo>
                <a:lnTo>
                  <a:pt x="1544835" y="616148"/>
                </a:lnTo>
                <a:lnTo>
                  <a:pt x="1580554" y="616148"/>
                </a:lnTo>
                <a:lnTo>
                  <a:pt x="1616273" y="616148"/>
                </a:lnTo>
                <a:lnTo>
                  <a:pt x="1643062" y="616148"/>
                </a:lnTo>
                <a:lnTo>
                  <a:pt x="1651992" y="607219"/>
                </a:lnTo>
                <a:lnTo>
                  <a:pt x="1651992" y="598289"/>
                </a:lnTo>
                <a:lnTo>
                  <a:pt x="1634132" y="598289"/>
                </a:lnTo>
                <a:lnTo>
                  <a:pt x="1634132" y="5982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7" name="Freeform 26846"/>
          <p:cNvSpPr/>
          <p:nvPr/>
        </p:nvSpPr>
        <p:spPr bwMode="auto">
          <a:xfrm>
            <a:off x="4259461" y="6170413"/>
            <a:ext cx="250032" cy="187525"/>
          </a:xfrm>
          <a:custGeom>
            <a:avLst/>
            <a:gdLst/>
            <a:ahLst/>
            <a:cxnLst/>
            <a:rect l="0" t="0" r="0" b="0"/>
            <a:pathLst>
              <a:path w="250032" h="187525">
                <a:moveTo>
                  <a:pt x="0" y="8930"/>
                </a:moveTo>
                <a:lnTo>
                  <a:pt x="0" y="8930"/>
                </a:lnTo>
                <a:lnTo>
                  <a:pt x="0" y="8930"/>
                </a:lnTo>
                <a:lnTo>
                  <a:pt x="8930" y="0"/>
                </a:lnTo>
                <a:lnTo>
                  <a:pt x="17859" y="0"/>
                </a:lnTo>
                <a:lnTo>
                  <a:pt x="26789" y="0"/>
                </a:lnTo>
                <a:lnTo>
                  <a:pt x="44648" y="0"/>
                </a:lnTo>
                <a:lnTo>
                  <a:pt x="62508" y="0"/>
                </a:lnTo>
                <a:lnTo>
                  <a:pt x="89297" y="8930"/>
                </a:lnTo>
                <a:lnTo>
                  <a:pt x="116086" y="8930"/>
                </a:lnTo>
                <a:lnTo>
                  <a:pt x="142875" y="8930"/>
                </a:lnTo>
                <a:lnTo>
                  <a:pt x="169664" y="8930"/>
                </a:lnTo>
                <a:lnTo>
                  <a:pt x="196453" y="17860"/>
                </a:lnTo>
                <a:lnTo>
                  <a:pt x="214312" y="17860"/>
                </a:lnTo>
                <a:lnTo>
                  <a:pt x="232172" y="35719"/>
                </a:lnTo>
                <a:lnTo>
                  <a:pt x="241102" y="44649"/>
                </a:lnTo>
                <a:lnTo>
                  <a:pt x="250031" y="62508"/>
                </a:lnTo>
                <a:lnTo>
                  <a:pt x="241102" y="80367"/>
                </a:lnTo>
                <a:lnTo>
                  <a:pt x="232172" y="107157"/>
                </a:lnTo>
                <a:lnTo>
                  <a:pt x="214312" y="133946"/>
                </a:lnTo>
                <a:lnTo>
                  <a:pt x="196453" y="151805"/>
                </a:lnTo>
                <a:lnTo>
                  <a:pt x="187523" y="169664"/>
                </a:lnTo>
                <a:lnTo>
                  <a:pt x="178594" y="178594"/>
                </a:lnTo>
                <a:lnTo>
                  <a:pt x="169664" y="187524"/>
                </a:lnTo>
                <a:lnTo>
                  <a:pt x="169664" y="178594"/>
                </a:lnTo>
                <a:lnTo>
                  <a:pt x="169664" y="169664"/>
                </a:lnTo>
                <a:lnTo>
                  <a:pt x="178594" y="142875"/>
                </a:lnTo>
                <a:lnTo>
                  <a:pt x="178594" y="107157"/>
                </a:lnTo>
                <a:lnTo>
                  <a:pt x="178594"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8" name="Freeform 26847"/>
          <p:cNvSpPr/>
          <p:nvPr/>
        </p:nvSpPr>
        <p:spPr bwMode="auto">
          <a:xfrm>
            <a:off x="3178969" y="5965030"/>
            <a:ext cx="80368" cy="133947"/>
          </a:xfrm>
          <a:custGeom>
            <a:avLst/>
            <a:gdLst/>
            <a:ahLst/>
            <a:cxnLst/>
            <a:rect l="0" t="0" r="0" b="0"/>
            <a:pathLst>
              <a:path w="80368" h="133947">
                <a:moveTo>
                  <a:pt x="0" y="8930"/>
                </a:moveTo>
                <a:lnTo>
                  <a:pt x="0" y="0"/>
                </a:lnTo>
                <a:lnTo>
                  <a:pt x="0" y="0"/>
                </a:lnTo>
                <a:lnTo>
                  <a:pt x="0" y="0"/>
                </a:lnTo>
                <a:lnTo>
                  <a:pt x="0" y="0"/>
                </a:lnTo>
                <a:lnTo>
                  <a:pt x="0" y="8930"/>
                </a:lnTo>
                <a:lnTo>
                  <a:pt x="0" y="17860"/>
                </a:lnTo>
                <a:lnTo>
                  <a:pt x="0" y="35719"/>
                </a:lnTo>
                <a:lnTo>
                  <a:pt x="0" y="53579"/>
                </a:lnTo>
                <a:lnTo>
                  <a:pt x="0" y="80368"/>
                </a:lnTo>
                <a:lnTo>
                  <a:pt x="8929" y="107157"/>
                </a:lnTo>
                <a:lnTo>
                  <a:pt x="8929" y="125016"/>
                </a:lnTo>
                <a:lnTo>
                  <a:pt x="17859" y="133946"/>
                </a:lnTo>
                <a:lnTo>
                  <a:pt x="26789" y="133946"/>
                </a:lnTo>
                <a:lnTo>
                  <a:pt x="44648" y="125016"/>
                </a:lnTo>
                <a:lnTo>
                  <a:pt x="62508" y="107157"/>
                </a:lnTo>
                <a:lnTo>
                  <a:pt x="71437" y="80368"/>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9" name="Freeform 26848"/>
          <p:cNvSpPr/>
          <p:nvPr/>
        </p:nvSpPr>
        <p:spPr bwMode="auto">
          <a:xfrm>
            <a:off x="3152180" y="5840015"/>
            <a:ext cx="26790" cy="8931"/>
          </a:xfrm>
          <a:custGeom>
            <a:avLst/>
            <a:gdLst/>
            <a:ahLst/>
            <a:cxnLst/>
            <a:rect l="0" t="0" r="0" b="0"/>
            <a:pathLst>
              <a:path w="26790" h="8931">
                <a:moveTo>
                  <a:pt x="8929" y="0"/>
                </a:moveTo>
                <a:lnTo>
                  <a:pt x="8929" y="0"/>
                </a:lnTo>
                <a:lnTo>
                  <a:pt x="0" y="0"/>
                </a:lnTo>
                <a:lnTo>
                  <a:pt x="0" y="0"/>
                </a:lnTo>
                <a:lnTo>
                  <a:pt x="0" y="0"/>
                </a:lnTo>
                <a:lnTo>
                  <a:pt x="8929" y="8930"/>
                </a:lnTo>
                <a:lnTo>
                  <a:pt x="17859" y="8930"/>
                </a:lnTo>
                <a:lnTo>
                  <a:pt x="26789" y="8930"/>
                </a:lnTo>
                <a:lnTo>
                  <a:pt x="267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0" name="Freeform 26849"/>
          <p:cNvSpPr/>
          <p:nvPr/>
        </p:nvSpPr>
        <p:spPr bwMode="auto">
          <a:xfrm>
            <a:off x="3357563" y="5973960"/>
            <a:ext cx="169665" cy="107157"/>
          </a:xfrm>
          <a:custGeom>
            <a:avLst/>
            <a:gdLst/>
            <a:ahLst/>
            <a:cxnLst/>
            <a:rect l="0" t="0" r="0" b="0"/>
            <a:pathLst>
              <a:path w="169665" h="107157">
                <a:moveTo>
                  <a:pt x="0" y="0"/>
                </a:moveTo>
                <a:lnTo>
                  <a:pt x="0" y="0"/>
                </a:lnTo>
                <a:lnTo>
                  <a:pt x="0" y="8930"/>
                </a:lnTo>
                <a:lnTo>
                  <a:pt x="8929" y="26789"/>
                </a:lnTo>
                <a:lnTo>
                  <a:pt x="8929" y="35719"/>
                </a:lnTo>
                <a:lnTo>
                  <a:pt x="17859" y="53578"/>
                </a:lnTo>
                <a:lnTo>
                  <a:pt x="26789" y="71438"/>
                </a:lnTo>
                <a:lnTo>
                  <a:pt x="26789" y="89297"/>
                </a:lnTo>
                <a:lnTo>
                  <a:pt x="35718" y="98227"/>
                </a:lnTo>
                <a:lnTo>
                  <a:pt x="35718" y="107156"/>
                </a:lnTo>
                <a:lnTo>
                  <a:pt x="35718" y="107156"/>
                </a:lnTo>
                <a:lnTo>
                  <a:pt x="35718" y="98227"/>
                </a:lnTo>
                <a:lnTo>
                  <a:pt x="35718" y="80367"/>
                </a:lnTo>
                <a:lnTo>
                  <a:pt x="44648" y="71438"/>
                </a:lnTo>
                <a:lnTo>
                  <a:pt x="44648" y="44649"/>
                </a:lnTo>
                <a:lnTo>
                  <a:pt x="53578" y="26789"/>
                </a:lnTo>
                <a:lnTo>
                  <a:pt x="62507" y="17860"/>
                </a:lnTo>
                <a:lnTo>
                  <a:pt x="71437" y="8930"/>
                </a:lnTo>
                <a:lnTo>
                  <a:pt x="89296" y="8930"/>
                </a:lnTo>
                <a:lnTo>
                  <a:pt x="98226" y="8930"/>
                </a:lnTo>
                <a:lnTo>
                  <a:pt x="116085" y="17860"/>
                </a:lnTo>
                <a:lnTo>
                  <a:pt x="125015" y="35719"/>
                </a:lnTo>
                <a:lnTo>
                  <a:pt x="142875" y="53578"/>
                </a:lnTo>
                <a:lnTo>
                  <a:pt x="151804" y="71438"/>
                </a:lnTo>
                <a:lnTo>
                  <a:pt x="160734" y="80367"/>
                </a:lnTo>
                <a:lnTo>
                  <a:pt x="169664" y="89297"/>
                </a:lnTo>
                <a:lnTo>
                  <a:pt x="169664" y="89297"/>
                </a:lnTo>
                <a:lnTo>
                  <a:pt x="169664" y="98227"/>
                </a:lnTo>
                <a:lnTo>
                  <a:pt x="169664" y="107156"/>
                </a:lnTo>
                <a:lnTo>
                  <a:pt x="169664" y="107156"/>
                </a:lnTo>
                <a:lnTo>
                  <a:pt x="160734" y="107156"/>
                </a:lnTo>
                <a:lnTo>
                  <a:pt x="160734" y="98227"/>
                </a:lnTo>
                <a:lnTo>
                  <a:pt x="16073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1" name="Freeform 26850"/>
          <p:cNvSpPr/>
          <p:nvPr/>
        </p:nvSpPr>
        <p:spPr bwMode="auto">
          <a:xfrm>
            <a:off x="3625453" y="5848945"/>
            <a:ext cx="151806" cy="214313"/>
          </a:xfrm>
          <a:custGeom>
            <a:avLst/>
            <a:gdLst/>
            <a:ahLst/>
            <a:cxnLst/>
            <a:rect l="0" t="0" r="0" b="0"/>
            <a:pathLst>
              <a:path w="151806" h="214313">
                <a:moveTo>
                  <a:pt x="0" y="178593"/>
                </a:moveTo>
                <a:lnTo>
                  <a:pt x="0" y="178593"/>
                </a:lnTo>
                <a:lnTo>
                  <a:pt x="0" y="178593"/>
                </a:lnTo>
                <a:lnTo>
                  <a:pt x="0" y="178593"/>
                </a:lnTo>
                <a:lnTo>
                  <a:pt x="0" y="169664"/>
                </a:lnTo>
                <a:lnTo>
                  <a:pt x="0" y="178593"/>
                </a:lnTo>
                <a:lnTo>
                  <a:pt x="8930" y="178593"/>
                </a:lnTo>
                <a:lnTo>
                  <a:pt x="8930" y="178593"/>
                </a:lnTo>
                <a:lnTo>
                  <a:pt x="8930" y="187523"/>
                </a:lnTo>
                <a:lnTo>
                  <a:pt x="8930" y="196453"/>
                </a:lnTo>
                <a:lnTo>
                  <a:pt x="8930" y="205382"/>
                </a:lnTo>
                <a:lnTo>
                  <a:pt x="8930" y="214312"/>
                </a:lnTo>
                <a:lnTo>
                  <a:pt x="8930" y="214312"/>
                </a:lnTo>
                <a:lnTo>
                  <a:pt x="17860" y="214312"/>
                </a:lnTo>
                <a:lnTo>
                  <a:pt x="26789" y="214312"/>
                </a:lnTo>
                <a:lnTo>
                  <a:pt x="35719" y="205382"/>
                </a:lnTo>
                <a:lnTo>
                  <a:pt x="44649" y="196453"/>
                </a:lnTo>
                <a:lnTo>
                  <a:pt x="62508" y="178593"/>
                </a:lnTo>
                <a:lnTo>
                  <a:pt x="80367" y="160734"/>
                </a:lnTo>
                <a:lnTo>
                  <a:pt x="98227" y="142875"/>
                </a:lnTo>
                <a:lnTo>
                  <a:pt x="107156" y="116085"/>
                </a:lnTo>
                <a:lnTo>
                  <a:pt x="116086" y="89296"/>
                </a:lnTo>
                <a:lnTo>
                  <a:pt x="125016" y="71437"/>
                </a:lnTo>
                <a:lnTo>
                  <a:pt x="116086" y="44648"/>
                </a:lnTo>
                <a:lnTo>
                  <a:pt x="116086" y="17859"/>
                </a:lnTo>
                <a:lnTo>
                  <a:pt x="107156" y="8929"/>
                </a:lnTo>
                <a:lnTo>
                  <a:pt x="98227" y="0"/>
                </a:lnTo>
                <a:lnTo>
                  <a:pt x="89297" y="0"/>
                </a:lnTo>
                <a:lnTo>
                  <a:pt x="80367" y="17859"/>
                </a:lnTo>
                <a:lnTo>
                  <a:pt x="71438" y="35718"/>
                </a:lnTo>
                <a:lnTo>
                  <a:pt x="62508" y="53578"/>
                </a:lnTo>
                <a:lnTo>
                  <a:pt x="62508" y="80367"/>
                </a:lnTo>
                <a:lnTo>
                  <a:pt x="53578" y="116085"/>
                </a:lnTo>
                <a:lnTo>
                  <a:pt x="53578" y="142875"/>
                </a:lnTo>
                <a:lnTo>
                  <a:pt x="53578" y="169664"/>
                </a:lnTo>
                <a:lnTo>
                  <a:pt x="62508" y="187523"/>
                </a:lnTo>
                <a:lnTo>
                  <a:pt x="71438" y="205382"/>
                </a:lnTo>
                <a:lnTo>
                  <a:pt x="89297" y="214312"/>
                </a:lnTo>
                <a:lnTo>
                  <a:pt x="107156" y="214312"/>
                </a:lnTo>
                <a:lnTo>
                  <a:pt x="125016" y="214312"/>
                </a:lnTo>
                <a:lnTo>
                  <a:pt x="142875" y="205382"/>
                </a:lnTo>
                <a:lnTo>
                  <a:pt x="151805" y="196453"/>
                </a:lnTo>
                <a:lnTo>
                  <a:pt x="151805" y="178593"/>
                </a:lnTo>
                <a:lnTo>
                  <a:pt x="142875" y="151804"/>
                </a:lnTo>
                <a:lnTo>
                  <a:pt x="142875"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2" name="Freeform 26851"/>
          <p:cNvSpPr/>
          <p:nvPr/>
        </p:nvSpPr>
        <p:spPr bwMode="auto">
          <a:xfrm>
            <a:off x="3777258" y="5929312"/>
            <a:ext cx="357188" cy="223243"/>
          </a:xfrm>
          <a:custGeom>
            <a:avLst/>
            <a:gdLst/>
            <a:ahLst/>
            <a:cxnLst/>
            <a:rect l="0" t="0" r="0" b="0"/>
            <a:pathLst>
              <a:path w="357188" h="223243">
                <a:moveTo>
                  <a:pt x="0" y="89297"/>
                </a:moveTo>
                <a:lnTo>
                  <a:pt x="0" y="89297"/>
                </a:lnTo>
                <a:lnTo>
                  <a:pt x="0" y="89297"/>
                </a:lnTo>
                <a:lnTo>
                  <a:pt x="8930" y="89297"/>
                </a:lnTo>
                <a:lnTo>
                  <a:pt x="26789" y="89297"/>
                </a:lnTo>
                <a:lnTo>
                  <a:pt x="44648" y="80367"/>
                </a:lnTo>
                <a:lnTo>
                  <a:pt x="62508" y="80367"/>
                </a:lnTo>
                <a:lnTo>
                  <a:pt x="80367" y="71437"/>
                </a:lnTo>
                <a:lnTo>
                  <a:pt x="98226" y="62508"/>
                </a:lnTo>
                <a:lnTo>
                  <a:pt x="116086" y="44648"/>
                </a:lnTo>
                <a:lnTo>
                  <a:pt x="125015" y="35718"/>
                </a:lnTo>
                <a:lnTo>
                  <a:pt x="125015" y="17859"/>
                </a:lnTo>
                <a:lnTo>
                  <a:pt x="125015" y="8929"/>
                </a:lnTo>
                <a:lnTo>
                  <a:pt x="116086" y="0"/>
                </a:lnTo>
                <a:lnTo>
                  <a:pt x="98226" y="0"/>
                </a:lnTo>
                <a:lnTo>
                  <a:pt x="80367" y="8929"/>
                </a:lnTo>
                <a:lnTo>
                  <a:pt x="71437" y="26789"/>
                </a:lnTo>
                <a:lnTo>
                  <a:pt x="53578" y="62508"/>
                </a:lnTo>
                <a:lnTo>
                  <a:pt x="44648" y="107156"/>
                </a:lnTo>
                <a:lnTo>
                  <a:pt x="44648" y="142875"/>
                </a:lnTo>
                <a:lnTo>
                  <a:pt x="53578" y="178593"/>
                </a:lnTo>
                <a:lnTo>
                  <a:pt x="62508" y="205383"/>
                </a:lnTo>
                <a:lnTo>
                  <a:pt x="80367" y="223242"/>
                </a:lnTo>
                <a:lnTo>
                  <a:pt x="98226" y="223242"/>
                </a:lnTo>
                <a:lnTo>
                  <a:pt x="116086" y="214312"/>
                </a:lnTo>
                <a:lnTo>
                  <a:pt x="142875" y="187523"/>
                </a:lnTo>
                <a:lnTo>
                  <a:pt x="160734" y="151804"/>
                </a:lnTo>
                <a:lnTo>
                  <a:pt x="169664" y="116086"/>
                </a:lnTo>
                <a:lnTo>
                  <a:pt x="178594" y="71437"/>
                </a:lnTo>
                <a:lnTo>
                  <a:pt x="187523" y="44648"/>
                </a:lnTo>
                <a:lnTo>
                  <a:pt x="196453" y="17859"/>
                </a:lnTo>
                <a:lnTo>
                  <a:pt x="196453" y="8929"/>
                </a:lnTo>
                <a:lnTo>
                  <a:pt x="196453" y="17859"/>
                </a:lnTo>
                <a:lnTo>
                  <a:pt x="196453" y="26789"/>
                </a:lnTo>
                <a:lnTo>
                  <a:pt x="205383" y="53578"/>
                </a:lnTo>
                <a:lnTo>
                  <a:pt x="205383" y="89297"/>
                </a:lnTo>
                <a:lnTo>
                  <a:pt x="205383" y="125015"/>
                </a:lnTo>
                <a:lnTo>
                  <a:pt x="223242" y="160734"/>
                </a:lnTo>
                <a:lnTo>
                  <a:pt x="232172" y="178593"/>
                </a:lnTo>
                <a:lnTo>
                  <a:pt x="258961" y="187523"/>
                </a:lnTo>
                <a:lnTo>
                  <a:pt x="276820" y="187523"/>
                </a:lnTo>
                <a:lnTo>
                  <a:pt x="303609" y="187523"/>
                </a:lnTo>
                <a:lnTo>
                  <a:pt x="321469" y="178593"/>
                </a:lnTo>
                <a:lnTo>
                  <a:pt x="339328" y="169664"/>
                </a:lnTo>
                <a:lnTo>
                  <a:pt x="357187" y="142875"/>
                </a:lnTo>
                <a:lnTo>
                  <a:pt x="357187" y="116086"/>
                </a:lnTo>
                <a:lnTo>
                  <a:pt x="35718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3" name="Freeform 26852"/>
          <p:cNvSpPr/>
          <p:nvPr/>
        </p:nvSpPr>
        <p:spPr bwMode="auto">
          <a:xfrm>
            <a:off x="4000500" y="6027538"/>
            <a:ext cx="62509" cy="125017"/>
          </a:xfrm>
          <a:custGeom>
            <a:avLst/>
            <a:gdLst/>
            <a:ahLst/>
            <a:cxnLst/>
            <a:rect l="0" t="0" r="0" b="0"/>
            <a:pathLst>
              <a:path w="62509" h="125017">
                <a:moveTo>
                  <a:pt x="62508" y="0"/>
                </a:moveTo>
                <a:lnTo>
                  <a:pt x="53578" y="8930"/>
                </a:lnTo>
                <a:lnTo>
                  <a:pt x="35719" y="35719"/>
                </a:lnTo>
                <a:lnTo>
                  <a:pt x="17859" y="71438"/>
                </a:lnTo>
                <a:lnTo>
                  <a:pt x="8930" y="98227"/>
                </a:lnTo>
                <a:lnTo>
                  <a:pt x="0" y="116086"/>
                </a:lnTo>
                <a:lnTo>
                  <a:pt x="0" y="12501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4" name="Freeform 26853"/>
          <p:cNvSpPr/>
          <p:nvPr/>
        </p:nvSpPr>
        <p:spPr bwMode="auto">
          <a:xfrm>
            <a:off x="4634508" y="5965030"/>
            <a:ext cx="26790" cy="687587"/>
          </a:xfrm>
          <a:custGeom>
            <a:avLst/>
            <a:gdLst/>
            <a:ahLst/>
            <a:cxnLst/>
            <a:rect l="0" t="0" r="0" b="0"/>
            <a:pathLst>
              <a:path w="26790" h="687587">
                <a:moveTo>
                  <a:pt x="26789" y="53579"/>
                </a:moveTo>
                <a:lnTo>
                  <a:pt x="26789" y="44649"/>
                </a:lnTo>
                <a:lnTo>
                  <a:pt x="17859" y="35719"/>
                </a:lnTo>
                <a:lnTo>
                  <a:pt x="8930" y="17860"/>
                </a:lnTo>
                <a:lnTo>
                  <a:pt x="8930" y="8930"/>
                </a:lnTo>
                <a:lnTo>
                  <a:pt x="8930" y="0"/>
                </a:lnTo>
                <a:lnTo>
                  <a:pt x="8930" y="0"/>
                </a:lnTo>
                <a:lnTo>
                  <a:pt x="8930" y="8930"/>
                </a:lnTo>
                <a:lnTo>
                  <a:pt x="0" y="44649"/>
                </a:lnTo>
                <a:lnTo>
                  <a:pt x="8930" y="98227"/>
                </a:lnTo>
                <a:lnTo>
                  <a:pt x="8930" y="178594"/>
                </a:lnTo>
                <a:lnTo>
                  <a:pt x="8930" y="267891"/>
                </a:lnTo>
                <a:lnTo>
                  <a:pt x="8930" y="339329"/>
                </a:lnTo>
                <a:lnTo>
                  <a:pt x="8930" y="401836"/>
                </a:lnTo>
                <a:lnTo>
                  <a:pt x="8930" y="446485"/>
                </a:lnTo>
                <a:lnTo>
                  <a:pt x="8930" y="491133"/>
                </a:lnTo>
                <a:lnTo>
                  <a:pt x="8930" y="544711"/>
                </a:lnTo>
                <a:lnTo>
                  <a:pt x="8930" y="598290"/>
                </a:lnTo>
                <a:lnTo>
                  <a:pt x="17859" y="651868"/>
                </a:lnTo>
                <a:lnTo>
                  <a:pt x="17859" y="678657"/>
                </a:lnTo>
                <a:lnTo>
                  <a:pt x="26789" y="687586"/>
                </a:lnTo>
                <a:lnTo>
                  <a:pt x="17859" y="669727"/>
                </a:lnTo>
                <a:lnTo>
                  <a:pt x="17859" y="6697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5" name="Freeform 26854"/>
          <p:cNvSpPr/>
          <p:nvPr/>
        </p:nvSpPr>
        <p:spPr bwMode="auto">
          <a:xfrm>
            <a:off x="4589859" y="5929312"/>
            <a:ext cx="910830" cy="776884"/>
          </a:xfrm>
          <a:custGeom>
            <a:avLst/>
            <a:gdLst/>
            <a:ahLst/>
            <a:cxnLst/>
            <a:rect l="0" t="0" r="0" b="0"/>
            <a:pathLst>
              <a:path w="910830" h="776884">
                <a:moveTo>
                  <a:pt x="17860" y="44648"/>
                </a:moveTo>
                <a:lnTo>
                  <a:pt x="17860" y="44648"/>
                </a:lnTo>
                <a:lnTo>
                  <a:pt x="8930" y="35718"/>
                </a:lnTo>
                <a:lnTo>
                  <a:pt x="8930" y="17859"/>
                </a:lnTo>
                <a:lnTo>
                  <a:pt x="0" y="8929"/>
                </a:lnTo>
                <a:lnTo>
                  <a:pt x="0" y="0"/>
                </a:lnTo>
                <a:lnTo>
                  <a:pt x="8930" y="0"/>
                </a:lnTo>
                <a:lnTo>
                  <a:pt x="26789" y="8929"/>
                </a:lnTo>
                <a:lnTo>
                  <a:pt x="62508" y="17859"/>
                </a:lnTo>
                <a:lnTo>
                  <a:pt x="107157" y="35718"/>
                </a:lnTo>
                <a:lnTo>
                  <a:pt x="160735" y="44648"/>
                </a:lnTo>
                <a:lnTo>
                  <a:pt x="223243" y="44648"/>
                </a:lnTo>
                <a:lnTo>
                  <a:pt x="285750" y="62508"/>
                </a:lnTo>
                <a:lnTo>
                  <a:pt x="357188" y="62508"/>
                </a:lnTo>
                <a:lnTo>
                  <a:pt x="428625" y="62508"/>
                </a:lnTo>
                <a:lnTo>
                  <a:pt x="491133" y="62508"/>
                </a:lnTo>
                <a:lnTo>
                  <a:pt x="562571" y="62508"/>
                </a:lnTo>
                <a:lnTo>
                  <a:pt x="625079" y="53578"/>
                </a:lnTo>
                <a:lnTo>
                  <a:pt x="687586" y="44648"/>
                </a:lnTo>
                <a:lnTo>
                  <a:pt x="741164" y="44648"/>
                </a:lnTo>
                <a:lnTo>
                  <a:pt x="794743" y="35718"/>
                </a:lnTo>
                <a:lnTo>
                  <a:pt x="839391" y="35718"/>
                </a:lnTo>
                <a:lnTo>
                  <a:pt x="875110" y="44648"/>
                </a:lnTo>
                <a:lnTo>
                  <a:pt x="901899" y="44648"/>
                </a:lnTo>
                <a:lnTo>
                  <a:pt x="901899" y="53578"/>
                </a:lnTo>
                <a:lnTo>
                  <a:pt x="910829" y="62508"/>
                </a:lnTo>
                <a:lnTo>
                  <a:pt x="901899" y="80367"/>
                </a:lnTo>
                <a:lnTo>
                  <a:pt x="892969" y="116086"/>
                </a:lnTo>
                <a:lnTo>
                  <a:pt x="884039" y="142875"/>
                </a:lnTo>
                <a:lnTo>
                  <a:pt x="866180" y="178593"/>
                </a:lnTo>
                <a:lnTo>
                  <a:pt x="857250" y="214312"/>
                </a:lnTo>
                <a:lnTo>
                  <a:pt x="839391" y="250031"/>
                </a:lnTo>
                <a:lnTo>
                  <a:pt x="830461" y="303609"/>
                </a:lnTo>
                <a:lnTo>
                  <a:pt x="821532" y="366117"/>
                </a:lnTo>
                <a:lnTo>
                  <a:pt x="821532" y="410765"/>
                </a:lnTo>
                <a:lnTo>
                  <a:pt x="821532" y="455414"/>
                </a:lnTo>
                <a:lnTo>
                  <a:pt x="821532" y="491133"/>
                </a:lnTo>
                <a:lnTo>
                  <a:pt x="830461" y="526851"/>
                </a:lnTo>
                <a:lnTo>
                  <a:pt x="830461" y="571500"/>
                </a:lnTo>
                <a:lnTo>
                  <a:pt x="839391" y="625078"/>
                </a:lnTo>
                <a:lnTo>
                  <a:pt x="857250" y="678656"/>
                </a:lnTo>
                <a:lnTo>
                  <a:pt x="866180" y="714375"/>
                </a:lnTo>
                <a:lnTo>
                  <a:pt x="875110" y="750093"/>
                </a:lnTo>
                <a:lnTo>
                  <a:pt x="884039" y="767953"/>
                </a:lnTo>
                <a:lnTo>
                  <a:pt x="892969" y="776883"/>
                </a:lnTo>
                <a:lnTo>
                  <a:pt x="892969" y="776883"/>
                </a:lnTo>
                <a:lnTo>
                  <a:pt x="884039" y="776883"/>
                </a:lnTo>
                <a:lnTo>
                  <a:pt x="875110" y="767953"/>
                </a:lnTo>
                <a:lnTo>
                  <a:pt x="848321" y="759023"/>
                </a:lnTo>
                <a:lnTo>
                  <a:pt x="821532" y="741164"/>
                </a:lnTo>
                <a:lnTo>
                  <a:pt x="785813" y="723304"/>
                </a:lnTo>
                <a:lnTo>
                  <a:pt x="732235" y="714375"/>
                </a:lnTo>
                <a:lnTo>
                  <a:pt x="669727" y="696515"/>
                </a:lnTo>
                <a:lnTo>
                  <a:pt x="607219" y="687586"/>
                </a:lnTo>
                <a:lnTo>
                  <a:pt x="544711" y="687586"/>
                </a:lnTo>
                <a:lnTo>
                  <a:pt x="482204" y="678656"/>
                </a:lnTo>
                <a:lnTo>
                  <a:pt x="419696" y="678656"/>
                </a:lnTo>
                <a:lnTo>
                  <a:pt x="303610" y="669726"/>
                </a:lnTo>
                <a:lnTo>
                  <a:pt x="303610" y="6697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6" name="Freeform 26855"/>
          <p:cNvSpPr/>
          <p:nvPr/>
        </p:nvSpPr>
        <p:spPr bwMode="auto">
          <a:xfrm>
            <a:off x="4741664" y="6090046"/>
            <a:ext cx="151806" cy="178595"/>
          </a:xfrm>
          <a:custGeom>
            <a:avLst/>
            <a:gdLst/>
            <a:ahLst/>
            <a:cxnLst/>
            <a:rect l="0" t="0" r="0" b="0"/>
            <a:pathLst>
              <a:path w="151806" h="178595">
                <a:moveTo>
                  <a:pt x="26789" y="53578"/>
                </a:moveTo>
                <a:lnTo>
                  <a:pt x="17859" y="53578"/>
                </a:lnTo>
                <a:lnTo>
                  <a:pt x="17859" y="71438"/>
                </a:lnTo>
                <a:lnTo>
                  <a:pt x="17859" y="89297"/>
                </a:lnTo>
                <a:lnTo>
                  <a:pt x="26789" y="107156"/>
                </a:lnTo>
                <a:lnTo>
                  <a:pt x="26789" y="133945"/>
                </a:lnTo>
                <a:lnTo>
                  <a:pt x="44649" y="151805"/>
                </a:lnTo>
                <a:lnTo>
                  <a:pt x="53578" y="160734"/>
                </a:lnTo>
                <a:lnTo>
                  <a:pt x="71438" y="169664"/>
                </a:lnTo>
                <a:lnTo>
                  <a:pt x="89297" y="178594"/>
                </a:lnTo>
                <a:lnTo>
                  <a:pt x="98227" y="169664"/>
                </a:lnTo>
                <a:lnTo>
                  <a:pt x="98227" y="169664"/>
                </a:lnTo>
                <a:lnTo>
                  <a:pt x="89297" y="160734"/>
                </a:lnTo>
                <a:lnTo>
                  <a:pt x="89297" y="142875"/>
                </a:lnTo>
                <a:lnTo>
                  <a:pt x="71438" y="125016"/>
                </a:lnTo>
                <a:lnTo>
                  <a:pt x="62508" y="98227"/>
                </a:lnTo>
                <a:lnTo>
                  <a:pt x="53578" y="71438"/>
                </a:lnTo>
                <a:lnTo>
                  <a:pt x="35719" y="44649"/>
                </a:lnTo>
                <a:lnTo>
                  <a:pt x="17859" y="26789"/>
                </a:lnTo>
                <a:lnTo>
                  <a:pt x="8930" y="8930"/>
                </a:lnTo>
                <a:lnTo>
                  <a:pt x="0" y="0"/>
                </a:lnTo>
                <a:lnTo>
                  <a:pt x="0" y="0"/>
                </a:lnTo>
                <a:lnTo>
                  <a:pt x="0" y="0"/>
                </a:lnTo>
                <a:lnTo>
                  <a:pt x="8930" y="0"/>
                </a:lnTo>
                <a:lnTo>
                  <a:pt x="26789" y="0"/>
                </a:lnTo>
                <a:lnTo>
                  <a:pt x="44649" y="8930"/>
                </a:lnTo>
                <a:lnTo>
                  <a:pt x="71438" y="8930"/>
                </a:lnTo>
                <a:lnTo>
                  <a:pt x="98227" y="8930"/>
                </a:lnTo>
                <a:lnTo>
                  <a:pt x="125016" y="8930"/>
                </a:lnTo>
                <a:lnTo>
                  <a:pt x="142875" y="8930"/>
                </a:lnTo>
                <a:lnTo>
                  <a:pt x="151805" y="8930"/>
                </a:lnTo>
                <a:lnTo>
                  <a:pt x="151805" y="8930"/>
                </a:lnTo>
                <a:lnTo>
                  <a:pt x="142875" y="17859"/>
                </a:lnTo>
                <a:lnTo>
                  <a:pt x="116086" y="35719"/>
                </a:lnTo>
                <a:lnTo>
                  <a:pt x="89297" y="53578"/>
                </a:lnTo>
                <a:lnTo>
                  <a:pt x="53578" y="71438"/>
                </a:lnTo>
                <a:lnTo>
                  <a:pt x="26789" y="89297"/>
                </a:lnTo>
                <a:lnTo>
                  <a:pt x="17859" y="98227"/>
                </a:lnTo>
                <a:lnTo>
                  <a:pt x="17859" y="98227"/>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7" name="Freeform 26856"/>
          <p:cNvSpPr/>
          <p:nvPr/>
        </p:nvSpPr>
        <p:spPr bwMode="auto">
          <a:xfrm>
            <a:off x="4955977" y="6125765"/>
            <a:ext cx="133946" cy="125016"/>
          </a:xfrm>
          <a:custGeom>
            <a:avLst/>
            <a:gdLst/>
            <a:ahLst/>
            <a:cxnLst/>
            <a:rect l="0" t="0" r="0" b="0"/>
            <a:pathLst>
              <a:path w="133946" h="125016">
                <a:moveTo>
                  <a:pt x="80367" y="0"/>
                </a:moveTo>
                <a:lnTo>
                  <a:pt x="80367" y="0"/>
                </a:lnTo>
                <a:lnTo>
                  <a:pt x="71437" y="0"/>
                </a:lnTo>
                <a:lnTo>
                  <a:pt x="62507" y="0"/>
                </a:lnTo>
                <a:lnTo>
                  <a:pt x="62507" y="0"/>
                </a:lnTo>
                <a:lnTo>
                  <a:pt x="53578" y="8930"/>
                </a:lnTo>
                <a:lnTo>
                  <a:pt x="44648" y="17859"/>
                </a:lnTo>
                <a:lnTo>
                  <a:pt x="35718" y="35719"/>
                </a:lnTo>
                <a:lnTo>
                  <a:pt x="26789" y="53578"/>
                </a:lnTo>
                <a:lnTo>
                  <a:pt x="17859" y="80367"/>
                </a:lnTo>
                <a:lnTo>
                  <a:pt x="8929" y="98226"/>
                </a:lnTo>
                <a:lnTo>
                  <a:pt x="0" y="116086"/>
                </a:lnTo>
                <a:lnTo>
                  <a:pt x="0" y="125015"/>
                </a:lnTo>
                <a:lnTo>
                  <a:pt x="0" y="125015"/>
                </a:lnTo>
                <a:lnTo>
                  <a:pt x="8929" y="116086"/>
                </a:lnTo>
                <a:lnTo>
                  <a:pt x="17859" y="107156"/>
                </a:lnTo>
                <a:lnTo>
                  <a:pt x="26789" y="89297"/>
                </a:lnTo>
                <a:lnTo>
                  <a:pt x="44648" y="71437"/>
                </a:lnTo>
                <a:lnTo>
                  <a:pt x="53578" y="53578"/>
                </a:lnTo>
                <a:lnTo>
                  <a:pt x="62507" y="35719"/>
                </a:lnTo>
                <a:lnTo>
                  <a:pt x="71437" y="35719"/>
                </a:lnTo>
                <a:lnTo>
                  <a:pt x="80367" y="35719"/>
                </a:lnTo>
                <a:lnTo>
                  <a:pt x="80367" y="53578"/>
                </a:lnTo>
                <a:lnTo>
                  <a:pt x="89296" y="71437"/>
                </a:lnTo>
                <a:lnTo>
                  <a:pt x="98226" y="98226"/>
                </a:lnTo>
                <a:lnTo>
                  <a:pt x="107156" y="116086"/>
                </a:lnTo>
                <a:lnTo>
                  <a:pt x="116086" y="125015"/>
                </a:lnTo>
                <a:lnTo>
                  <a:pt x="133945" y="125015"/>
                </a:lnTo>
                <a:lnTo>
                  <a:pt x="133945"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8" name="Freeform 26857"/>
          <p:cNvSpPr/>
          <p:nvPr/>
        </p:nvSpPr>
        <p:spPr bwMode="auto">
          <a:xfrm>
            <a:off x="5116711" y="6143624"/>
            <a:ext cx="107157" cy="241103"/>
          </a:xfrm>
          <a:custGeom>
            <a:avLst/>
            <a:gdLst/>
            <a:ahLst/>
            <a:cxnLst/>
            <a:rect l="0" t="0" r="0" b="0"/>
            <a:pathLst>
              <a:path w="107157" h="241103">
                <a:moveTo>
                  <a:pt x="53578" y="0"/>
                </a:moveTo>
                <a:lnTo>
                  <a:pt x="53578" y="0"/>
                </a:lnTo>
                <a:lnTo>
                  <a:pt x="44648" y="0"/>
                </a:lnTo>
                <a:lnTo>
                  <a:pt x="44648" y="0"/>
                </a:lnTo>
                <a:lnTo>
                  <a:pt x="35719" y="8930"/>
                </a:lnTo>
                <a:lnTo>
                  <a:pt x="17859" y="17860"/>
                </a:lnTo>
                <a:lnTo>
                  <a:pt x="8930" y="35719"/>
                </a:lnTo>
                <a:lnTo>
                  <a:pt x="0" y="44649"/>
                </a:lnTo>
                <a:lnTo>
                  <a:pt x="0" y="62508"/>
                </a:lnTo>
                <a:lnTo>
                  <a:pt x="0" y="71438"/>
                </a:lnTo>
                <a:lnTo>
                  <a:pt x="0" y="71438"/>
                </a:lnTo>
                <a:lnTo>
                  <a:pt x="8930" y="71438"/>
                </a:lnTo>
                <a:lnTo>
                  <a:pt x="17859" y="62508"/>
                </a:lnTo>
                <a:lnTo>
                  <a:pt x="26789" y="53578"/>
                </a:lnTo>
                <a:lnTo>
                  <a:pt x="35719" y="44649"/>
                </a:lnTo>
                <a:lnTo>
                  <a:pt x="53578" y="35719"/>
                </a:lnTo>
                <a:lnTo>
                  <a:pt x="62508" y="26789"/>
                </a:lnTo>
                <a:lnTo>
                  <a:pt x="80367" y="26789"/>
                </a:lnTo>
                <a:lnTo>
                  <a:pt x="89297" y="26789"/>
                </a:lnTo>
                <a:lnTo>
                  <a:pt x="98227" y="35719"/>
                </a:lnTo>
                <a:lnTo>
                  <a:pt x="107156" y="53578"/>
                </a:lnTo>
                <a:lnTo>
                  <a:pt x="107156" y="71438"/>
                </a:lnTo>
                <a:lnTo>
                  <a:pt x="107156" y="98227"/>
                </a:lnTo>
                <a:lnTo>
                  <a:pt x="107156" y="125016"/>
                </a:lnTo>
                <a:lnTo>
                  <a:pt x="107156" y="160735"/>
                </a:lnTo>
                <a:lnTo>
                  <a:pt x="98227" y="187524"/>
                </a:lnTo>
                <a:lnTo>
                  <a:pt x="89297" y="214313"/>
                </a:lnTo>
                <a:lnTo>
                  <a:pt x="71437" y="232172"/>
                </a:lnTo>
                <a:lnTo>
                  <a:pt x="62508" y="241102"/>
                </a:lnTo>
                <a:lnTo>
                  <a:pt x="53578" y="241102"/>
                </a:lnTo>
                <a:lnTo>
                  <a:pt x="53578" y="232172"/>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9" name="Freeform 26858"/>
          <p:cNvSpPr/>
          <p:nvPr/>
        </p:nvSpPr>
        <p:spPr bwMode="auto">
          <a:xfrm>
            <a:off x="5223867" y="6134695"/>
            <a:ext cx="107157" cy="133946"/>
          </a:xfrm>
          <a:custGeom>
            <a:avLst/>
            <a:gdLst/>
            <a:ahLst/>
            <a:cxnLst/>
            <a:rect l="0" t="0" r="0" b="0"/>
            <a:pathLst>
              <a:path w="107157" h="133946">
                <a:moveTo>
                  <a:pt x="8930" y="44648"/>
                </a:moveTo>
                <a:lnTo>
                  <a:pt x="8930" y="53578"/>
                </a:lnTo>
                <a:lnTo>
                  <a:pt x="0" y="53578"/>
                </a:lnTo>
                <a:lnTo>
                  <a:pt x="0" y="62507"/>
                </a:lnTo>
                <a:lnTo>
                  <a:pt x="8930" y="71437"/>
                </a:lnTo>
                <a:lnTo>
                  <a:pt x="17860" y="71437"/>
                </a:lnTo>
                <a:lnTo>
                  <a:pt x="35719" y="80367"/>
                </a:lnTo>
                <a:lnTo>
                  <a:pt x="53578" y="80367"/>
                </a:lnTo>
                <a:lnTo>
                  <a:pt x="71438" y="71437"/>
                </a:lnTo>
                <a:lnTo>
                  <a:pt x="89297" y="53578"/>
                </a:lnTo>
                <a:lnTo>
                  <a:pt x="98227" y="44648"/>
                </a:lnTo>
                <a:lnTo>
                  <a:pt x="107156" y="26789"/>
                </a:lnTo>
                <a:lnTo>
                  <a:pt x="98227" y="17859"/>
                </a:lnTo>
                <a:lnTo>
                  <a:pt x="98227" y="8929"/>
                </a:lnTo>
                <a:lnTo>
                  <a:pt x="80367" y="0"/>
                </a:lnTo>
                <a:lnTo>
                  <a:pt x="62508" y="8929"/>
                </a:lnTo>
                <a:lnTo>
                  <a:pt x="53578" y="17859"/>
                </a:lnTo>
                <a:lnTo>
                  <a:pt x="44649" y="44648"/>
                </a:lnTo>
                <a:lnTo>
                  <a:pt x="35719" y="71437"/>
                </a:lnTo>
                <a:lnTo>
                  <a:pt x="35719" y="98226"/>
                </a:lnTo>
                <a:lnTo>
                  <a:pt x="44649" y="125015"/>
                </a:lnTo>
                <a:lnTo>
                  <a:pt x="62508" y="133945"/>
                </a:lnTo>
                <a:lnTo>
                  <a:pt x="80367" y="125015"/>
                </a:lnTo>
                <a:lnTo>
                  <a:pt x="89297" y="107156"/>
                </a:lnTo>
                <a:lnTo>
                  <a:pt x="8929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0" name="Freeform 26859"/>
          <p:cNvSpPr/>
          <p:nvPr/>
        </p:nvSpPr>
        <p:spPr bwMode="auto">
          <a:xfrm>
            <a:off x="4857750" y="6349007"/>
            <a:ext cx="17860" cy="196454"/>
          </a:xfrm>
          <a:custGeom>
            <a:avLst/>
            <a:gdLst/>
            <a:ahLst/>
            <a:cxnLst/>
            <a:rect l="0" t="0" r="0" b="0"/>
            <a:pathLst>
              <a:path w="17860" h="196454">
                <a:moveTo>
                  <a:pt x="17859" y="0"/>
                </a:moveTo>
                <a:lnTo>
                  <a:pt x="8930" y="8930"/>
                </a:lnTo>
                <a:lnTo>
                  <a:pt x="8930" y="26789"/>
                </a:lnTo>
                <a:lnTo>
                  <a:pt x="8930" y="53578"/>
                </a:lnTo>
                <a:lnTo>
                  <a:pt x="8930" y="80367"/>
                </a:lnTo>
                <a:lnTo>
                  <a:pt x="8930" y="98227"/>
                </a:lnTo>
                <a:lnTo>
                  <a:pt x="8930" y="116086"/>
                </a:lnTo>
                <a:lnTo>
                  <a:pt x="17859" y="133945"/>
                </a:lnTo>
                <a:lnTo>
                  <a:pt x="17859" y="160734"/>
                </a:lnTo>
                <a:lnTo>
                  <a:pt x="17859" y="178594"/>
                </a:lnTo>
                <a:lnTo>
                  <a:pt x="17859" y="196453"/>
                </a:lnTo>
                <a:lnTo>
                  <a:pt x="17859" y="196453"/>
                </a:lnTo>
                <a:lnTo>
                  <a:pt x="8930" y="187523"/>
                </a:lnTo>
                <a:lnTo>
                  <a:pt x="0" y="160734"/>
                </a:lnTo>
                <a:lnTo>
                  <a:pt x="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1" name="Freeform 26860"/>
          <p:cNvSpPr/>
          <p:nvPr/>
        </p:nvSpPr>
        <p:spPr bwMode="auto">
          <a:xfrm>
            <a:off x="4670227" y="6340077"/>
            <a:ext cx="196454" cy="53579"/>
          </a:xfrm>
          <a:custGeom>
            <a:avLst/>
            <a:gdLst/>
            <a:ahLst/>
            <a:cxnLst/>
            <a:rect l="0" t="0" r="0" b="0"/>
            <a:pathLst>
              <a:path w="196454" h="53579">
                <a:moveTo>
                  <a:pt x="0" y="53578"/>
                </a:moveTo>
                <a:lnTo>
                  <a:pt x="0" y="53578"/>
                </a:lnTo>
                <a:lnTo>
                  <a:pt x="8929" y="53578"/>
                </a:lnTo>
                <a:lnTo>
                  <a:pt x="17859" y="44649"/>
                </a:lnTo>
                <a:lnTo>
                  <a:pt x="44648" y="35719"/>
                </a:lnTo>
                <a:lnTo>
                  <a:pt x="71437" y="35719"/>
                </a:lnTo>
                <a:lnTo>
                  <a:pt x="107156" y="26789"/>
                </a:lnTo>
                <a:lnTo>
                  <a:pt x="142875" y="17860"/>
                </a:lnTo>
                <a:lnTo>
                  <a:pt x="16966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2" name="Freeform 26861"/>
          <p:cNvSpPr/>
          <p:nvPr/>
        </p:nvSpPr>
        <p:spPr bwMode="auto">
          <a:xfrm>
            <a:off x="4938117" y="6402585"/>
            <a:ext cx="71439" cy="98228"/>
          </a:xfrm>
          <a:custGeom>
            <a:avLst/>
            <a:gdLst/>
            <a:ahLst/>
            <a:cxnLst/>
            <a:rect l="0" t="0" r="0" b="0"/>
            <a:pathLst>
              <a:path w="71439" h="98228">
                <a:moveTo>
                  <a:pt x="44649" y="8930"/>
                </a:moveTo>
                <a:lnTo>
                  <a:pt x="44649" y="8930"/>
                </a:lnTo>
                <a:lnTo>
                  <a:pt x="44649" y="8930"/>
                </a:lnTo>
                <a:lnTo>
                  <a:pt x="35719" y="0"/>
                </a:lnTo>
                <a:lnTo>
                  <a:pt x="26789" y="8930"/>
                </a:lnTo>
                <a:lnTo>
                  <a:pt x="26789" y="17860"/>
                </a:lnTo>
                <a:lnTo>
                  <a:pt x="17860" y="26789"/>
                </a:lnTo>
                <a:lnTo>
                  <a:pt x="8930" y="44649"/>
                </a:lnTo>
                <a:lnTo>
                  <a:pt x="0" y="62508"/>
                </a:lnTo>
                <a:lnTo>
                  <a:pt x="0" y="80367"/>
                </a:lnTo>
                <a:lnTo>
                  <a:pt x="0" y="89297"/>
                </a:lnTo>
                <a:lnTo>
                  <a:pt x="0" y="98227"/>
                </a:lnTo>
                <a:lnTo>
                  <a:pt x="8930" y="98227"/>
                </a:lnTo>
                <a:lnTo>
                  <a:pt x="26789" y="98227"/>
                </a:lnTo>
                <a:lnTo>
                  <a:pt x="35719" y="80367"/>
                </a:lnTo>
                <a:lnTo>
                  <a:pt x="53578" y="62508"/>
                </a:lnTo>
                <a:lnTo>
                  <a:pt x="62508" y="35719"/>
                </a:lnTo>
                <a:lnTo>
                  <a:pt x="71438" y="17860"/>
                </a:lnTo>
                <a:lnTo>
                  <a:pt x="71438" y="8930"/>
                </a:lnTo>
                <a:lnTo>
                  <a:pt x="71438" y="8930"/>
                </a:lnTo>
                <a:lnTo>
                  <a:pt x="71438" y="17860"/>
                </a:lnTo>
                <a:lnTo>
                  <a:pt x="71438" y="44649"/>
                </a:lnTo>
                <a:lnTo>
                  <a:pt x="62508" y="62508"/>
                </a:lnTo>
                <a:lnTo>
                  <a:pt x="71438" y="71438"/>
                </a:lnTo>
                <a:lnTo>
                  <a:pt x="7143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3" name="Freeform 26862"/>
          <p:cNvSpPr/>
          <p:nvPr/>
        </p:nvSpPr>
        <p:spPr bwMode="auto">
          <a:xfrm>
            <a:off x="5018484" y="6474023"/>
            <a:ext cx="26790" cy="26790"/>
          </a:xfrm>
          <a:custGeom>
            <a:avLst/>
            <a:gdLst/>
            <a:ahLst/>
            <a:cxnLst/>
            <a:rect l="0" t="0" r="0" b="0"/>
            <a:pathLst>
              <a:path w="26790" h="26790">
                <a:moveTo>
                  <a:pt x="0" y="26789"/>
                </a:moveTo>
                <a:lnTo>
                  <a:pt x="17860"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4" name="Freeform 26863"/>
          <p:cNvSpPr/>
          <p:nvPr/>
        </p:nvSpPr>
        <p:spPr bwMode="auto">
          <a:xfrm>
            <a:off x="5054203" y="6295429"/>
            <a:ext cx="107157" cy="214313"/>
          </a:xfrm>
          <a:custGeom>
            <a:avLst/>
            <a:gdLst/>
            <a:ahLst/>
            <a:cxnLst/>
            <a:rect l="0" t="0" r="0" b="0"/>
            <a:pathLst>
              <a:path w="107157" h="214313">
                <a:moveTo>
                  <a:pt x="26789" y="0"/>
                </a:moveTo>
                <a:lnTo>
                  <a:pt x="26789" y="0"/>
                </a:lnTo>
                <a:lnTo>
                  <a:pt x="17860" y="8930"/>
                </a:lnTo>
                <a:lnTo>
                  <a:pt x="17860" y="35719"/>
                </a:lnTo>
                <a:lnTo>
                  <a:pt x="17860" y="71437"/>
                </a:lnTo>
                <a:lnTo>
                  <a:pt x="26789" y="107156"/>
                </a:lnTo>
                <a:lnTo>
                  <a:pt x="26789" y="133945"/>
                </a:lnTo>
                <a:lnTo>
                  <a:pt x="35719" y="151805"/>
                </a:lnTo>
                <a:lnTo>
                  <a:pt x="35719" y="178594"/>
                </a:lnTo>
                <a:lnTo>
                  <a:pt x="44649" y="196453"/>
                </a:lnTo>
                <a:lnTo>
                  <a:pt x="44649" y="196453"/>
                </a:lnTo>
                <a:lnTo>
                  <a:pt x="44649" y="187523"/>
                </a:lnTo>
                <a:lnTo>
                  <a:pt x="53578" y="160734"/>
                </a:lnTo>
                <a:lnTo>
                  <a:pt x="53578" y="133945"/>
                </a:lnTo>
                <a:lnTo>
                  <a:pt x="53578" y="107156"/>
                </a:lnTo>
                <a:lnTo>
                  <a:pt x="62508" y="89297"/>
                </a:lnTo>
                <a:lnTo>
                  <a:pt x="62508" y="80367"/>
                </a:lnTo>
                <a:lnTo>
                  <a:pt x="71438" y="71437"/>
                </a:lnTo>
                <a:lnTo>
                  <a:pt x="71438" y="80367"/>
                </a:lnTo>
                <a:lnTo>
                  <a:pt x="80367" y="89297"/>
                </a:lnTo>
                <a:lnTo>
                  <a:pt x="89297" y="107156"/>
                </a:lnTo>
                <a:lnTo>
                  <a:pt x="98227" y="133945"/>
                </a:lnTo>
                <a:lnTo>
                  <a:pt x="107156" y="151805"/>
                </a:lnTo>
                <a:lnTo>
                  <a:pt x="107156" y="169664"/>
                </a:lnTo>
                <a:lnTo>
                  <a:pt x="107156" y="178594"/>
                </a:lnTo>
                <a:lnTo>
                  <a:pt x="98227" y="187523"/>
                </a:lnTo>
                <a:lnTo>
                  <a:pt x="89297" y="196453"/>
                </a:lnTo>
                <a:lnTo>
                  <a:pt x="80367" y="214312"/>
                </a:lnTo>
                <a:lnTo>
                  <a:pt x="53578" y="214312"/>
                </a:lnTo>
                <a:lnTo>
                  <a:pt x="26789" y="214312"/>
                </a:lnTo>
                <a:lnTo>
                  <a:pt x="8930" y="205383"/>
                </a:lnTo>
                <a:lnTo>
                  <a:pt x="0" y="187523"/>
                </a:lnTo>
                <a:lnTo>
                  <a:pt x="0" y="178594"/>
                </a:lnTo>
                <a:lnTo>
                  <a:pt x="8930" y="160734"/>
                </a:lnTo>
                <a:lnTo>
                  <a:pt x="893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5" name="Freeform 26864"/>
          <p:cNvSpPr/>
          <p:nvPr/>
        </p:nvSpPr>
        <p:spPr bwMode="auto">
          <a:xfrm>
            <a:off x="5232797" y="6322218"/>
            <a:ext cx="17860" cy="223243"/>
          </a:xfrm>
          <a:custGeom>
            <a:avLst/>
            <a:gdLst/>
            <a:ahLst/>
            <a:cxnLst/>
            <a:rect l="0" t="0" r="0" b="0"/>
            <a:pathLst>
              <a:path w="17860" h="223243">
                <a:moveTo>
                  <a:pt x="8930" y="0"/>
                </a:moveTo>
                <a:lnTo>
                  <a:pt x="8930" y="0"/>
                </a:lnTo>
                <a:lnTo>
                  <a:pt x="0" y="0"/>
                </a:lnTo>
                <a:lnTo>
                  <a:pt x="0" y="8930"/>
                </a:lnTo>
                <a:lnTo>
                  <a:pt x="0" y="35719"/>
                </a:lnTo>
                <a:lnTo>
                  <a:pt x="0" y="62508"/>
                </a:lnTo>
                <a:lnTo>
                  <a:pt x="8930" y="98227"/>
                </a:lnTo>
                <a:lnTo>
                  <a:pt x="8930" y="125016"/>
                </a:lnTo>
                <a:lnTo>
                  <a:pt x="17859" y="142875"/>
                </a:lnTo>
                <a:lnTo>
                  <a:pt x="17859" y="160734"/>
                </a:lnTo>
                <a:lnTo>
                  <a:pt x="17859" y="169664"/>
                </a:lnTo>
                <a:lnTo>
                  <a:pt x="17859" y="187523"/>
                </a:lnTo>
                <a:lnTo>
                  <a:pt x="17859" y="205383"/>
                </a:lnTo>
                <a:lnTo>
                  <a:pt x="17859" y="214312"/>
                </a:lnTo>
                <a:lnTo>
                  <a:pt x="17859" y="223242"/>
                </a:lnTo>
                <a:lnTo>
                  <a:pt x="17859" y="223242"/>
                </a:lnTo>
                <a:lnTo>
                  <a:pt x="1785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6" name="Freeform 26865"/>
          <p:cNvSpPr/>
          <p:nvPr/>
        </p:nvSpPr>
        <p:spPr bwMode="auto">
          <a:xfrm>
            <a:off x="5286375" y="6393655"/>
            <a:ext cx="62509" cy="125017"/>
          </a:xfrm>
          <a:custGeom>
            <a:avLst/>
            <a:gdLst/>
            <a:ahLst/>
            <a:cxnLst/>
            <a:rect l="0" t="0" r="0" b="0"/>
            <a:pathLst>
              <a:path w="62509" h="125017">
                <a:moveTo>
                  <a:pt x="0" y="89297"/>
                </a:moveTo>
                <a:lnTo>
                  <a:pt x="0" y="89297"/>
                </a:lnTo>
                <a:lnTo>
                  <a:pt x="0" y="80368"/>
                </a:lnTo>
                <a:lnTo>
                  <a:pt x="0" y="80368"/>
                </a:lnTo>
                <a:lnTo>
                  <a:pt x="8930" y="71438"/>
                </a:lnTo>
                <a:lnTo>
                  <a:pt x="26789" y="62508"/>
                </a:lnTo>
                <a:lnTo>
                  <a:pt x="35719" y="44649"/>
                </a:lnTo>
                <a:lnTo>
                  <a:pt x="44648" y="26790"/>
                </a:lnTo>
                <a:lnTo>
                  <a:pt x="53578" y="8930"/>
                </a:lnTo>
                <a:lnTo>
                  <a:pt x="62508" y="0"/>
                </a:lnTo>
                <a:lnTo>
                  <a:pt x="62508" y="0"/>
                </a:lnTo>
                <a:lnTo>
                  <a:pt x="62508" y="8930"/>
                </a:lnTo>
                <a:lnTo>
                  <a:pt x="53578" y="17860"/>
                </a:lnTo>
                <a:lnTo>
                  <a:pt x="35719" y="35719"/>
                </a:lnTo>
                <a:lnTo>
                  <a:pt x="26789" y="62508"/>
                </a:lnTo>
                <a:lnTo>
                  <a:pt x="26789" y="89297"/>
                </a:lnTo>
                <a:lnTo>
                  <a:pt x="26789" y="98227"/>
                </a:lnTo>
                <a:lnTo>
                  <a:pt x="26789" y="107157"/>
                </a:lnTo>
                <a:lnTo>
                  <a:pt x="26789" y="125016"/>
                </a:lnTo>
                <a:lnTo>
                  <a:pt x="35719" y="125016"/>
                </a:lnTo>
                <a:lnTo>
                  <a:pt x="44648" y="107157"/>
                </a:lnTo>
                <a:lnTo>
                  <a:pt x="53578" y="71438"/>
                </a:lnTo>
                <a:lnTo>
                  <a:pt x="5357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27651" name="Picture 4" descr="appb-19-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85863"/>
            <a:ext cx="49530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5"/>
          <p:cNvSpPr>
            <a:spLocks noChangeArrowheads="1"/>
          </p:cNvSpPr>
          <p:nvPr/>
        </p:nvSpPr>
        <p:spPr bwMode="auto">
          <a:xfrm>
            <a:off x="365125" y="5334000"/>
            <a:ext cx="801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B.19 The logical program in its contiguous virtual address space is shown on the left. It consists of four pages, A, B, C, and D. The actual location of three of the blocks is in physical main memory and the other is located on the disk.</a:t>
            </a:r>
          </a:p>
        </p:txBody>
      </p:sp>
      <p:sp>
        <p:nvSpPr>
          <p:cNvPr id="2" name="Freeform 1"/>
          <p:cNvSpPr/>
          <p:nvPr/>
        </p:nvSpPr>
        <p:spPr bwMode="auto">
          <a:xfrm>
            <a:off x="723305" y="5214938"/>
            <a:ext cx="366118" cy="571500"/>
          </a:xfrm>
          <a:custGeom>
            <a:avLst/>
            <a:gdLst/>
            <a:ahLst/>
            <a:cxnLst/>
            <a:rect l="0" t="0" r="0" b="0"/>
            <a:pathLst>
              <a:path w="366118" h="571500">
                <a:moveTo>
                  <a:pt x="348258" y="44648"/>
                </a:moveTo>
                <a:lnTo>
                  <a:pt x="339328" y="44648"/>
                </a:lnTo>
                <a:lnTo>
                  <a:pt x="330398" y="44648"/>
                </a:lnTo>
                <a:lnTo>
                  <a:pt x="312539" y="35718"/>
                </a:lnTo>
                <a:lnTo>
                  <a:pt x="294679" y="26789"/>
                </a:lnTo>
                <a:lnTo>
                  <a:pt x="285750" y="26789"/>
                </a:lnTo>
                <a:lnTo>
                  <a:pt x="267890" y="17859"/>
                </a:lnTo>
                <a:lnTo>
                  <a:pt x="250031" y="8929"/>
                </a:lnTo>
                <a:lnTo>
                  <a:pt x="232172" y="8929"/>
                </a:lnTo>
                <a:lnTo>
                  <a:pt x="214312" y="0"/>
                </a:lnTo>
                <a:lnTo>
                  <a:pt x="205383" y="0"/>
                </a:lnTo>
                <a:lnTo>
                  <a:pt x="187523" y="0"/>
                </a:lnTo>
                <a:lnTo>
                  <a:pt x="169664" y="0"/>
                </a:lnTo>
                <a:lnTo>
                  <a:pt x="151804" y="8929"/>
                </a:lnTo>
                <a:lnTo>
                  <a:pt x="125015" y="17859"/>
                </a:lnTo>
                <a:lnTo>
                  <a:pt x="107156" y="26789"/>
                </a:lnTo>
                <a:lnTo>
                  <a:pt x="89297" y="44648"/>
                </a:lnTo>
                <a:lnTo>
                  <a:pt x="71437" y="62507"/>
                </a:lnTo>
                <a:lnTo>
                  <a:pt x="53578" y="89296"/>
                </a:lnTo>
                <a:lnTo>
                  <a:pt x="35719" y="116085"/>
                </a:lnTo>
                <a:lnTo>
                  <a:pt x="26789" y="142875"/>
                </a:lnTo>
                <a:lnTo>
                  <a:pt x="17859" y="169664"/>
                </a:lnTo>
                <a:lnTo>
                  <a:pt x="8929" y="214312"/>
                </a:lnTo>
                <a:lnTo>
                  <a:pt x="0" y="250031"/>
                </a:lnTo>
                <a:lnTo>
                  <a:pt x="0" y="303609"/>
                </a:lnTo>
                <a:lnTo>
                  <a:pt x="0" y="339328"/>
                </a:lnTo>
                <a:lnTo>
                  <a:pt x="0" y="383975"/>
                </a:lnTo>
                <a:lnTo>
                  <a:pt x="8929" y="419694"/>
                </a:lnTo>
                <a:lnTo>
                  <a:pt x="17859" y="455413"/>
                </a:lnTo>
                <a:lnTo>
                  <a:pt x="26789" y="491132"/>
                </a:lnTo>
                <a:lnTo>
                  <a:pt x="44648" y="517921"/>
                </a:lnTo>
                <a:lnTo>
                  <a:pt x="62508" y="544710"/>
                </a:lnTo>
                <a:lnTo>
                  <a:pt x="89297" y="562569"/>
                </a:lnTo>
                <a:lnTo>
                  <a:pt x="116086" y="571499"/>
                </a:lnTo>
                <a:lnTo>
                  <a:pt x="151804" y="571499"/>
                </a:lnTo>
                <a:lnTo>
                  <a:pt x="178594" y="571499"/>
                </a:lnTo>
                <a:lnTo>
                  <a:pt x="214312" y="544710"/>
                </a:lnTo>
                <a:lnTo>
                  <a:pt x="250031" y="517921"/>
                </a:lnTo>
                <a:lnTo>
                  <a:pt x="285750" y="464342"/>
                </a:lnTo>
                <a:lnTo>
                  <a:pt x="321469" y="410764"/>
                </a:lnTo>
                <a:lnTo>
                  <a:pt x="339328" y="348257"/>
                </a:lnTo>
                <a:lnTo>
                  <a:pt x="357187" y="285750"/>
                </a:lnTo>
                <a:lnTo>
                  <a:pt x="366117" y="223242"/>
                </a:lnTo>
                <a:lnTo>
                  <a:pt x="366117" y="160734"/>
                </a:lnTo>
                <a:lnTo>
                  <a:pt x="357187" y="98226"/>
                </a:lnTo>
                <a:lnTo>
                  <a:pt x="330398" y="53578"/>
                </a:lnTo>
                <a:lnTo>
                  <a:pt x="312539" y="17859"/>
                </a:lnTo>
                <a:lnTo>
                  <a:pt x="276820" y="0"/>
                </a:lnTo>
                <a:lnTo>
                  <a:pt x="276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973461" y="973336"/>
            <a:ext cx="839392" cy="678657"/>
          </a:xfrm>
          <a:custGeom>
            <a:avLst/>
            <a:gdLst/>
            <a:ahLst/>
            <a:cxnLst/>
            <a:rect l="0" t="0" r="0" b="0"/>
            <a:pathLst>
              <a:path w="839392" h="678657">
                <a:moveTo>
                  <a:pt x="678656" y="44648"/>
                </a:moveTo>
                <a:lnTo>
                  <a:pt x="669727" y="35719"/>
                </a:lnTo>
                <a:lnTo>
                  <a:pt x="660797" y="35719"/>
                </a:lnTo>
                <a:lnTo>
                  <a:pt x="660797" y="26789"/>
                </a:lnTo>
                <a:lnTo>
                  <a:pt x="642937" y="26789"/>
                </a:lnTo>
                <a:lnTo>
                  <a:pt x="634008" y="17859"/>
                </a:lnTo>
                <a:lnTo>
                  <a:pt x="607219" y="17859"/>
                </a:lnTo>
                <a:lnTo>
                  <a:pt x="589359" y="8930"/>
                </a:lnTo>
                <a:lnTo>
                  <a:pt x="562570" y="8930"/>
                </a:lnTo>
                <a:lnTo>
                  <a:pt x="535781" y="8930"/>
                </a:lnTo>
                <a:lnTo>
                  <a:pt x="508992" y="8930"/>
                </a:lnTo>
                <a:lnTo>
                  <a:pt x="473273" y="0"/>
                </a:lnTo>
                <a:lnTo>
                  <a:pt x="437555" y="8930"/>
                </a:lnTo>
                <a:lnTo>
                  <a:pt x="401836" y="8930"/>
                </a:lnTo>
                <a:lnTo>
                  <a:pt x="366117" y="17859"/>
                </a:lnTo>
                <a:lnTo>
                  <a:pt x="330398" y="17859"/>
                </a:lnTo>
                <a:lnTo>
                  <a:pt x="294680" y="17859"/>
                </a:lnTo>
                <a:lnTo>
                  <a:pt x="258961" y="26789"/>
                </a:lnTo>
                <a:lnTo>
                  <a:pt x="232172" y="35719"/>
                </a:lnTo>
                <a:lnTo>
                  <a:pt x="205383" y="44648"/>
                </a:lnTo>
                <a:lnTo>
                  <a:pt x="169664" y="53578"/>
                </a:lnTo>
                <a:lnTo>
                  <a:pt x="142875" y="71437"/>
                </a:lnTo>
                <a:lnTo>
                  <a:pt x="116086" y="98226"/>
                </a:lnTo>
                <a:lnTo>
                  <a:pt x="98227" y="116086"/>
                </a:lnTo>
                <a:lnTo>
                  <a:pt x="71437" y="133945"/>
                </a:lnTo>
                <a:lnTo>
                  <a:pt x="44648" y="160734"/>
                </a:lnTo>
                <a:lnTo>
                  <a:pt x="35719" y="187523"/>
                </a:lnTo>
                <a:lnTo>
                  <a:pt x="17859" y="214312"/>
                </a:lnTo>
                <a:lnTo>
                  <a:pt x="8930" y="241101"/>
                </a:lnTo>
                <a:lnTo>
                  <a:pt x="0" y="276820"/>
                </a:lnTo>
                <a:lnTo>
                  <a:pt x="0" y="312539"/>
                </a:lnTo>
                <a:lnTo>
                  <a:pt x="0" y="348258"/>
                </a:lnTo>
                <a:lnTo>
                  <a:pt x="0" y="383977"/>
                </a:lnTo>
                <a:lnTo>
                  <a:pt x="0" y="419695"/>
                </a:lnTo>
                <a:lnTo>
                  <a:pt x="8930" y="446484"/>
                </a:lnTo>
                <a:lnTo>
                  <a:pt x="26789" y="482203"/>
                </a:lnTo>
                <a:lnTo>
                  <a:pt x="44648" y="508992"/>
                </a:lnTo>
                <a:lnTo>
                  <a:pt x="62508" y="544711"/>
                </a:lnTo>
                <a:lnTo>
                  <a:pt x="89297" y="562570"/>
                </a:lnTo>
                <a:lnTo>
                  <a:pt x="116086" y="589359"/>
                </a:lnTo>
                <a:lnTo>
                  <a:pt x="151805" y="607218"/>
                </a:lnTo>
                <a:lnTo>
                  <a:pt x="178594" y="625078"/>
                </a:lnTo>
                <a:lnTo>
                  <a:pt x="214312" y="634008"/>
                </a:lnTo>
                <a:lnTo>
                  <a:pt x="258961" y="651867"/>
                </a:lnTo>
                <a:lnTo>
                  <a:pt x="294680" y="660797"/>
                </a:lnTo>
                <a:lnTo>
                  <a:pt x="339328" y="669726"/>
                </a:lnTo>
                <a:lnTo>
                  <a:pt x="375047" y="678656"/>
                </a:lnTo>
                <a:lnTo>
                  <a:pt x="419695" y="678656"/>
                </a:lnTo>
                <a:lnTo>
                  <a:pt x="455414" y="678656"/>
                </a:lnTo>
                <a:lnTo>
                  <a:pt x="491133" y="669726"/>
                </a:lnTo>
                <a:lnTo>
                  <a:pt x="526852" y="660797"/>
                </a:lnTo>
                <a:lnTo>
                  <a:pt x="562570" y="642937"/>
                </a:lnTo>
                <a:lnTo>
                  <a:pt x="598289" y="625078"/>
                </a:lnTo>
                <a:lnTo>
                  <a:pt x="634008" y="607218"/>
                </a:lnTo>
                <a:lnTo>
                  <a:pt x="669727" y="580429"/>
                </a:lnTo>
                <a:lnTo>
                  <a:pt x="705445" y="553640"/>
                </a:lnTo>
                <a:lnTo>
                  <a:pt x="741164" y="526851"/>
                </a:lnTo>
                <a:lnTo>
                  <a:pt x="767953" y="508992"/>
                </a:lnTo>
                <a:lnTo>
                  <a:pt x="794742" y="482203"/>
                </a:lnTo>
                <a:lnTo>
                  <a:pt x="812602" y="455414"/>
                </a:lnTo>
                <a:lnTo>
                  <a:pt x="821531" y="428625"/>
                </a:lnTo>
                <a:lnTo>
                  <a:pt x="839391" y="392906"/>
                </a:lnTo>
                <a:lnTo>
                  <a:pt x="839391" y="348258"/>
                </a:lnTo>
                <a:lnTo>
                  <a:pt x="830461" y="303609"/>
                </a:lnTo>
                <a:lnTo>
                  <a:pt x="821531" y="258961"/>
                </a:lnTo>
                <a:lnTo>
                  <a:pt x="803672" y="214312"/>
                </a:lnTo>
                <a:lnTo>
                  <a:pt x="776883" y="169664"/>
                </a:lnTo>
                <a:lnTo>
                  <a:pt x="750094" y="133945"/>
                </a:lnTo>
                <a:lnTo>
                  <a:pt x="714375" y="107156"/>
                </a:lnTo>
                <a:lnTo>
                  <a:pt x="678656" y="80367"/>
                </a:lnTo>
                <a:lnTo>
                  <a:pt x="651867" y="71437"/>
                </a:lnTo>
                <a:lnTo>
                  <a:pt x="616148" y="62508"/>
                </a:lnTo>
                <a:lnTo>
                  <a:pt x="580430" y="62508"/>
                </a:lnTo>
                <a:lnTo>
                  <a:pt x="544711" y="62508"/>
                </a:lnTo>
                <a:lnTo>
                  <a:pt x="544711"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188023" y="982266"/>
            <a:ext cx="964408" cy="571500"/>
          </a:xfrm>
          <a:custGeom>
            <a:avLst/>
            <a:gdLst/>
            <a:ahLst/>
            <a:cxnLst/>
            <a:rect l="0" t="0" r="0" b="0"/>
            <a:pathLst>
              <a:path w="964408" h="571500">
                <a:moveTo>
                  <a:pt x="759024" y="89296"/>
                </a:moveTo>
                <a:lnTo>
                  <a:pt x="767954" y="89296"/>
                </a:lnTo>
                <a:lnTo>
                  <a:pt x="767954" y="80367"/>
                </a:lnTo>
                <a:lnTo>
                  <a:pt x="767954" y="80367"/>
                </a:lnTo>
                <a:lnTo>
                  <a:pt x="767954" y="71437"/>
                </a:lnTo>
                <a:lnTo>
                  <a:pt x="767954" y="71437"/>
                </a:lnTo>
                <a:lnTo>
                  <a:pt x="767954" y="62507"/>
                </a:lnTo>
                <a:lnTo>
                  <a:pt x="759024" y="53578"/>
                </a:lnTo>
                <a:lnTo>
                  <a:pt x="750094" y="44648"/>
                </a:lnTo>
                <a:lnTo>
                  <a:pt x="741165" y="35718"/>
                </a:lnTo>
                <a:lnTo>
                  <a:pt x="732235" y="26789"/>
                </a:lnTo>
                <a:lnTo>
                  <a:pt x="714375" y="17859"/>
                </a:lnTo>
                <a:lnTo>
                  <a:pt x="687586" y="17859"/>
                </a:lnTo>
                <a:lnTo>
                  <a:pt x="660797" y="8929"/>
                </a:lnTo>
                <a:lnTo>
                  <a:pt x="634008" y="8929"/>
                </a:lnTo>
                <a:lnTo>
                  <a:pt x="589360" y="0"/>
                </a:lnTo>
                <a:lnTo>
                  <a:pt x="553641" y="0"/>
                </a:lnTo>
                <a:lnTo>
                  <a:pt x="508993" y="8929"/>
                </a:lnTo>
                <a:lnTo>
                  <a:pt x="464344" y="8929"/>
                </a:lnTo>
                <a:lnTo>
                  <a:pt x="419696" y="17859"/>
                </a:lnTo>
                <a:lnTo>
                  <a:pt x="375047" y="35718"/>
                </a:lnTo>
                <a:lnTo>
                  <a:pt x="330399" y="44648"/>
                </a:lnTo>
                <a:lnTo>
                  <a:pt x="285750" y="62507"/>
                </a:lnTo>
                <a:lnTo>
                  <a:pt x="241102" y="80367"/>
                </a:lnTo>
                <a:lnTo>
                  <a:pt x="196454" y="98226"/>
                </a:lnTo>
                <a:lnTo>
                  <a:pt x="160735" y="125015"/>
                </a:lnTo>
                <a:lnTo>
                  <a:pt x="125016" y="142875"/>
                </a:lnTo>
                <a:lnTo>
                  <a:pt x="98227" y="169664"/>
                </a:lnTo>
                <a:lnTo>
                  <a:pt x="71438" y="196453"/>
                </a:lnTo>
                <a:lnTo>
                  <a:pt x="44649" y="232171"/>
                </a:lnTo>
                <a:lnTo>
                  <a:pt x="35719" y="258961"/>
                </a:lnTo>
                <a:lnTo>
                  <a:pt x="17860" y="294679"/>
                </a:lnTo>
                <a:lnTo>
                  <a:pt x="8930" y="330398"/>
                </a:lnTo>
                <a:lnTo>
                  <a:pt x="0" y="366117"/>
                </a:lnTo>
                <a:lnTo>
                  <a:pt x="0" y="392906"/>
                </a:lnTo>
                <a:lnTo>
                  <a:pt x="8930" y="428624"/>
                </a:lnTo>
                <a:lnTo>
                  <a:pt x="17860" y="455413"/>
                </a:lnTo>
                <a:lnTo>
                  <a:pt x="35719" y="482203"/>
                </a:lnTo>
                <a:lnTo>
                  <a:pt x="71438" y="500062"/>
                </a:lnTo>
                <a:lnTo>
                  <a:pt x="107157" y="526851"/>
                </a:lnTo>
                <a:lnTo>
                  <a:pt x="151805" y="544710"/>
                </a:lnTo>
                <a:lnTo>
                  <a:pt x="196454" y="553640"/>
                </a:lnTo>
                <a:lnTo>
                  <a:pt x="250032" y="562570"/>
                </a:lnTo>
                <a:lnTo>
                  <a:pt x="303610" y="571499"/>
                </a:lnTo>
                <a:lnTo>
                  <a:pt x="357188" y="571499"/>
                </a:lnTo>
                <a:lnTo>
                  <a:pt x="410766" y="571499"/>
                </a:lnTo>
                <a:lnTo>
                  <a:pt x="455415" y="562570"/>
                </a:lnTo>
                <a:lnTo>
                  <a:pt x="508993" y="553640"/>
                </a:lnTo>
                <a:lnTo>
                  <a:pt x="562571" y="535781"/>
                </a:lnTo>
                <a:lnTo>
                  <a:pt x="616149" y="526851"/>
                </a:lnTo>
                <a:lnTo>
                  <a:pt x="660797" y="508992"/>
                </a:lnTo>
                <a:lnTo>
                  <a:pt x="714375" y="491132"/>
                </a:lnTo>
                <a:lnTo>
                  <a:pt x="767954" y="473273"/>
                </a:lnTo>
                <a:lnTo>
                  <a:pt x="812602" y="446484"/>
                </a:lnTo>
                <a:lnTo>
                  <a:pt x="857250" y="419695"/>
                </a:lnTo>
                <a:lnTo>
                  <a:pt x="892969" y="392906"/>
                </a:lnTo>
                <a:lnTo>
                  <a:pt x="928688" y="357187"/>
                </a:lnTo>
                <a:lnTo>
                  <a:pt x="946547" y="321468"/>
                </a:lnTo>
                <a:lnTo>
                  <a:pt x="955477" y="276820"/>
                </a:lnTo>
                <a:lnTo>
                  <a:pt x="964407" y="241101"/>
                </a:lnTo>
                <a:lnTo>
                  <a:pt x="955477" y="196453"/>
                </a:lnTo>
                <a:lnTo>
                  <a:pt x="937618" y="160734"/>
                </a:lnTo>
                <a:lnTo>
                  <a:pt x="910829" y="125015"/>
                </a:lnTo>
                <a:lnTo>
                  <a:pt x="875110" y="89296"/>
                </a:lnTo>
                <a:lnTo>
                  <a:pt x="821532" y="71437"/>
                </a:lnTo>
                <a:lnTo>
                  <a:pt x="767954" y="44648"/>
                </a:lnTo>
                <a:lnTo>
                  <a:pt x="714375" y="35718"/>
                </a:lnTo>
                <a:lnTo>
                  <a:pt x="651868" y="26789"/>
                </a:lnTo>
                <a:lnTo>
                  <a:pt x="589360" y="26789"/>
                </a:lnTo>
                <a:lnTo>
                  <a:pt x="535782" y="26789"/>
                </a:lnTo>
                <a:lnTo>
                  <a:pt x="500063" y="26789"/>
                </a:lnTo>
                <a:lnTo>
                  <a:pt x="473274" y="17859"/>
                </a:lnTo>
                <a:lnTo>
                  <a:pt x="47327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446734" y="160734"/>
            <a:ext cx="187525" cy="321470"/>
          </a:xfrm>
          <a:custGeom>
            <a:avLst/>
            <a:gdLst/>
            <a:ahLst/>
            <a:cxnLst/>
            <a:rect l="0" t="0" r="0" b="0"/>
            <a:pathLst>
              <a:path w="187525" h="321470">
                <a:moveTo>
                  <a:pt x="0" y="8930"/>
                </a:moveTo>
                <a:lnTo>
                  <a:pt x="0" y="8930"/>
                </a:lnTo>
                <a:lnTo>
                  <a:pt x="0" y="0"/>
                </a:lnTo>
                <a:lnTo>
                  <a:pt x="0" y="0"/>
                </a:lnTo>
                <a:lnTo>
                  <a:pt x="0" y="0"/>
                </a:lnTo>
                <a:lnTo>
                  <a:pt x="0" y="0"/>
                </a:lnTo>
                <a:lnTo>
                  <a:pt x="0" y="0"/>
                </a:lnTo>
                <a:lnTo>
                  <a:pt x="0" y="0"/>
                </a:lnTo>
                <a:lnTo>
                  <a:pt x="0" y="0"/>
                </a:lnTo>
                <a:lnTo>
                  <a:pt x="8930" y="0"/>
                </a:lnTo>
                <a:lnTo>
                  <a:pt x="8930" y="8930"/>
                </a:lnTo>
                <a:lnTo>
                  <a:pt x="8930" y="8930"/>
                </a:lnTo>
                <a:lnTo>
                  <a:pt x="8930" y="17860"/>
                </a:lnTo>
                <a:lnTo>
                  <a:pt x="17860" y="53578"/>
                </a:lnTo>
                <a:lnTo>
                  <a:pt x="17860" y="98227"/>
                </a:lnTo>
                <a:lnTo>
                  <a:pt x="26789" y="151805"/>
                </a:lnTo>
                <a:lnTo>
                  <a:pt x="26789" y="205383"/>
                </a:lnTo>
                <a:lnTo>
                  <a:pt x="26789" y="250032"/>
                </a:lnTo>
                <a:lnTo>
                  <a:pt x="26789" y="285750"/>
                </a:lnTo>
                <a:lnTo>
                  <a:pt x="26789" y="303610"/>
                </a:lnTo>
                <a:lnTo>
                  <a:pt x="26789" y="321469"/>
                </a:lnTo>
                <a:lnTo>
                  <a:pt x="26789" y="321469"/>
                </a:lnTo>
                <a:lnTo>
                  <a:pt x="35719" y="312539"/>
                </a:lnTo>
                <a:lnTo>
                  <a:pt x="44649" y="294680"/>
                </a:lnTo>
                <a:lnTo>
                  <a:pt x="62508" y="285750"/>
                </a:lnTo>
                <a:lnTo>
                  <a:pt x="89297" y="267891"/>
                </a:lnTo>
                <a:lnTo>
                  <a:pt x="116086" y="267891"/>
                </a:lnTo>
                <a:lnTo>
                  <a:pt x="133946" y="267891"/>
                </a:lnTo>
                <a:lnTo>
                  <a:pt x="160735" y="276821"/>
                </a:lnTo>
                <a:lnTo>
                  <a:pt x="187524" y="294680"/>
                </a:lnTo>
                <a:lnTo>
                  <a:pt x="187524"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732484" y="178594"/>
            <a:ext cx="35720" cy="250032"/>
          </a:xfrm>
          <a:custGeom>
            <a:avLst/>
            <a:gdLst/>
            <a:ahLst/>
            <a:cxnLst/>
            <a:rect l="0" t="0" r="0" b="0"/>
            <a:pathLst>
              <a:path w="35720" h="250032">
                <a:moveTo>
                  <a:pt x="8930" y="35718"/>
                </a:moveTo>
                <a:lnTo>
                  <a:pt x="8930" y="26789"/>
                </a:lnTo>
                <a:lnTo>
                  <a:pt x="0" y="8929"/>
                </a:lnTo>
                <a:lnTo>
                  <a:pt x="0" y="8929"/>
                </a:lnTo>
                <a:lnTo>
                  <a:pt x="0" y="0"/>
                </a:lnTo>
                <a:lnTo>
                  <a:pt x="0" y="0"/>
                </a:lnTo>
                <a:lnTo>
                  <a:pt x="0" y="0"/>
                </a:lnTo>
                <a:lnTo>
                  <a:pt x="8930" y="26789"/>
                </a:lnTo>
                <a:lnTo>
                  <a:pt x="8930" y="71437"/>
                </a:lnTo>
                <a:lnTo>
                  <a:pt x="17860" y="116086"/>
                </a:lnTo>
                <a:lnTo>
                  <a:pt x="26789" y="169664"/>
                </a:lnTo>
                <a:lnTo>
                  <a:pt x="26789" y="205383"/>
                </a:lnTo>
                <a:lnTo>
                  <a:pt x="35719" y="223242"/>
                </a:lnTo>
                <a:lnTo>
                  <a:pt x="35719" y="241101"/>
                </a:lnTo>
                <a:lnTo>
                  <a:pt x="35719" y="250031"/>
                </a:lnTo>
                <a:lnTo>
                  <a:pt x="26789" y="250031"/>
                </a:lnTo>
                <a:lnTo>
                  <a:pt x="26789" y="232172"/>
                </a:lnTo>
                <a:lnTo>
                  <a:pt x="26789" y="214312"/>
                </a:lnTo>
                <a:lnTo>
                  <a:pt x="17860" y="196453"/>
                </a:lnTo>
                <a:lnTo>
                  <a:pt x="17860" y="178593"/>
                </a:lnTo>
                <a:lnTo>
                  <a:pt x="1786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696766" y="142875"/>
            <a:ext cx="205383" cy="348259"/>
          </a:xfrm>
          <a:custGeom>
            <a:avLst/>
            <a:gdLst/>
            <a:ahLst/>
            <a:cxnLst/>
            <a:rect l="0" t="0" r="0" b="0"/>
            <a:pathLst>
              <a:path w="205383" h="348259">
                <a:moveTo>
                  <a:pt x="0" y="8930"/>
                </a:moveTo>
                <a:lnTo>
                  <a:pt x="0" y="0"/>
                </a:lnTo>
                <a:lnTo>
                  <a:pt x="0" y="0"/>
                </a:lnTo>
                <a:lnTo>
                  <a:pt x="0" y="0"/>
                </a:lnTo>
                <a:lnTo>
                  <a:pt x="8929" y="0"/>
                </a:lnTo>
                <a:lnTo>
                  <a:pt x="17859" y="0"/>
                </a:lnTo>
                <a:lnTo>
                  <a:pt x="26789" y="0"/>
                </a:lnTo>
                <a:lnTo>
                  <a:pt x="44648" y="8930"/>
                </a:lnTo>
                <a:lnTo>
                  <a:pt x="71437" y="17859"/>
                </a:lnTo>
                <a:lnTo>
                  <a:pt x="89297" y="26789"/>
                </a:lnTo>
                <a:lnTo>
                  <a:pt x="151804" y="62508"/>
                </a:lnTo>
                <a:lnTo>
                  <a:pt x="187523" y="116086"/>
                </a:lnTo>
                <a:lnTo>
                  <a:pt x="205382" y="169664"/>
                </a:lnTo>
                <a:lnTo>
                  <a:pt x="205382" y="232172"/>
                </a:lnTo>
                <a:lnTo>
                  <a:pt x="178593" y="276820"/>
                </a:lnTo>
                <a:lnTo>
                  <a:pt x="151804" y="312539"/>
                </a:lnTo>
                <a:lnTo>
                  <a:pt x="116086" y="339328"/>
                </a:lnTo>
                <a:lnTo>
                  <a:pt x="89297" y="348258"/>
                </a:lnTo>
                <a:lnTo>
                  <a:pt x="80367" y="339328"/>
                </a:lnTo>
                <a:lnTo>
                  <a:pt x="89297" y="312539"/>
                </a:lnTo>
                <a:lnTo>
                  <a:pt x="89297"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286125" y="133945"/>
            <a:ext cx="267892" cy="232173"/>
          </a:xfrm>
          <a:custGeom>
            <a:avLst/>
            <a:gdLst/>
            <a:ahLst/>
            <a:cxnLst/>
            <a:rect l="0" t="0" r="0" b="0"/>
            <a:pathLst>
              <a:path w="267892" h="232173">
                <a:moveTo>
                  <a:pt x="26789" y="44649"/>
                </a:moveTo>
                <a:lnTo>
                  <a:pt x="26789" y="53578"/>
                </a:lnTo>
                <a:lnTo>
                  <a:pt x="35719" y="53578"/>
                </a:lnTo>
                <a:lnTo>
                  <a:pt x="35719" y="62508"/>
                </a:lnTo>
                <a:lnTo>
                  <a:pt x="35719" y="71438"/>
                </a:lnTo>
                <a:lnTo>
                  <a:pt x="35719" y="107157"/>
                </a:lnTo>
                <a:lnTo>
                  <a:pt x="44648" y="133946"/>
                </a:lnTo>
                <a:lnTo>
                  <a:pt x="44648" y="160735"/>
                </a:lnTo>
                <a:lnTo>
                  <a:pt x="53578" y="187524"/>
                </a:lnTo>
                <a:lnTo>
                  <a:pt x="53578" y="205383"/>
                </a:lnTo>
                <a:lnTo>
                  <a:pt x="44648" y="214313"/>
                </a:lnTo>
                <a:lnTo>
                  <a:pt x="35719" y="223242"/>
                </a:lnTo>
                <a:lnTo>
                  <a:pt x="26789" y="223242"/>
                </a:lnTo>
                <a:lnTo>
                  <a:pt x="17859" y="214313"/>
                </a:lnTo>
                <a:lnTo>
                  <a:pt x="8930" y="205383"/>
                </a:lnTo>
                <a:lnTo>
                  <a:pt x="8930" y="196453"/>
                </a:lnTo>
                <a:lnTo>
                  <a:pt x="8930" y="187524"/>
                </a:lnTo>
                <a:lnTo>
                  <a:pt x="0" y="169664"/>
                </a:lnTo>
                <a:lnTo>
                  <a:pt x="0" y="142875"/>
                </a:lnTo>
                <a:lnTo>
                  <a:pt x="0" y="116086"/>
                </a:lnTo>
                <a:lnTo>
                  <a:pt x="8930" y="89297"/>
                </a:lnTo>
                <a:lnTo>
                  <a:pt x="26789" y="62508"/>
                </a:lnTo>
                <a:lnTo>
                  <a:pt x="44648" y="35719"/>
                </a:lnTo>
                <a:lnTo>
                  <a:pt x="53578" y="26789"/>
                </a:lnTo>
                <a:lnTo>
                  <a:pt x="62508" y="17860"/>
                </a:lnTo>
                <a:lnTo>
                  <a:pt x="80367" y="8930"/>
                </a:lnTo>
                <a:lnTo>
                  <a:pt x="89297" y="0"/>
                </a:lnTo>
                <a:lnTo>
                  <a:pt x="107156" y="0"/>
                </a:lnTo>
                <a:lnTo>
                  <a:pt x="107156" y="8930"/>
                </a:lnTo>
                <a:lnTo>
                  <a:pt x="116086" y="26789"/>
                </a:lnTo>
                <a:lnTo>
                  <a:pt x="107156" y="71438"/>
                </a:lnTo>
                <a:lnTo>
                  <a:pt x="98227" y="107157"/>
                </a:lnTo>
                <a:lnTo>
                  <a:pt x="80367" y="151805"/>
                </a:lnTo>
                <a:lnTo>
                  <a:pt x="80367" y="178594"/>
                </a:lnTo>
                <a:lnTo>
                  <a:pt x="89297" y="196453"/>
                </a:lnTo>
                <a:lnTo>
                  <a:pt x="107156" y="205383"/>
                </a:lnTo>
                <a:lnTo>
                  <a:pt x="142875" y="214313"/>
                </a:lnTo>
                <a:lnTo>
                  <a:pt x="169664" y="223242"/>
                </a:lnTo>
                <a:lnTo>
                  <a:pt x="196453" y="223242"/>
                </a:lnTo>
                <a:lnTo>
                  <a:pt x="223242" y="232172"/>
                </a:lnTo>
                <a:lnTo>
                  <a:pt x="250031" y="232172"/>
                </a:lnTo>
                <a:lnTo>
                  <a:pt x="267891" y="232172"/>
                </a:lnTo>
                <a:lnTo>
                  <a:pt x="26789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554016" y="151805"/>
            <a:ext cx="178594" cy="205383"/>
          </a:xfrm>
          <a:custGeom>
            <a:avLst/>
            <a:gdLst/>
            <a:ahLst/>
            <a:cxnLst/>
            <a:rect l="0" t="0" r="0" b="0"/>
            <a:pathLst>
              <a:path w="178594" h="205383">
                <a:moveTo>
                  <a:pt x="17859" y="0"/>
                </a:moveTo>
                <a:lnTo>
                  <a:pt x="17859" y="0"/>
                </a:lnTo>
                <a:lnTo>
                  <a:pt x="8929" y="0"/>
                </a:lnTo>
                <a:lnTo>
                  <a:pt x="8929" y="0"/>
                </a:lnTo>
                <a:lnTo>
                  <a:pt x="0" y="0"/>
                </a:lnTo>
                <a:lnTo>
                  <a:pt x="0" y="0"/>
                </a:lnTo>
                <a:lnTo>
                  <a:pt x="0" y="0"/>
                </a:lnTo>
                <a:lnTo>
                  <a:pt x="0" y="0"/>
                </a:lnTo>
                <a:lnTo>
                  <a:pt x="8929" y="0"/>
                </a:lnTo>
                <a:lnTo>
                  <a:pt x="17859" y="0"/>
                </a:lnTo>
                <a:lnTo>
                  <a:pt x="26789" y="0"/>
                </a:lnTo>
                <a:lnTo>
                  <a:pt x="35718" y="0"/>
                </a:lnTo>
                <a:lnTo>
                  <a:pt x="53578" y="0"/>
                </a:lnTo>
                <a:lnTo>
                  <a:pt x="62507" y="8929"/>
                </a:lnTo>
                <a:lnTo>
                  <a:pt x="80367" y="17859"/>
                </a:lnTo>
                <a:lnTo>
                  <a:pt x="98226" y="53578"/>
                </a:lnTo>
                <a:lnTo>
                  <a:pt x="107156" y="98226"/>
                </a:lnTo>
                <a:lnTo>
                  <a:pt x="107156" y="142875"/>
                </a:lnTo>
                <a:lnTo>
                  <a:pt x="98226" y="178593"/>
                </a:lnTo>
                <a:lnTo>
                  <a:pt x="98226" y="196453"/>
                </a:lnTo>
                <a:lnTo>
                  <a:pt x="107156" y="205382"/>
                </a:lnTo>
                <a:lnTo>
                  <a:pt x="125015" y="205382"/>
                </a:lnTo>
                <a:lnTo>
                  <a:pt x="151804" y="196453"/>
                </a:lnTo>
                <a:lnTo>
                  <a:pt x="178593" y="187523"/>
                </a:lnTo>
                <a:lnTo>
                  <a:pt x="17859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857625" y="330398"/>
            <a:ext cx="80368" cy="142876"/>
          </a:xfrm>
          <a:custGeom>
            <a:avLst/>
            <a:gdLst/>
            <a:ahLst/>
            <a:cxnLst/>
            <a:rect l="0" t="0" r="0" b="0"/>
            <a:pathLst>
              <a:path w="80368" h="142876">
                <a:moveTo>
                  <a:pt x="71438" y="0"/>
                </a:moveTo>
                <a:lnTo>
                  <a:pt x="71438" y="0"/>
                </a:lnTo>
                <a:lnTo>
                  <a:pt x="71438" y="8930"/>
                </a:lnTo>
                <a:lnTo>
                  <a:pt x="80367" y="8930"/>
                </a:lnTo>
                <a:lnTo>
                  <a:pt x="80367" y="26789"/>
                </a:lnTo>
                <a:lnTo>
                  <a:pt x="71438" y="44649"/>
                </a:lnTo>
                <a:lnTo>
                  <a:pt x="62508" y="62508"/>
                </a:lnTo>
                <a:lnTo>
                  <a:pt x="44648" y="89297"/>
                </a:lnTo>
                <a:lnTo>
                  <a:pt x="26789" y="116086"/>
                </a:lnTo>
                <a:lnTo>
                  <a:pt x="8930" y="133946"/>
                </a:lnTo>
                <a:lnTo>
                  <a:pt x="0" y="14287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179094" y="89297"/>
            <a:ext cx="107157" cy="258962"/>
          </a:xfrm>
          <a:custGeom>
            <a:avLst/>
            <a:gdLst/>
            <a:ahLst/>
            <a:cxnLst/>
            <a:rect l="0" t="0" r="0" b="0"/>
            <a:pathLst>
              <a:path w="107157" h="258962">
                <a:moveTo>
                  <a:pt x="71437" y="17859"/>
                </a:moveTo>
                <a:lnTo>
                  <a:pt x="71437" y="8930"/>
                </a:lnTo>
                <a:lnTo>
                  <a:pt x="62508" y="8930"/>
                </a:lnTo>
                <a:lnTo>
                  <a:pt x="62508" y="0"/>
                </a:lnTo>
                <a:lnTo>
                  <a:pt x="62508" y="0"/>
                </a:lnTo>
                <a:lnTo>
                  <a:pt x="53578" y="0"/>
                </a:lnTo>
                <a:lnTo>
                  <a:pt x="44648" y="8930"/>
                </a:lnTo>
                <a:lnTo>
                  <a:pt x="44648" y="8930"/>
                </a:lnTo>
                <a:lnTo>
                  <a:pt x="35719" y="17859"/>
                </a:lnTo>
                <a:lnTo>
                  <a:pt x="26789" y="17859"/>
                </a:lnTo>
                <a:lnTo>
                  <a:pt x="17859" y="26789"/>
                </a:lnTo>
                <a:lnTo>
                  <a:pt x="8929" y="35719"/>
                </a:lnTo>
                <a:lnTo>
                  <a:pt x="8929" y="44648"/>
                </a:lnTo>
                <a:lnTo>
                  <a:pt x="0" y="53578"/>
                </a:lnTo>
                <a:lnTo>
                  <a:pt x="0" y="62508"/>
                </a:lnTo>
                <a:lnTo>
                  <a:pt x="0" y="71437"/>
                </a:lnTo>
                <a:lnTo>
                  <a:pt x="8929" y="89297"/>
                </a:lnTo>
                <a:lnTo>
                  <a:pt x="17859" y="98226"/>
                </a:lnTo>
                <a:lnTo>
                  <a:pt x="26789" y="116086"/>
                </a:lnTo>
                <a:lnTo>
                  <a:pt x="53578" y="151805"/>
                </a:lnTo>
                <a:lnTo>
                  <a:pt x="80367" y="178594"/>
                </a:lnTo>
                <a:lnTo>
                  <a:pt x="89297" y="214312"/>
                </a:lnTo>
                <a:lnTo>
                  <a:pt x="80367" y="241101"/>
                </a:lnTo>
                <a:lnTo>
                  <a:pt x="71437" y="258961"/>
                </a:lnTo>
                <a:lnTo>
                  <a:pt x="53578" y="258961"/>
                </a:lnTo>
                <a:lnTo>
                  <a:pt x="44648" y="258961"/>
                </a:lnTo>
                <a:lnTo>
                  <a:pt x="35719" y="241101"/>
                </a:lnTo>
                <a:lnTo>
                  <a:pt x="35719" y="232172"/>
                </a:lnTo>
                <a:lnTo>
                  <a:pt x="35719" y="223242"/>
                </a:lnTo>
                <a:lnTo>
                  <a:pt x="35719" y="205383"/>
                </a:lnTo>
                <a:lnTo>
                  <a:pt x="44648" y="178594"/>
                </a:lnTo>
                <a:lnTo>
                  <a:pt x="53578" y="142875"/>
                </a:lnTo>
                <a:lnTo>
                  <a:pt x="62508" y="116086"/>
                </a:lnTo>
                <a:lnTo>
                  <a:pt x="80367" y="89297"/>
                </a:lnTo>
                <a:lnTo>
                  <a:pt x="98226" y="62508"/>
                </a:lnTo>
                <a:lnTo>
                  <a:pt x="98226" y="53578"/>
                </a:lnTo>
                <a:lnTo>
                  <a:pt x="107156" y="44648"/>
                </a:lnTo>
                <a:lnTo>
                  <a:pt x="107156" y="44648"/>
                </a:lnTo>
                <a:lnTo>
                  <a:pt x="107156" y="35719"/>
                </a:lnTo>
                <a:lnTo>
                  <a:pt x="107156" y="35719"/>
                </a:lnTo>
                <a:lnTo>
                  <a:pt x="10715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420195" y="0"/>
            <a:ext cx="169665" cy="419696"/>
          </a:xfrm>
          <a:custGeom>
            <a:avLst/>
            <a:gdLst/>
            <a:ahLst/>
            <a:cxnLst/>
            <a:rect l="0" t="0" r="0" b="0"/>
            <a:pathLst>
              <a:path w="169665" h="419696">
                <a:moveTo>
                  <a:pt x="44649" y="8930"/>
                </a:moveTo>
                <a:lnTo>
                  <a:pt x="44649" y="0"/>
                </a:lnTo>
                <a:lnTo>
                  <a:pt x="44649" y="0"/>
                </a:lnTo>
                <a:lnTo>
                  <a:pt x="44649" y="0"/>
                </a:lnTo>
                <a:lnTo>
                  <a:pt x="44649" y="0"/>
                </a:lnTo>
                <a:lnTo>
                  <a:pt x="44649" y="0"/>
                </a:lnTo>
                <a:lnTo>
                  <a:pt x="44649" y="0"/>
                </a:lnTo>
                <a:lnTo>
                  <a:pt x="35719" y="0"/>
                </a:lnTo>
                <a:lnTo>
                  <a:pt x="26789" y="62508"/>
                </a:lnTo>
                <a:lnTo>
                  <a:pt x="8930" y="151805"/>
                </a:lnTo>
                <a:lnTo>
                  <a:pt x="0" y="241102"/>
                </a:lnTo>
                <a:lnTo>
                  <a:pt x="0" y="321469"/>
                </a:lnTo>
                <a:lnTo>
                  <a:pt x="8930" y="375047"/>
                </a:lnTo>
                <a:lnTo>
                  <a:pt x="35719" y="401836"/>
                </a:lnTo>
                <a:lnTo>
                  <a:pt x="71438" y="419695"/>
                </a:lnTo>
                <a:lnTo>
                  <a:pt x="107157" y="419695"/>
                </a:lnTo>
                <a:lnTo>
                  <a:pt x="133946" y="410766"/>
                </a:lnTo>
                <a:lnTo>
                  <a:pt x="169664" y="392906"/>
                </a:lnTo>
                <a:lnTo>
                  <a:pt x="169664"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572000" y="107156"/>
            <a:ext cx="107157" cy="187525"/>
          </a:xfrm>
          <a:custGeom>
            <a:avLst/>
            <a:gdLst/>
            <a:ahLst/>
            <a:cxnLst/>
            <a:rect l="0" t="0" r="0" b="0"/>
            <a:pathLst>
              <a:path w="107157" h="187525">
                <a:moveTo>
                  <a:pt x="8930" y="17860"/>
                </a:moveTo>
                <a:lnTo>
                  <a:pt x="8930" y="8930"/>
                </a:lnTo>
                <a:lnTo>
                  <a:pt x="8930" y="8930"/>
                </a:lnTo>
                <a:lnTo>
                  <a:pt x="17859" y="8930"/>
                </a:lnTo>
                <a:lnTo>
                  <a:pt x="17859" y="8930"/>
                </a:lnTo>
                <a:lnTo>
                  <a:pt x="17859" y="17860"/>
                </a:lnTo>
                <a:lnTo>
                  <a:pt x="17859" y="26789"/>
                </a:lnTo>
                <a:lnTo>
                  <a:pt x="17859" y="44649"/>
                </a:lnTo>
                <a:lnTo>
                  <a:pt x="17859" y="62508"/>
                </a:lnTo>
                <a:lnTo>
                  <a:pt x="17859" y="80367"/>
                </a:lnTo>
                <a:lnTo>
                  <a:pt x="17859" y="98227"/>
                </a:lnTo>
                <a:lnTo>
                  <a:pt x="17859" y="116086"/>
                </a:lnTo>
                <a:lnTo>
                  <a:pt x="17859" y="133946"/>
                </a:lnTo>
                <a:lnTo>
                  <a:pt x="17859" y="151805"/>
                </a:lnTo>
                <a:lnTo>
                  <a:pt x="8930" y="160735"/>
                </a:lnTo>
                <a:lnTo>
                  <a:pt x="8930" y="160735"/>
                </a:lnTo>
                <a:lnTo>
                  <a:pt x="8930" y="160735"/>
                </a:lnTo>
                <a:lnTo>
                  <a:pt x="0" y="160735"/>
                </a:lnTo>
                <a:lnTo>
                  <a:pt x="0" y="142875"/>
                </a:lnTo>
                <a:lnTo>
                  <a:pt x="8930" y="133946"/>
                </a:lnTo>
                <a:lnTo>
                  <a:pt x="8930" y="107156"/>
                </a:lnTo>
                <a:lnTo>
                  <a:pt x="17859" y="89297"/>
                </a:lnTo>
                <a:lnTo>
                  <a:pt x="26789" y="62508"/>
                </a:lnTo>
                <a:lnTo>
                  <a:pt x="44648" y="35719"/>
                </a:lnTo>
                <a:lnTo>
                  <a:pt x="53578" y="26789"/>
                </a:lnTo>
                <a:lnTo>
                  <a:pt x="71438" y="8930"/>
                </a:lnTo>
                <a:lnTo>
                  <a:pt x="89297" y="0"/>
                </a:lnTo>
                <a:lnTo>
                  <a:pt x="89297" y="0"/>
                </a:lnTo>
                <a:lnTo>
                  <a:pt x="98227" y="8930"/>
                </a:lnTo>
                <a:lnTo>
                  <a:pt x="98227" y="17860"/>
                </a:lnTo>
                <a:lnTo>
                  <a:pt x="98227" y="35719"/>
                </a:lnTo>
                <a:lnTo>
                  <a:pt x="89297" y="53578"/>
                </a:lnTo>
                <a:lnTo>
                  <a:pt x="80367" y="107156"/>
                </a:lnTo>
                <a:lnTo>
                  <a:pt x="71438" y="133946"/>
                </a:lnTo>
                <a:lnTo>
                  <a:pt x="71438" y="160735"/>
                </a:lnTo>
                <a:lnTo>
                  <a:pt x="80367" y="178594"/>
                </a:lnTo>
                <a:lnTo>
                  <a:pt x="89297" y="187524"/>
                </a:lnTo>
                <a:lnTo>
                  <a:pt x="107156" y="187524"/>
                </a:lnTo>
                <a:lnTo>
                  <a:pt x="107156"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804172" y="160734"/>
            <a:ext cx="17860" cy="142876"/>
          </a:xfrm>
          <a:custGeom>
            <a:avLst/>
            <a:gdLst/>
            <a:ahLst/>
            <a:cxnLst/>
            <a:rect l="0" t="0" r="0" b="0"/>
            <a:pathLst>
              <a:path w="17860" h="142876">
                <a:moveTo>
                  <a:pt x="0" y="0"/>
                </a:moveTo>
                <a:lnTo>
                  <a:pt x="0" y="0"/>
                </a:lnTo>
                <a:lnTo>
                  <a:pt x="0" y="0"/>
                </a:lnTo>
                <a:lnTo>
                  <a:pt x="0" y="8930"/>
                </a:lnTo>
                <a:lnTo>
                  <a:pt x="0" y="17860"/>
                </a:lnTo>
                <a:lnTo>
                  <a:pt x="0" y="26789"/>
                </a:lnTo>
                <a:lnTo>
                  <a:pt x="0" y="44649"/>
                </a:lnTo>
                <a:lnTo>
                  <a:pt x="0" y="80368"/>
                </a:lnTo>
                <a:lnTo>
                  <a:pt x="8930" y="107157"/>
                </a:lnTo>
                <a:lnTo>
                  <a:pt x="8930" y="125016"/>
                </a:lnTo>
                <a:lnTo>
                  <a:pt x="17859" y="133946"/>
                </a:lnTo>
                <a:lnTo>
                  <a:pt x="17859" y="142875"/>
                </a:lnTo>
                <a:lnTo>
                  <a:pt x="1785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839891" y="26789"/>
            <a:ext cx="125016" cy="339329"/>
          </a:xfrm>
          <a:custGeom>
            <a:avLst/>
            <a:gdLst/>
            <a:ahLst/>
            <a:cxnLst/>
            <a:rect l="0" t="0" r="0" b="0"/>
            <a:pathLst>
              <a:path w="125016" h="339329">
                <a:moveTo>
                  <a:pt x="0" y="35719"/>
                </a:moveTo>
                <a:lnTo>
                  <a:pt x="0" y="26789"/>
                </a:lnTo>
                <a:lnTo>
                  <a:pt x="0" y="17859"/>
                </a:lnTo>
                <a:lnTo>
                  <a:pt x="0" y="8930"/>
                </a:lnTo>
                <a:lnTo>
                  <a:pt x="0" y="0"/>
                </a:lnTo>
                <a:lnTo>
                  <a:pt x="8929" y="0"/>
                </a:lnTo>
                <a:lnTo>
                  <a:pt x="17859" y="0"/>
                </a:lnTo>
                <a:lnTo>
                  <a:pt x="35718" y="8930"/>
                </a:lnTo>
                <a:lnTo>
                  <a:pt x="44648" y="26789"/>
                </a:lnTo>
                <a:lnTo>
                  <a:pt x="80367" y="80367"/>
                </a:lnTo>
                <a:lnTo>
                  <a:pt x="107156" y="151805"/>
                </a:lnTo>
                <a:lnTo>
                  <a:pt x="125015" y="214313"/>
                </a:lnTo>
                <a:lnTo>
                  <a:pt x="125015" y="276820"/>
                </a:lnTo>
                <a:lnTo>
                  <a:pt x="116086" y="312539"/>
                </a:lnTo>
                <a:lnTo>
                  <a:pt x="116086" y="330398"/>
                </a:lnTo>
                <a:lnTo>
                  <a:pt x="107156" y="339328"/>
                </a:lnTo>
                <a:lnTo>
                  <a:pt x="107156"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670352" y="98227"/>
            <a:ext cx="178594" cy="223243"/>
          </a:xfrm>
          <a:custGeom>
            <a:avLst/>
            <a:gdLst/>
            <a:ahLst/>
            <a:cxnLst/>
            <a:rect l="0" t="0" r="0" b="0"/>
            <a:pathLst>
              <a:path w="178594" h="223243">
                <a:moveTo>
                  <a:pt x="8929" y="35718"/>
                </a:moveTo>
                <a:lnTo>
                  <a:pt x="17859" y="26789"/>
                </a:lnTo>
                <a:lnTo>
                  <a:pt x="17859" y="26789"/>
                </a:lnTo>
                <a:lnTo>
                  <a:pt x="17859" y="35718"/>
                </a:lnTo>
                <a:lnTo>
                  <a:pt x="17859" y="35718"/>
                </a:lnTo>
                <a:lnTo>
                  <a:pt x="17859" y="53578"/>
                </a:lnTo>
                <a:lnTo>
                  <a:pt x="17859" y="62507"/>
                </a:lnTo>
                <a:lnTo>
                  <a:pt x="17859" y="107156"/>
                </a:lnTo>
                <a:lnTo>
                  <a:pt x="17859" y="151804"/>
                </a:lnTo>
                <a:lnTo>
                  <a:pt x="17859" y="178593"/>
                </a:lnTo>
                <a:lnTo>
                  <a:pt x="17859" y="205382"/>
                </a:lnTo>
                <a:lnTo>
                  <a:pt x="8929" y="205382"/>
                </a:lnTo>
                <a:lnTo>
                  <a:pt x="8929" y="214312"/>
                </a:lnTo>
                <a:lnTo>
                  <a:pt x="0" y="205382"/>
                </a:lnTo>
                <a:lnTo>
                  <a:pt x="0" y="205382"/>
                </a:lnTo>
                <a:lnTo>
                  <a:pt x="0" y="196453"/>
                </a:lnTo>
                <a:lnTo>
                  <a:pt x="0" y="178593"/>
                </a:lnTo>
                <a:lnTo>
                  <a:pt x="0" y="151804"/>
                </a:lnTo>
                <a:lnTo>
                  <a:pt x="8929" y="125015"/>
                </a:lnTo>
                <a:lnTo>
                  <a:pt x="17859" y="98226"/>
                </a:lnTo>
                <a:lnTo>
                  <a:pt x="35718" y="62507"/>
                </a:lnTo>
                <a:lnTo>
                  <a:pt x="44648" y="53578"/>
                </a:lnTo>
                <a:lnTo>
                  <a:pt x="53578" y="35718"/>
                </a:lnTo>
                <a:lnTo>
                  <a:pt x="71437" y="17859"/>
                </a:lnTo>
                <a:lnTo>
                  <a:pt x="89296" y="8929"/>
                </a:lnTo>
                <a:lnTo>
                  <a:pt x="98226" y="0"/>
                </a:lnTo>
                <a:lnTo>
                  <a:pt x="116086" y="0"/>
                </a:lnTo>
                <a:lnTo>
                  <a:pt x="116086" y="8929"/>
                </a:lnTo>
                <a:lnTo>
                  <a:pt x="125015" y="26789"/>
                </a:lnTo>
                <a:lnTo>
                  <a:pt x="116086" y="44648"/>
                </a:lnTo>
                <a:lnTo>
                  <a:pt x="107156" y="98226"/>
                </a:lnTo>
                <a:lnTo>
                  <a:pt x="89296" y="142875"/>
                </a:lnTo>
                <a:lnTo>
                  <a:pt x="80367" y="178593"/>
                </a:lnTo>
                <a:lnTo>
                  <a:pt x="89296" y="205382"/>
                </a:lnTo>
                <a:lnTo>
                  <a:pt x="116086" y="214312"/>
                </a:lnTo>
                <a:lnTo>
                  <a:pt x="142875" y="223242"/>
                </a:lnTo>
                <a:lnTo>
                  <a:pt x="160734" y="223242"/>
                </a:lnTo>
                <a:lnTo>
                  <a:pt x="178593" y="223242"/>
                </a:lnTo>
                <a:lnTo>
                  <a:pt x="178593"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991820" y="80367"/>
            <a:ext cx="8931" cy="214314"/>
          </a:xfrm>
          <a:custGeom>
            <a:avLst/>
            <a:gdLst/>
            <a:ahLst/>
            <a:cxnLst/>
            <a:rect l="0" t="0" r="0" b="0"/>
            <a:pathLst>
              <a:path w="8931" h="214314">
                <a:moveTo>
                  <a:pt x="8930" y="0"/>
                </a:moveTo>
                <a:lnTo>
                  <a:pt x="8930" y="0"/>
                </a:lnTo>
                <a:lnTo>
                  <a:pt x="0" y="0"/>
                </a:lnTo>
                <a:lnTo>
                  <a:pt x="0" y="0"/>
                </a:lnTo>
                <a:lnTo>
                  <a:pt x="0" y="17860"/>
                </a:lnTo>
                <a:lnTo>
                  <a:pt x="0" y="26789"/>
                </a:lnTo>
                <a:lnTo>
                  <a:pt x="0" y="44649"/>
                </a:lnTo>
                <a:lnTo>
                  <a:pt x="0" y="62508"/>
                </a:lnTo>
                <a:lnTo>
                  <a:pt x="0" y="116086"/>
                </a:lnTo>
                <a:lnTo>
                  <a:pt x="8930" y="160735"/>
                </a:lnTo>
                <a:lnTo>
                  <a:pt x="8930" y="196453"/>
                </a:lnTo>
                <a:lnTo>
                  <a:pt x="8930" y="214313"/>
                </a:lnTo>
                <a:lnTo>
                  <a:pt x="0" y="214313"/>
                </a:lnTo>
                <a:lnTo>
                  <a:pt x="0" y="214313"/>
                </a:lnTo>
                <a:lnTo>
                  <a:pt x="0"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125766" y="125016"/>
            <a:ext cx="44649" cy="17860"/>
          </a:xfrm>
          <a:custGeom>
            <a:avLst/>
            <a:gdLst/>
            <a:ahLst/>
            <a:cxnLst/>
            <a:rect l="0" t="0" r="0" b="0"/>
            <a:pathLst>
              <a:path w="44649" h="17860">
                <a:moveTo>
                  <a:pt x="0" y="17859"/>
                </a:moveTo>
                <a:lnTo>
                  <a:pt x="0" y="8929"/>
                </a:lnTo>
                <a:lnTo>
                  <a:pt x="0" y="8929"/>
                </a:lnTo>
                <a:lnTo>
                  <a:pt x="0" y="8929"/>
                </a:lnTo>
                <a:lnTo>
                  <a:pt x="8929" y="8929"/>
                </a:lnTo>
                <a:lnTo>
                  <a:pt x="17859" y="0"/>
                </a:lnTo>
                <a:lnTo>
                  <a:pt x="26789" y="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134695" y="196453"/>
            <a:ext cx="53579" cy="26790"/>
          </a:xfrm>
          <a:custGeom>
            <a:avLst/>
            <a:gdLst/>
            <a:ahLst/>
            <a:cxnLst/>
            <a:rect l="0" t="0" r="0" b="0"/>
            <a:pathLst>
              <a:path w="53579" h="26790">
                <a:moveTo>
                  <a:pt x="26789" y="0"/>
                </a:moveTo>
                <a:lnTo>
                  <a:pt x="17860" y="8930"/>
                </a:lnTo>
                <a:lnTo>
                  <a:pt x="8930" y="17859"/>
                </a:lnTo>
                <a:lnTo>
                  <a:pt x="0" y="17859"/>
                </a:lnTo>
                <a:lnTo>
                  <a:pt x="0" y="26789"/>
                </a:lnTo>
                <a:lnTo>
                  <a:pt x="0" y="26789"/>
                </a:lnTo>
                <a:lnTo>
                  <a:pt x="0" y="26789"/>
                </a:lnTo>
                <a:lnTo>
                  <a:pt x="8930" y="26789"/>
                </a:lnTo>
                <a:lnTo>
                  <a:pt x="17860" y="26789"/>
                </a:lnTo>
                <a:lnTo>
                  <a:pt x="26789" y="26789"/>
                </a:lnTo>
                <a:lnTo>
                  <a:pt x="44649" y="26789"/>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143625" y="258961"/>
            <a:ext cx="44649" cy="35720"/>
          </a:xfrm>
          <a:custGeom>
            <a:avLst/>
            <a:gdLst/>
            <a:ahLst/>
            <a:cxnLst/>
            <a:rect l="0" t="0" r="0" b="0"/>
            <a:pathLst>
              <a:path w="44649" h="35720">
                <a:moveTo>
                  <a:pt x="35719" y="0"/>
                </a:moveTo>
                <a:lnTo>
                  <a:pt x="17859" y="8930"/>
                </a:lnTo>
                <a:lnTo>
                  <a:pt x="8930" y="17859"/>
                </a:lnTo>
                <a:lnTo>
                  <a:pt x="8930" y="26789"/>
                </a:lnTo>
                <a:lnTo>
                  <a:pt x="0" y="26789"/>
                </a:lnTo>
                <a:lnTo>
                  <a:pt x="0" y="26789"/>
                </a:lnTo>
                <a:lnTo>
                  <a:pt x="0" y="26789"/>
                </a:lnTo>
                <a:lnTo>
                  <a:pt x="8930" y="35719"/>
                </a:lnTo>
                <a:lnTo>
                  <a:pt x="17859" y="35719"/>
                </a:lnTo>
                <a:lnTo>
                  <a:pt x="26789" y="26789"/>
                </a:lnTo>
                <a:lnTo>
                  <a:pt x="35719" y="26789"/>
                </a:lnTo>
                <a:lnTo>
                  <a:pt x="44648" y="26789"/>
                </a:lnTo>
                <a:lnTo>
                  <a:pt x="4464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40078" y="98227"/>
            <a:ext cx="116087" cy="223243"/>
          </a:xfrm>
          <a:custGeom>
            <a:avLst/>
            <a:gdLst/>
            <a:ahLst/>
            <a:cxnLst/>
            <a:rect l="0" t="0" r="0" b="0"/>
            <a:pathLst>
              <a:path w="116087" h="223243">
                <a:moveTo>
                  <a:pt x="26789" y="35718"/>
                </a:moveTo>
                <a:lnTo>
                  <a:pt x="26789" y="17859"/>
                </a:lnTo>
                <a:lnTo>
                  <a:pt x="26789" y="8929"/>
                </a:lnTo>
                <a:lnTo>
                  <a:pt x="26789" y="8929"/>
                </a:lnTo>
                <a:lnTo>
                  <a:pt x="26789" y="0"/>
                </a:lnTo>
                <a:lnTo>
                  <a:pt x="26789" y="0"/>
                </a:lnTo>
                <a:lnTo>
                  <a:pt x="26789" y="8929"/>
                </a:lnTo>
                <a:lnTo>
                  <a:pt x="17860" y="17859"/>
                </a:lnTo>
                <a:lnTo>
                  <a:pt x="17860" y="26789"/>
                </a:lnTo>
                <a:lnTo>
                  <a:pt x="8930" y="71437"/>
                </a:lnTo>
                <a:lnTo>
                  <a:pt x="0" y="116085"/>
                </a:lnTo>
                <a:lnTo>
                  <a:pt x="0" y="160734"/>
                </a:lnTo>
                <a:lnTo>
                  <a:pt x="8930" y="196453"/>
                </a:lnTo>
                <a:lnTo>
                  <a:pt x="26789" y="214312"/>
                </a:lnTo>
                <a:lnTo>
                  <a:pt x="53578" y="223242"/>
                </a:lnTo>
                <a:lnTo>
                  <a:pt x="62508" y="223242"/>
                </a:lnTo>
                <a:lnTo>
                  <a:pt x="80367" y="214312"/>
                </a:lnTo>
                <a:lnTo>
                  <a:pt x="89297" y="205382"/>
                </a:lnTo>
                <a:lnTo>
                  <a:pt x="98227" y="196453"/>
                </a:lnTo>
                <a:lnTo>
                  <a:pt x="107156" y="187523"/>
                </a:lnTo>
                <a:lnTo>
                  <a:pt x="116086" y="169664"/>
                </a:lnTo>
                <a:lnTo>
                  <a:pt x="116086" y="142875"/>
                </a:lnTo>
                <a:lnTo>
                  <a:pt x="116086" y="116085"/>
                </a:lnTo>
                <a:lnTo>
                  <a:pt x="116086" y="89296"/>
                </a:lnTo>
                <a:lnTo>
                  <a:pt x="107156" y="62507"/>
                </a:lnTo>
                <a:lnTo>
                  <a:pt x="98227" y="53578"/>
                </a:lnTo>
                <a:lnTo>
                  <a:pt x="89297" y="44648"/>
                </a:lnTo>
                <a:lnTo>
                  <a:pt x="80367" y="35718"/>
                </a:lnTo>
                <a:lnTo>
                  <a:pt x="80367"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893594" y="1571625"/>
            <a:ext cx="8930" cy="8930"/>
          </a:xfrm>
          <a:custGeom>
            <a:avLst/>
            <a:gdLst/>
            <a:ahLst/>
            <a:cxnLst/>
            <a:rect l="0" t="0" r="0" b="0"/>
            <a:pathLst>
              <a:path w="8930" h="8930">
                <a:moveTo>
                  <a:pt x="8929" y="8929"/>
                </a:moveTo>
                <a:lnTo>
                  <a:pt x="8929" y="8929"/>
                </a:lnTo>
                <a:lnTo>
                  <a:pt x="8929" y="8929"/>
                </a:lnTo>
                <a:lnTo>
                  <a:pt x="8929" y="8929"/>
                </a:lnTo>
                <a:lnTo>
                  <a:pt x="8929" y="8929"/>
                </a:lnTo>
                <a:lnTo>
                  <a:pt x="0" y="8929"/>
                </a:lnTo>
                <a:lnTo>
                  <a:pt x="0" y="0"/>
                </a:lnTo>
                <a:lnTo>
                  <a:pt x="0" y="0"/>
                </a:lnTo>
                <a:lnTo>
                  <a:pt x="0" y="0"/>
                </a:lnTo>
                <a:lnTo>
                  <a:pt x="8929" y="0"/>
                </a:lnTo>
                <a:lnTo>
                  <a:pt x="8929" y="0"/>
                </a:lnTo>
                <a:lnTo>
                  <a:pt x="8929"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2830711" y="1598414"/>
            <a:ext cx="1" cy="8931"/>
          </a:xfrm>
          <a:custGeom>
            <a:avLst/>
            <a:gdLst/>
            <a:ahLst/>
            <a:cxnLst/>
            <a:rect l="0" t="0" r="0" b="0"/>
            <a:pathLst>
              <a:path w="1" h="8931">
                <a:moveTo>
                  <a:pt x="0" y="8930"/>
                </a:move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893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848570" y="1607344"/>
            <a:ext cx="17861" cy="8930"/>
          </a:xfrm>
          <a:custGeom>
            <a:avLst/>
            <a:gdLst/>
            <a:ahLst/>
            <a:cxnLst/>
            <a:rect l="0" t="0" r="0" b="0"/>
            <a:pathLst>
              <a:path w="17861" h="8930">
                <a:moveTo>
                  <a:pt x="17860" y="0"/>
                </a:moveTo>
                <a:lnTo>
                  <a:pt x="17860" y="0"/>
                </a:lnTo>
                <a:lnTo>
                  <a:pt x="8930" y="0"/>
                </a:lnTo>
                <a:lnTo>
                  <a:pt x="8930" y="0"/>
                </a:lnTo>
                <a:lnTo>
                  <a:pt x="8930" y="0"/>
                </a:lnTo>
                <a:lnTo>
                  <a:pt x="0" y="0"/>
                </a:lnTo>
                <a:lnTo>
                  <a:pt x="0" y="0"/>
                </a:lnTo>
                <a:lnTo>
                  <a:pt x="0" y="0"/>
                </a:lnTo>
                <a:lnTo>
                  <a:pt x="8930" y="8929"/>
                </a:lnTo>
                <a:lnTo>
                  <a:pt x="8930" y="8929"/>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857500" y="1607344"/>
            <a:ext cx="1" cy="8930"/>
          </a:xfrm>
          <a:custGeom>
            <a:avLst/>
            <a:gdLst/>
            <a:ahLst/>
            <a:cxnLst/>
            <a:rect l="0" t="0" r="0" b="0"/>
            <a:pathLst>
              <a:path w="1" h="8930">
                <a:moveTo>
                  <a:pt x="0" y="0"/>
                </a:moveTo>
                <a:lnTo>
                  <a:pt x="0" y="0"/>
                </a:lnTo>
                <a:lnTo>
                  <a:pt x="0" y="0"/>
                </a:lnTo>
                <a:lnTo>
                  <a:pt x="0" y="0"/>
                </a:lnTo>
                <a:lnTo>
                  <a:pt x="0" y="0"/>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866430" y="1607344"/>
            <a:ext cx="1" cy="1"/>
          </a:xfrm>
          <a:custGeom>
            <a:avLst/>
            <a:gdLst/>
            <a:ahLst/>
            <a:cxnLst/>
            <a:rect l="0" t="0" r="0" b="0"/>
            <a:pathLst>
              <a:path w="1" h="1">
                <a:moveTo>
                  <a:pt x="0" y="0"/>
                </a:move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857500" y="1607344"/>
            <a:ext cx="8931" cy="8930"/>
          </a:xfrm>
          <a:custGeom>
            <a:avLst/>
            <a:gdLst/>
            <a:ahLst/>
            <a:cxnLst/>
            <a:rect l="0" t="0" r="0" b="0"/>
            <a:pathLst>
              <a:path w="8931" h="8930">
                <a:moveTo>
                  <a:pt x="8930" y="0"/>
                </a:moveTo>
                <a:lnTo>
                  <a:pt x="0" y="0"/>
                </a:lnTo>
                <a:lnTo>
                  <a:pt x="0" y="0"/>
                </a:lnTo>
                <a:lnTo>
                  <a:pt x="0" y="0"/>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5866805" y="678656"/>
            <a:ext cx="35719" cy="473275"/>
          </a:xfrm>
          <a:custGeom>
            <a:avLst/>
            <a:gdLst/>
            <a:ahLst/>
            <a:cxnLst/>
            <a:rect l="0" t="0" r="0" b="0"/>
            <a:pathLst>
              <a:path w="35719" h="473275">
                <a:moveTo>
                  <a:pt x="0" y="44649"/>
                </a:moveTo>
                <a:lnTo>
                  <a:pt x="0" y="35719"/>
                </a:lnTo>
                <a:lnTo>
                  <a:pt x="8929" y="35719"/>
                </a:lnTo>
                <a:lnTo>
                  <a:pt x="8929" y="26789"/>
                </a:lnTo>
                <a:lnTo>
                  <a:pt x="8929" y="17860"/>
                </a:lnTo>
                <a:lnTo>
                  <a:pt x="8929" y="8930"/>
                </a:lnTo>
                <a:lnTo>
                  <a:pt x="8929" y="0"/>
                </a:lnTo>
                <a:lnTo>
                  <a:pt x="8929" y="0"/>
                </a:lnTo>
                <a:lnTo>
                  <a:pt x="8929" y="0"/>
                </a:lnTo>
                <a:lnTo>
                  <a:pt x="8929" y="8930"/>
                </a:lnTo>
                <a:lnTo>
                  <a:pt x="8929" y="26789"/>
                </a:lnTo>
                <a:lnTo>
                  <a:pt x="8929" y="62508"/>
                </a:lnTo>
                <a:lnTo>
                  <a:pt x="0" y="107156"/>
                </a:lnTo>
                <a:lnTo>
                  <a:pt x="0" y="169664"/>
                </a:lnTo>
                <a:lnTo>
                  <a:pt x="0" y="232172"/>
                </a:lnTo>
                <a:lnTo>
                  <a:pt x="0" y="303610"/>
                </a:lnTo>
                <a:lnTo>
                  <a:pt x="0" y="366117"/>
                </a:lnTo>
                <a:lnTo>
                  <a:pt x="0" y="419695"/>
                </a:lnTo>
                <a:lnTo>
                  <a:pt x="8929" y="446485"/>
                </a:lnTo>
                <a:lnTo>
                  <a:pt x="17859" y="464344"/>
                </a:lnTo>
                <a:lnTo>
                  <a:pt x="26789" y="473274"/>
                </a:lnTo>
                <a:lnTo>
                  <a:pt x="26789" y="455414"/>
                </a:lnTo>
                <a:lnTo>
                  <a:pt x="35718" y="419695"/>
                </a:lnTo>
                <a:lnTo>
                  <a:pt x="26789" y="383977"/>
                </a:lnTo>
                <a:lnTo>
                  <a:pt x="26789"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795367" y="571500"/>
            <a:ext cx="2536032" cy="642938"/>
          </a:xfrm>
          <a:custGeom>
            <a:avLst/>
            <a:gdLst/>
            <a:ahLst/>
            <a:cxnLst/>
            <a:rect l="0" t="0" r="0" b="0"/>
            <a:pathLst>
              <a:path w="2536032" h="642938">
                <a:moveTo>
                  <a:pt x="0" y="116086"/>
                </a:moveTo>
                <a:lnTo>
                  <a:pt x="0" y="107156"/>
                </a:lnTo>
                <a:lnTo>
                  <a:pt x="0" y="107156"/>
                </a:lnTo>
                <a:lnTo>
                  <a:pt x="8930" y="98227"/>
                </a:lnTo>
                <a:lnTo>
                  <a:pt x="17860" y="98227"/>
                </a:lnTo>
                <a:lnTo>
                  <a:pt x="44649" y="89297"/>
                </a:lnTo>
                <a:lnTo>
                  <a:pt x="80367" y="80367"/>
                </a:lnTo>
                <a:lnTo>
                  <a:pt x="116086" y="80367"/>
                </a:lnTo>
                <a:lnTo>
                  <a:pt x="169664" y="71438"/>
                </a:lnTo>
                <a:lnTo>
                  <a:pt x="223242" y="71438"/>
                </a:lnTo>
                <a:lnTo>
                  <a:pt x="294680" y="71438"/>
                </a:lnTo>
                <a:lnTo>
                  <a:pt x="357188" y="62508"/>
                </a:lnTo>
                <a:lnTo>
                  <a:pt x="428625" y="62508"/>
                </a:lnTo>
                <a:lnTo>
                  <a:pt x="500063" y="53578"/>
                </a:lnTo>
                <a:lnTo>
                  <a:pt x="589360" y="53578"/>
                </a:lnTo>
                <a:lnTo>
                  <a:pt x="687586" y="53578"/>
                </a:lnTo>
                <a:lnTo>
                  <a:pt x="785813" y="44648"/>
                </a:lnTo>
                <a:lnTo>
                  <a:pt x="892969" y="53578"/>
                </a:lnTo>
                <a:lnTo>
                  <a:pt x="1000125" y="53578"/>
                </a:lnTo>
                <a:lnTo>
                  <a:pt x="1116211" y="53578"/>
                </a:lnTo>
                <a:lnTo>
                  <a:pt x="1223367" y="53578"/>
                </a:lnTo>
                <a:lnTo>
                  <a:pt x="1339453" y="53578"/>
                </a:lnTo>
                <a:lnTo>
                  <a:pt x="1446610" y="53578"/>
                </a:lnTo>
                <a:lnTo>
                  <a:pt x="1544836" y="53578"/>
                </a:lnTo>
                <a:lnTo>
                  <a:pt x="1643063" y="44648"/>
                </a:lnTo>
                <a:lnTo>
                  <a:pt x="1741289" y="44648"/>
                </a:lnTo>
                <a:lnTo>
                  <a:pt x="1821656" y="35719"/>
                </a:lnTo>
                <a:lnTo>
                  <a:pt x="1902024" y="26789"/>
                </a:lnTo>
                <a:lnTo>
                  <a:pt x="1973461" y="17859"/>
                </a:lnTo>
                <a:lnTo>
                  <a:pt x="2035969" y="8930"/>
                </a:lnTo>
                <a:lnTo>
                  <a:pt x="2089547" y="8930"/>
                </a:lnTo>
                <a:lnTo>
                  <a:pt x="2152055" y="0"/>
                </a:lnTo>
                <a:lnTo>
                  <a:pt x="2196703" y="0"/>
                </a:lnTo>
                <a:lnTo>
                  <a:pt x="2232422" y="0"/>
                </a:lnTo>
                <a:lnTo>
                  <a:pt x="2259211" y="0"/>
                </a:lnTo>
                <a:lnTo>
                  <a:pt x="2286000" y="8930"/>
                </a:lnTo>
                <a:lnTo>
                  <a:pt x="2294930" y="8930"/>
                </a:lnTo>
                <a:lnTo>
                  <a:pt x="2303860" y="8930"/>
                </a:lnTo>
                <a:lnTo>
                  <a:pt x="2312789" y="8930"/>
                </a:lnTo>
                <a:lnTo>
                  <a:pt x="2312789" y="8930"/>
                </a:lnTo>
                <a:lnTo>
                  <a:pt x="2321719" y="17859"/>
                </a:lnTo>
                <a:lnTo>
                  <a:pt x="2321719" y="17859"/>
                </a:lnTo>
                <a:lnTo>
                  <a:pt x="2321719" y="17859"/>
                </a:lnTo>
                <a:lnTo>
                  <a:pt x="2312789" y="17859"/>
                </a:lnTo>
                <a:lnTo>
                  <a:pt x="2312789" y="26789"/>
                </a:lnTo>
                <a:lnTo>
                  <a:pt x="2312789" y="44648"/>
                </a:lnTo>
                <a:lnTo>
                  <a:pt x="2312789" y="62508"/>
                </a:lnTo>
                <a:lnTo>
                  <a:pt x="2312789" y="89297"/>
                </a:lnTo>
                <a:lnTo>
                  <a:pt x="2303860" y="125016"/>
                </a:lnTo>
                <a:lnTo>
                  <a:pt x="2303860" y="151805"/>
                </a:lnTo>
                <a:lnTo>
                  <a:pt x="2312789" y="187523"/>
                </a:lnTo>
                <a:lnTo>
                  <a:pt x="2312789" y="232172"/>
                </a:lnTo>
                <a:lnTo>
                  <a:pt x="2321719" y="267891"/>
                </a:lnTo>
                <a:lnTo>
                  <a:pt x="2339578" y="312539"/>
                </a:lnTo>
                <a:lnTo>
                  <a:pt x="2357438" y="348258"/>
                </a:lnTo>
                <a:lnTo>
                  <a:pt x="2384227" y="383976"/>
                </a:lnTo>
                <a:lnTo>
                  <a:pt x="2411015" y="419695"/>
                </a:lnTo>
                <a:lnTo>
                  <a:pt x="2428874" y="455414"/>
                </a:lnTo>
                <a:lnTo>
                  <a:pt x="2455663" y="491133"/>
                </a:lnTo>
                <a:lnTo>
                  <a:pt x="2473523" y="517922"/>
                </a:lnTo>
                <a:lnTo>
                  <a:pt x="2491382" y="553641"/>
                </a:lnTo>
                <a:lnTo>
                  <a:pt x="2509242" y="571500"/>
                </a:lnTo>
                <a:lnTo>
                  <a:pt x="2518171" y="598289"/>
                </a:lnTo>
                <a:lnTo>
                  <a:pt x="2527101" y="607219"/>
                </a:lnTo>
                <a:lnTo>
                  <a:pt x="2527101" y="625078"/>
                </a:lnTo>
                <a:lnTo>
                  <a:pt x="2536031" y="634008"/>
                </a:lnTo>
                <a:lnTo>
                  <a:pt x="2536031" y="642937"/>
                </a:lnTo>
                <a:lnTo>
                  <a:pt x="2536031" y="642937"/>
                </a:lnTo>
                <a:lnTo>
                  <a:pt x="2527101" y="642937"/>
                </a:lnTo>
                <a:lnTo>
                  <a:pt x="2509242" y="642937"/>
                </a:lnTo>
                <a:lnTo>
                  <a:pt x="2482453" y="634008"/>
                </a:lnTo>
                <a:lnTo>
                  <a:pt x="2455663" y="634008"/>
                </a:lnTo>
                <a:lnTo>
                  <a:pt x="2402085" y="625078"/>
                </a:lnTo>
                <a:lnTo>
                  <a:pt x="2348508" y="607219"/>
                </a:lnTo>
                <a:lnTo>
                  <a:pt x="2286000" y="598289"/>
                </a:lnTo>
                <a:lnTo>
                  <a:pt x="2214563" y="589359"/>
                </a:lnTo>
                <a:lnTo>
                  <a:pt x="2134196" y="580430"/>
                </a:lnTo>
                <a:lnTo>
                  <a:pt x="2035969" y="562570"/>
                </a:lnTo>
                <a:lnTo>
                  <a:pt x="1937742" y="553641"/>
                </a:lnTo>
                <a:lnTo>
                  <a:pt x="1830586" y="553641"/>
                </a:lnTo>
                <a:lnTo>
                  <a:pt x="1714500" y="544711"/>
                </a:lnTo>
                <a:lnTo>
                  <a:pt x="1589485" y="535781"/>
                </a:lnTo>
                <a:lnTo>
                  <a:pt x="1455539" y="535781"/>
                </a:lnTo>
                <a:lnTo>
                  <a:pt x="1312664" y="535781"/>
                </a:lnTo>
                <a:lnTo>
                  <a:pt x="1169789" y="526851"/>
                </a:lnTo>
                <a:lnTo>
                  <a:pt x="1035844" y="526851"/>
                </a:lnTo>
                <a:lnTo>
                  <a:pt x="892969" y="535781"/>
                </a:lnTo>
                <a:lnTo>
                  <a:pt x="759024" y="535781"/>
                </a:lnTo>
                <a:lnTo>
                  <a:pt x="634008" y="544711"/>
                </a:lnTo>
                <a:lnTo>
                  <a:pt x="508992" y="553641"/>
                </a:lnTo>
                <a:lnTo>
                  <a:pt x="410766" y="562570"/>
                </a:lnTo>
                <a:lnTo>
                  <a:pt x="321469" y="571500"/>
                </a:lnTo>
                <a:lnTo>
                  <a:pt x="258961" y="580430"/>
                </a:lnTo>
                <a:lnTo>
                  <a:pt x="205383" y="580430"/>
                </a:lnTo>
                <a:lnTo>
                  <a:pt x="178594" y="589359"/>
                </a:lnTo>
                <a:lnTo>
                  <a:pt x="151805" y="589359"/>
                </a:lnTo>
                <a:lnTo>
                  <a:pt x="151805" y="589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331273" y="616148"/>
            <a:ext cx="8931" cy="8931"/>
          </a:xfrm>
          <a:custGeom>
            <a:avLst/>
            <a:gdLst/>
            <a:ahLst/>
            <a:cxnLst/>
            <a:rect l="0" t="0" r="0" b="0"/>
            <a:pathLst>
              <a:path w="8931" h="8931">
                <a:moveTo>
                  <a:pt x="8930" y="0"/>
                </a:moveTo>
                <a:lnTo>
                  <a:pt x="0" y="0"/>
                </a:lnTo>
                <a:lnTo>
                  <a:pt x="0" y="893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224117" y="607219"/>
            <a:ext cx="44650" cy="455415"/>
          </a:xfrm>
          <a:custGeom>
            <a:avLst/>
            <a:gdLst/>
            <a:ahLst/>
            <a:cxnLst/>
            <a:rect l="0" t="0" r="0" b="0"/>
            <a:pathLst>
              <a:path w="44650" h="455415">
                <a:moveTo>
                  <a:pt x="8930" y="8929"/>
                </a:moveTo>
                <a:lnTo>
                  <a:pt x="8930" y="8929"/>
                </a:lnTo>
                <a:lnTo>
                  <a:pt x="0" y="0"/>
                </a:lnTo>
                <a:lnTo>
                  <a:pt x="0" y="0"/>
                </a:lnTo>
                <a:lnTo>
                  <a:pt x="0" y="0"/>
                </a:lnTo>
                <a:lnTo>
                  <a:pt x="0" y="0"/>
                </a:lnTo>
                <a:lnTo>
                  <a:pt x="0" y="17859"/>
                </a:lnTo>
                <a:lnTo>
                  <a:pt x="0" y="53578"/>
                </a:lnTo>
                <a:lnTo>
                  <a:pt x="0" y="98226"/>
                </a:lnTo>
                <a:lnTo>
                  <a:pt x="8930" y="160734"/>
                </a:lnTo>
                <a:lnTo>
                  <a:pt x="17860" y="223242"/>
                </a:lnTo>
                <a:lnTo>
                  <a:pt x="26789" y="276820"/>
                </a:lnTo>
                <a:lnTo>
                  <a:pt x="35719" y="330398"/>
                </a:lnTo>
                <a:lnTo>
                  <a:pt x="35719" y="375047"/>
                </a:lnTo>
                <a:lnTo>
                  <a:pt x="44649" y="410765"/>
                </a:lnTo>
                <a:lnTo>
                  <a:pt x="44649" y="455414"/>
                </a:lnTo>
                <a:lnTo>
                  <a:pt x="44649"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48" name="Freeform 27647"/>
          <p:cNvSpPr/>
          <p:nvPr/>
        </p:nvSpPr>
        <p:spPr bwMode="auto">
          <a:xfrm>
            <a:off x="7429500" y="294680"/>
            <a:ext cx="160735" cy="214313"/>
          </a:xfrm>
          <a:custGeom>
            <a:avLst/>
            <a:gdLst/>
            <a:ahLst/>
            <a:cxnLst/>
            <a:rect l="0" t="0" r="0" b="0"/>
            <a:pathLst>
              <a:path w="160735" h="214313">
                <a:moveTo>
                  <a:pt x="26789" y="44648"/>
                </a:moveTo>
                <a:lnTo>
                  <a:pt x="26789" y="44648"/>
                </a:lnTo>
                <a:lnTo>
                  <a:pt x="26789" y="53578"/>
                </a:lnTo>
                <a:lnTo>
                  <a:pt x="26789" y="62507"/>
                </a:lnTo>
                <a:lnTo>
                  <a:pt x="17859" y="80367"/>
                </a:lnTo>
                <a:lnTo>
                  <a:pt x="17859" y="107156"/>
                </a:lnTo>
                <a:lnTo>
                  <a:pt x="17859" y="133945"/>
                </a:lnTo>
                <a:lnTo>
                  <a:pt x="17859" y="160734"/>
                </a:lnTo>
                <a:lnTo>
                  <a:pt x="17859" y="178593"/>
                </a:lnTo>
                <a:lnTo>
                  <a:pt x="17859" y="196453"/>
                </a:lnTo>
                <a:lnTo>
                  <a:pt x="17859" y="205382"/>
                </a:lnTo>
                <a:lnTo>
                  <a:pt x="17859" y="214312"/>
                </a:lnTo>
                <a:lnTo>
                  <a:pt x="17859" y="205382"/>
                </a:lnTo>
                <a:lnTo>
                  <a:pt x="17859" y="187523"/>
                </a:lnTo>
                <a:lnTo>
                  <a:pt x="8930" y="169664"/>
                </a:lnTo>
                <a:lnTo>
                  <a:pt x="8930" y="142875"/>
                </a:lnTo>
                <a:lnTo>
                  <a:pt x="8930" y="116086"/>
                </a:lnTo>
                <a:lnTo>
                  <a:pt x="0" y="89297"/>
                </a:lnTo>
                <a:lnTo>
                  <a:pt x="0" y="71437"/>
                </a:lnTo>
                <a:lnTo>
                  <a:pt x="0" y="53578"/>
                </a:lnTo>
                <a:lnTo>
                  <a:pt x="0" y="44648"/>
                </a:lnTo>
                <a:lnTo>
                  <a:pt x="8930" y="35718"/>
                </a:lnTo>
                <a:lnTo>
                  <a:pt x="8930" y="26789"/>
                </a:lnTo>
                <a:lnTo>
                  <a:pt x="26789" y="17859"/>
                </a:lnTo>
                <a:lnTo>
                  <a:pt x="35719" y="8929"/>
                </a:lnTo>
                <a:lnTo>
                  <a:pt x="53578" y="0"/>
                </a:lnTo>
                <a:lnTo>
                  <a:pt x="80367" y="0"/>
                </a:lnTo>
                <a:lnTo>
                  <a:pt x="116086" y="0"/>
                </a:lnTo>
                <a:lnTo>
                  <a:pt x="142875" y="8929"/>
                </a:lnTo>
                <a:lnTo>
                  <a:pt x="160734" y="26789"/>
                </a:lnTo>
                <a:lnTo>
                  <a:pt x="151805" y="44648"/>
                </a:lnTo>
                <a:lnTo>
                  <a:pt x="133945" y="62507"/>
                </a:lnTo>
                <a:lnTo>
                  <a:pt x="107156" y="80367"/>
                </a:lnTo>
                <a:lnTo>
                  <a:pt x="80367" y="98226"/>
                </a:lnTo>
                <a:lnTo>
                  <a:pt x="53578" y="107156"/>
                </a:lnTo>
                <a:lnTo>
                  <a:pt x="35719" y="107156"/>
                </a:lnTo>
                <a:lnTo>
                  <a:pt x="44648" y="107156"/>
                </a:lnTo>
                <a:lnTo>
                  <a:pt x="53578" y="98226"/>
                </a:lnTo>
                <a:lnTo>
                  <a:pt x="5357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49" name="Freeform 27648"/>
          <p:cNvSpPr/>
          <p:nvPr/>
        </p:nvSpPr>
        <p:spPr bwMode="auto">
          <a:xfrm>
            <a:off x="7545586" y="312539"/>
            <a:ext cx="178595" cy="133946"/>
          </a:xfrm>
          <a:custGeom>
            <a:avLst/>
            <a:gdLst/>
            <a:ahLst/>
            <a:cxnLst/>
            <a:rect l="0" t="0" r="0" b="0"/>
            <a:pathLst>
              <a:path w="178595" h="133946">
                <a:moveTo>
                  <a:pt x="116086" y="0"/>
                </a:moveTo>
                <a:lnTo>
                  <a:pt x="107156" y="8930"/>
                </a:lnTo>
                <a:lnTo>
                  <a:pt x="80367" y="26789"/>
                </a:lnTo>
                <a:lnTo>
                  <a:pt x="53578" y="44648"/>
                </a:lnTo>
                <a:lnTo>
                  <a:pt x="26789" y="62508"/>
                </a:lnTo>
                <a:lnTo>
                  <a:pt x="8930" y="89297"/>
                </a:lnTo>
                <a:lnTo>
                  <a:pt x="0" y="98227"/>
                </a:lnTo>
                <a:lnTo>
                  <a:pt x="0" y="107156"/>
                </a:lnTo>
                <a:lnTo>
                  <a:pt x="17859" y="107156"/>
                </a:lnTo>
                <a:lnTo>
                  <a:pt x="44648" y="98227"/>
                </a:lnTo>
                <a:lnTo>
                  <a:pt x="71437" y="89297"/>
                </a:lnTo>
                <a:lnTo>
                  <a:pt x="98227" y="71438"/>
                </a:lnTo>
                <a:lnTo>
                  <a:pt x="125016" y="53578"/>
                </a:lnTo>
                <a:lnTo>
                  <a:pt x="142875" y="35719"/>
                </a:lnTo>
                <a:lnTo>
                  <a:pt x="151805" y="17859"/>
                </a:lnTo>
                <a:lnTo>
                  <a:pt x="151805" y="8930"/>
                </a:lnTo>
                <a:lnTo>
                  <a:pt x="151805" y="8930"/>
                </a:lnTo>
                <a:lnTo>
                  <a:pt x="142875" y="17859"/>
                </a:lnTo>
                <a:lnTo>
                  <a:pt x="133945" y="26789"/>
                </a:lnTo>
                <a:lnTo>
                  <a:pt x="116086" y="53578"/>
                </a:lnTo>
                <a:lnTo>
                  <a:pt x="107156" y="71438"/>
                </a:lnTo>
                <a:lnTo>
                  <a:pt x="107156" y="98227"/>
                </a:lnTo>
                <a:lnTo>
                  <a:pt x="107156" y="116086"/>
                </a:lnTo>
                <a:lnTo>
                  <a:pt x="116086" y="125016"/>
                </a:lnTo>
                <a:lnTo>
                  <a:pt x="125016" y="133945"/>
                </a:lnTo>
                <a:lnTo>
                  <a:pt x="142875" y="125016"/>
                </a:lnTo>
                <a:lnTo>
                  <a:pt x="160734" y="116086"/>
                </a:lnTo>
                <a:lnTo>
                  <a:pt x="178594" y="98227"/>
                </a:lnTo>
                <a:lnTo>
                  <a:pt x="17859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3" name="Freeform 27652"/>
          <p:cNvSpPr/>
          <p:nvPr/>
        </p:nvSpPr>
        <p:spPr bwMode="auto">
          <a:xfrm>
            <a:off x="7715250" y="312539"/>
            <a:ext cx="62509" cy="187524"/>
          </a:xfrm>
          <a:custGeom>
            <a:avLst/>
            <a:gdLst/>
            <a:ahLst/>
            <a:cxnLst/>
            <a:rect l="0" t="0" r="0" b="0"/>
            <a:pathLst>
              <a:path w="62509" h="187524">
                <a:moveTo>
                  <a:pt x="35719" y="0"/>
                </a:moveTo>
                <a:lnTo>
                  <a:pt x="35719" y="0"/>
                </a:lnTo>
                <a:lnTo>
                  <a:pt x="26789" y="0"/>
                </a:lnTo>
                <a:lnTo>
                  <a:pt x="17859" y="0"/>
                </a:lnTo>
                <a:lnTo>
                  <a:pt x="8930" y="0"/>
                </a:lnTo>
                <a:lnTo>
                  <a:pt x="8930" y="8930"/>
                </a:lnTo>
                <a:lnTo>
                  <a:pt x="0" y="17859"/>
                </a:lnTo>
                <a:lnTo>
                  <a:pt x="0" y="26789"/>
                </a:lnTo>
                <a:lnTo>
                  <a:pt x="0" y="26789"/>
                </a:lnTo>
                <a:lnTo>
                  <a:pt x="8930" y="35719"/>
                </a:lnTo>
                <a:lnTo>
                  <a:pt x="17859" y="35719"/>
                </a:lnTo>
                <a:lnTo>
                  <a:pt x="35719" y="35719"/>
                </a:lnTo>
                <a:lnTo>
                  <a:pt x="44648" y="26789"/>
                </a:lnTo>
                <a:lnTo>
                  <a:pt x="53578" y="26789"/>
                </a:lnTo>
                <a:lnTo>
                  <a:pt x="62508" y="8930"/>
                </a:lnTo>
                <a:lnTo>
                  <a:pt x="62508" y="8930"/>
                </a:lnTo>
                <a:lnTo>
                  <a:pt x="62508" y="0"/>
                </a:lnTo>
                <a:lnTo>
                  <a:pt x="62508" y="8930"/>
                </a:lnTo>
                <a:lnTo>
                  <a:pt x="53578" y="17859"/>
                </a:lnTo>
                <a:lnTo>
                  <a:pt x="53578" y="26789"/>
                </a:lnTo>
                <a:lnTo>
                  <a:pt x="53578" y="44648"/>
                </a:lnTo>
                <a:lnTo>
                  <a:pt x="53578" y="71438"/>
                </a:lnTo>
                <a:lnTo>
                  <a:pt x="53578" y="89297"/>
                </a:lnTo>
                <a:lnTo>
                  <a:pt x="62508" y="116086"/>
                </a:lnTo>
                <a:lnTo>
                  <a:pt x="62508" y="142875"/>
                </a:lnTo>
                <a:lnTo>
                  <a:pt x="53578" y="160734"/>
                </a:lnTo>
                <a:lnTo>
                  <a:pt x="53578" y="169664"/>
                </a:lnTo>
                <a:lnTo>
                  <a:pt x="44648" y="178594"/>
                </a:lnTo>
                <a:lnTo>
                  <a:pt x="26789" y="187523"/>
                </a:lnTo>
                <a:lnTo>
                  <a:pt x="17859" y="187523"/>
                </a:lnTo>
                <a:lnTo>
                  <a:pt x="0" y="178594"/>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4" name="Freeform 27653"/>
          <p:cNvSpPr/>
          <p:nvPr/>
        </p:nvSpPr>
        <p:spPr bwMode="auto">
          <a:xfrm>
            <a:off x="7768828" y="294680"/>
            <a:ext cx="142876" cy="80368"/>
          </a:xfrm>
          <a:custGeom>
            <a:avLst/>
            <a:gdLst/>
            <a:ahLst/>
            <a:cxnLst/>
            <a:rect l="0" t="0" r="0" b="0"/>
            <a:pathLst>
              <a:path w="142876" h="80368">
                <a:moveTo>
                  <a:pt x="26789" y="62507"/>
                </a:moveTo>
                <a:lnTo>
                  <a:pt x="17860" y="62507"/>
                </a:lnTo>
                <a:lnTo>
                  <a:pt x="17860" y="62507"/>
                </a:lnTo>
                <a:lnTo>
                  <a:pt x="8930" y="62507"/>
                </a:lnTo>
                <a:lnTo>
                  <a:pt x="0" y="62507"/>
                </a:lnTo>
                <a:lnTo>
                  <a:pt x="8930" y="62507"/>
                </a:lnTo>
                <a:lnTo>
                  <a:pt x="17860" y="53578"/>
                </a:lnTo>
                <a:lnTo>
                  <a:pt x="26789" y="44648"/>
                </a:lnTo>
                <a:lnTo>
                  <a:pt x="44649" y="35718"/>
                </a:lnTo>
                <a:lnTo>
                  <a:pt x="62508" y="26789"/>
                </a:lnTo>
                <a:lnTo>
                  <a:pt x="71438" y="26789"/>
                </a:lnTo>
                <a:lnTo>
                  <a:pt x="71438" y="17859"/>
                </a:lnTo>
                <a:lnTo>
                  <a:pt x="80367" y="8929"/>
                </a:lnTo>
                <a:lnTo>
                  <a:pt x="80367" y="8929"/>
                </a:lnTo>
                <a:lnTo>
                  <a:pt x="80367" y="0"/>
                </a:lnTo>
                <a:lnTo>
                  <a:pt x="80367" y="8929"/>
                </a:lnTo>
                <a:lnTo>
                  <a:pt x="62508" y="17859"/>
                </a:lnTo>
                <a:lnTo>
                  <a:pt x="53578" y="35718"/>
                </a:lnTo>
                <a:lnTo>
                  <a:pt x="44649" y="53578"/>
                </a:lnTo>
                <a:lnTo>
                  <a:pt x="44649" y="62507"/>
                </a:lnTo>
                <a:lnTo>
                  <a:pt x="53578" y="80367"/>
                </a:lnTo>
                <a:lnTo>
                  <a:pt x="80367" y="80367"/>
                </a:lnTo>
                <a:lnTo>
                  <a:pt x="107156" y="80367"/>
                </a:lnTo>
                <a:lnTo>
                  <a:pt x="142875" y="71437"/>
                </a:lnTo>
                <a:lnTo>
                  <a:pt x="142875"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5" name="Freeform 27654"/>
          <p:cNvSpPr/>
          <p:nvPr/>
        </p:nvSpPr>
        <p:spPr bwMode="auto">
          <a:xfrm>
            <a:off x="7983141" y="196453"/>
            <a:ext cx="348258" cy="258962"/>
          </a:xfrm>
          <a:custGeom>
            <a:avLst/>
            <a:gdLst/>
            <a:ahLst/>
            <a:cxnLst/>
            <a:rect l="0" t="0" r="0" b="0"/>
            <a:pathLst>
              <a:path w="348258" h="258962">
                <a:moveTo>
                  <a:pt x="89297" y="71438"/>
                </a:moveTo>
                <a:lnTo>
                  <a:pt x="89297" y="71438"/>
                </a:lnTo>
                <a:lnTo>
                  <a:pt x="89297" y="62508"/>
                </a:lnTo>
                <a:lnTo>
                  <a:pt x="89297" y="62508"/>
                </a:lnTo>
                <a:lnTo>
                  <a:pt x="89297" y="62508"/>
                </a:lnTo>
                <a:lnTo>
                  <a:pt x="71437" y="71438"/>
                </a:lnTo>
                <a:lnTo>
                  <a:pt x="44648" y="89297"/>
                </a:lnTo>
                <a:lnTo>
                  <a:pt x="17859" y="107156"/>
                </a:lnTo>
                <a:lnTo>
                  <a:pt x="0" y="133945"/>
                </a:lnTo>
                <a:lnTo>
                  <a:pt x="0" y="151805"/>
                </a:lnTo>
                <a:lnTo>
                  <a:pt x="0" y="169664"/>
                </a:lnTo>
                <a:lnTo>
                  <a:pt x="17859" y="178594"/>
                </a:lnTo>
                <a:lnTo>
                  <a:pt x="35718" y="178594"/>
                </a:lnTo>
                <a:lnTo>
                  <a:pt x="62507" y="178594"/>
                </a:lnTo>
                <a:lnTo>
                  <a:pt x="71437" y="169664"/>
                </a:lnTo>
                <a:lnTo>
                  <a:pt x="89297" y="151805"/>
                </a:lnTo>
                <a:lnTo>
                  <a:pt x="98226" y="142875"/>
                </a:lnTo>
                <a:lnTo>
                  <a:pt x="98226" y="133945"/>
                </a:lnTo>
                <a:lnTo>
                  <a:pt x="98226" y="125016"/>
                </a:lnTo>
                <a:lnTo>
                  <a:pt x="98226" y="116086"/>
                </a:lnTo>
                <a:lnTo>
                  <a:pt x="89297" y="107156"/>
                </a:lnTo>
                <a:lnTo>
                  <a:pt x="89297" y="98227"/>
                </a:lnTo>
                <a:lnTo>
                  <a:pt x="80367" y="98227"/>
                </a:lnTo>
                <a:lnTo>
                  <a:pt x="71437" y="89297"/>
                </a:lnTo>
                <a:lnTo>
                  <a:pt x="62507" y="89297"/>
                </a:lnTo>
                <a:lnTo>
                  <a:pt x="53578" y="89297"/>
                </a:lnTo>
                <a:lnTo>
                  <a:pt x="53578" y="89297"/>
                </a:lnTo>
                <a:lnTo>
                  <a:pt x="53578" y="98227"/>
                </a:lnTo>
                <a:lnTo>
                  <a:pt x="62507" y="98227"/>
                </a:lnTo>
                <a:lnTo>
                  <a:pt x="71437" y="98227"/>
                </a:lnTo>
                <a:lnTo>
                  <a:pt x="80367" y="98227"/>
                </a:lnTo>
                <a:lnTo>
                  <a:pt x="98226" y="98227"/>
                </a:lnTo>
                <a:lnTo>
                  <a:pt x="116086" y="89297"/>
                </a:lnTo>
                <a:lnTo>
                  <a:pt x="133945" y="80367"/>
                </a:lnTo>
                <a:lnTo>
                  <a:pt x="160734" y="71438"/>
                </a:lnTo>
                <a:lnTo>
                  <a:pt x="178593" y="53578"/>
                </a:lnTo>
                <a:lnTo>
                  <a:pt x="196453" y="35719"/>
                </a:lnTo>
                <a:lnTo>
                  <a:pt x="205382" y="26789"/>
                </a:lnTo>
                <a:lnTo>
                  <a:pt x="214311" y="17859"/>
                </a:lnTo>
                <a:lnTo>
                  <a:pt x="223241" y="8930"/>
                </a:lnTo>
                <a:lnTo>
                  <a:pt x="223241" y="8930"/>
                </a:lnTo>
                <a:lnTo>
                  <a:pt x="232171" y="0"/>
                </a:lnTo>
                <a:lnTo>
                  <a:pt x="232171" y="0"/>
                </a:lnTo>
                <a:lnTo>
                  <a:pt x="232171" y="8930"/>
                </a:lnTo>
                <a:lnTo>
                  <a:pt x="232171" y="26789"/>
                </a:lnTo>
                <a:lnTo>
                  <a:pt x="223241" y="53578"/>
                </a:lnTo>
                <a:lnTo>
                  <a:pt x="214311" y="89297"/>
                </a:lnTo>
                <a:lnTo>
                  <a:pt x="214311" y="125016"/>
                </a:lnTo>
                <a:lnTo>
                  <a:pt x="205382" y="160734"/>
                </a:lnTo>
                <a:lnTo>
                  <a:pt x="196453" y="187524"/>
                </a:lnTo>
                <a:lnTo>
                  <a:pt x="187523" y="205383"/>
                </a:lnTo>
                <a:lnTo>
                  <a:pt x="187523" y="223242"/>
                </a:lnTo>
                <a:lnTo>
                  <a:pt x="187523" y="232172"/>
                </a:lnTo>
                <a:lnTo>
                  <a:pt x="178593" y="241102"/>
                </a:lnTo>
                <a:lnTo>
                  <a:pt x="178593" y="241102"/>
                </a:lnTo>
                <a:lnTo>
                  <a:pt x="178593" y="232172"/>
                </a:lnTo>
                <a:lnTo>
                  <a:pt x="178593" y="214313"/>
                </a:lnTo>
                <a:lnTo>
                  <a:pt x="178593" y="205383"/>
                </a:lnTo>
                <a:lnTo>
                  <a:pt x="187523" y="187524"/>
                </a:lnTo>
                <a:lnTo>
                  <a:pt x="196453" y="160734"/>
                </a:lnTo>
                <a:lnTo>
                  <a:pt x="196453" y="151805"/>
                </a:lnTo>
                <a:lnTo>
                  <a:pt x="205382" y="133945"/>
                </a:lnTo>
                <a:lnTo>
                  <a:pt x="205382" y="133945"/>
                </a:lnTo>
                <a:lnTo>
                  <a:pt x="214311" y="125016"/>
                </a:lnTo>
                <a:lnTo>
                  <a:pt x="223241" y="116086"/>
                </a:lnTo>
                <a:lnTo>
                  <a:pt x="223241" y="107156"/>
                </a:lnTo>
                <a:lnTo>
                  <a:pt x="232171" y="98227"/>
                </a:lnTo>
                <a:lnTo>
                  <a:pt x="241100" y="98227"/>
                </a:lnTo>
                <a:lnTo>
                  <a:pt x="258960" y="89297"/>
                </a:lnTo>
                <a:lnTo>
                  <a:pt x="267889" y="89297"/>
                </a:lnTo>
                <a:lnTo>
                  <a:pt x="276819" y="80367"/>
                </a:lnTo>
                <a:lnTo>
                  <a:pt x="285749" y="80367"/>
                </a:lnTo>
                <a:lnTo>
                  <a:pt x="294679" y="71438"/>
                </a:lnTo>
                <a:lnTo>
                  <a:pt x="303608" y="62508"/>
                </a:lnTo>
                <a:lnTo>
                  <a:pt x="321468" y="53578"/>
                </a:lnTo>
                <a:lnTo>
                  <a:pt x="330397" y="44649"/>
                </a:lnTo>
                <a:lnTo>
                  <a:pt x="339327" y="35719"/>
                </a:lnTo>
                <a:lnTo>
                  <a:pt x="348257" y="26789"/>
                </a:lnTo>
                <a:lnTo>
                  <a:pt x="348257" y="26789"/>
                </a:lnTo>
                <a:lnTo>
                  <a:pt x="339327" y="35719"/>
                </a:lnTo>
                <a:lnTo>
                  <a:pt x="330397" y="62508"/>
                </a:lnTo>
                <a:lnTo>
                  <a:pt x="303608" y="107156"/>
                </a:lnTo>
                <a:lnTo>
                  <a:pt x="276819" y="151805"/>
                </a:lnTo>
                <a:lnTo>
                  <a:pt x="267889" y="187524"/>
                </a:lnTo>
                <a:lnTo>
                  <a:pt x="258960" y="223242"/>
                </a:lnTo>
                <a:lnTo>
                  <a:pt x="267889" y="241102"/>
                </a:lnTo>
                <a:lnTo>
                  <a:pt x="285749" y="250031"/>
                </a:lnTo>
                <a:lnTo>
                  <a:pt x="303608" y="258961"/>
                </a:lnTo>
                <a:lnTo>
                  <a:pt x="321468" y="250031"/>
                </a:lnTo>
                <a:lnTo>
                  <a:pt x="339327" y="241102"/>
                </a:lnTo>
                <a:lnTo>
                  <a:pt x="348257" y="223242"/>
                </a:lnTo>
                <a:lnTo>
                  <a:pt x="348257" y="196453"/>
                </a:lnTo>
                <a:lnTo>
                  <a:pt x="348257" y="169664"/>
                </a:lnTo>
                <a:lnTo>
                  <a:pt x="339327" y="151805"/>
                </a:lnTo>
                <a:lnTo>
                  <a:pt x="330397" y="133945"/>
                </a:lnTo>
                <a:lnTo>
                  <a:pt x="312538" y="116086"/>
                </a:lnTo>
                <a:lnTo>
                  <a:pt x="303608" y="116086"/>
                </a:lnTo>
                <a:lnTo>
                  <a:pt x="285749" y="116086"/>
                </a:lnTo>
                <a:lnTo>
                  <a:pt x="276819" y="116086"/>
                </a:lnTo>
                <a:lnTo>
                  <a:pt x="276819" y="116086"/>
                </a:lnTo>
                <a:lnTo>
                  <a:pt x="285749" y="125016"/>
                </a:lnTo>
                <a:lnTo>
                  <a:pt x="294679" y="125016"/>
                </a:lnTo>
                <a:lnTo>
                  <a:pt x="312538" y="125016"/>
                </a:lnTo>
                <a:lnTo>
                  <a:pt x="330397" y="116086"/>
                </a:lnTo>
                <a:lnTo>
                  <a:pt x="33039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6" name="Freeform 27655"/>
          <p:cNvSpPr/>
          <p:nvPr/>
        </p:nvSpPr>
        <p:spPr bwMode="auto">
          <a:xfrm>
            <a:off x="8349257" y="250031"/>
            <a:ext cx="89298" cy="98228"/>
          </a:xfrm>
          <a:custGeom>
            <a:avLst/>
            <a:gdLst/>
            <a:ahLst/>
            <a:cxnLst/>
            <a:rect l="0" t="0" r="0" b="0"/>
            <a:pathLst>
              <a:path w="89298" h="98228">
                <a:moveTo>
                  <a:pt x="89297" y="8930"/>
                </a:moveTo>
                <a:lnTo>
                  <a:pt x="89297" y="8930"/>
                </a:lnTo>
                <a:lnTo>
                  <a:pt x="80367" y="8930"/>
                </a:lnTo>
                <a:lnTo>
                  <a:pt x="80367" y="8930"/>
                </a:lnTo>
                <a:lnTo>
                  <a:pt x="80367" y="8930"/>
                </a:lnTo>
                <a:lnTo>
                  <a:pt x="80367" y="0"/>
                </a:lnTo>
                <a:lnTo>
                  <a:pt x="71438" y="0"/>
                </a:lnTo>
                <a:lnTo>
                  <a:pt x="71438" y="0"/>
                </a:lnTo>
                <a:lnTo>
                  <a:pt x="62508" y="0"/>
                </a:lnTo>
                <a:lnTo>
                  <a:pt x="62508" y="8930"/>
                </a:lnTo>
                <a:lnTo>
                  <a:pt x="62508" y="17860"/>
                </a:lnTo>
                <a:lnTo>
                  <a:pt x="62508" y="26789"/>
                </a:lnTo>
                <a:lnTo>
                  <a:pt x="71438" y="44649"/>
                </a:lnTo>
                <a:lnTo>
                  <a:pt x="71438" y="53578"/>
                </a:lnTo>
                <a:lnTo>
                  <a:pt x="80367" y="62508"/>
                </a:lnTo>
                <a:lnTo>
                  <a:pt x="80367" y="71438"/>
                </a:lnTo>
                <a:lnTo>
                  <a:pt x="71438" y="71438"/>
                </a:lnTo>
                <a:lnTo>
                  <a:pt x="53578" y="80367"/>
                </a:lnTo>
                <a:lnTo>
                  <a:pt x="44648" y="89297"/>
                </a:lnTo>
                <a:lnTo>
                  <a:pt x="26789" y="89297"/>
                </a:lnTo>
                <a:lnTo>
                  <a:pt x="8930" y="98227"/>
                </a:lnTo>
                <a:lnTo>
                  <a:pt x="8930" y="98227"/>
                </a:lnTo>
                <a:lnTo>
                  <a:pt x="0" y="9822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7" name="Freeform 27656"/>
          <p:cNvSpPr/>
          <p:nvPr/>
        </p:nvSpPr>
        <p:spPr bwMode="auto">
          <a:xfrm>
            <a:off x="8411765" y="125016"/>
            <a:ext cx="151806" cy="276821"/>
          </a:xfrm>
          <a:custGeom>
            <a:avLst/>
            <a:gdLst/>
            <a:ahLst/>
            <a:cxnLst/>
            <a:rect l="0" t="0" r="0" b="0"/>
            <a:pathLst>
              <a:path w="151806" h="276821">
                <a:moveTo>
                  <a:pt x="35719" y="178593"/>
                </a:moveTo>
                <a:lnTo>
                  <a:pt x="26789" y="178593"/>
                </a:lnTo>
                <a:lnTo>
                  <a:pt x="17859" y="178593"/>
                </a:lnTo>
                <a:lnTo>
                  <a:pt x="8930" y="178593"/>
                </a:lnTo>
                <a:lnTo>
                  <a:pt x="0" y="187523"/>
                </a:lnTo>
                <a:lnTo>
                  <a:pt x="0" y="196453"/>
                </a:lnTo>
                <a:lnTo>
                  <a:pt x="0" y="196453"/>
                </a:lnTo>
                <a:lnTo>
                  <a:pt x="8930" y="196453"/>
                </a:lnTo>
                <a:lnTo>
                  <a:pt x="17859" y="196453"/>
                </a:lnTo>
                <a:lnTo>
                  <a:pt x="35719" y="196453"/>
                </a:lnTo>
                <a:lnTo>
                  <a:pt x="44648" y="187523"/>
                </a:lnTo>
                <a:lnTo>
                  <a:pt x="44648" y="178593"/>
                </a:lnTo>
                <a:lnTo>
                  <a:pt x="53578" y="178593"/>
                </a:lnTo>
                <a:lnTo>
                  <a:pt x="53578" y="169664"/>
                </a:lnTo>
                <a:lnTo>
                  <a:pt x="53578" y="169664"/>
                </a:lnTo>
                <a:lnTo>
                  <a:pt x="53578" y="169664"/>
                </a:lnTo>
                <a:lnTo>
                  <a:pt x="53578" y="160734"/>
                </a:lnTo>
                <a:lnTo>
                  <a:pt x="53578" y="151804"/>
                </a:lnTo>
                <a:lnTo>
                  <a:pt x="53578" y="151804"/>
                </a:lnTo>
                <a:lnTo>
                  <a:pt x="44648" y="151804"/>
                </a:lnTo>
                <a:lnTo>
                  <a:pt x="26789" y="169664"/>
                </a:lnTo>
                <a:lnTo>
                  <a:pt x="26789" y="196453"/>
                </a:lnTo>
                <a:lnTo>
                  <a:pt x="8930" y="223242"/>
                </a:lnTo>
                <a:lnTo>
                  <a:pt x="8930" y="241101"/>
                </a:lnTo>
                <a:lnTo>
                  <a:pt x="8930" y="258961"/>
                </a:lnTo>
                <a:lnTo>
                  <a:pt x="8930" y="267890"/>
                </a:lnTo>
                <a:lnTo>
                  <a:pt x="17859" y="267890"/>
                </a:lnTo>
                <a:lnTo>
                  <a:pt x="26789" y="267890"/>
                </a:lnTo>
                <a:lnTo>
                  <a:pt x="35719" y="258961"/>
                </a:lnTo>
                <a:lnTo>
                  <a:pt x="44648" y="241101"/>
                </a:lnTo>
                <a:lnTo>
                  <a:pt x="62508" y="232171"/>
                </a:lnTo>
                <a:lnTo>
                  <a:pt x="71437" y="214312"/>
                </a:lnTo>
                <a:lnTo>
                  <a:pt x="80367" y="196453"/>
                </a:lnTo>
                <a:lnTo>
                  <a:pt x="89297" y="178593"/>
                </a:lnTo>
                <a:lnTo>
                  <a:pt x="107156" y="160734"/>
                </a:lnTo>
                <a:lnTo>
                  <a:pt x="116086" y="125015"/>
                </a:lnTo>
                <a:lnTo>
                  <a:pt x="125015" y="98226"/>
                </a:lnTo>
                <a:lnTo>
                  <a:pt x="142875" y="71437"/>
                </a:lnTo>
                <a:lnTo>
                  <a:pt x="142875" y="44648"/>
                </a:lnTo>
                <a:lnTo>
                  <a:pt x="151805" y="17859"/>
                </a:lnTo>
                <a:lnTo>
                  <a:pt x="151805" y="8929"/>
                </a:lnTo>
                <a:lnTo>
                  <a:pt x="151805" y="0"/>
                </a:lnTo>
                <a:lnTo>
                  <a:pt x="151805" y="0"/>
                </a:lnTo>
                <a:lnTo>
                  <a:pt x="142875" y="0"/>
                </a:lnTo>
                <a:lnTo>
                  <a:pt x="142875" y="0"/>
                </a:lnTo>
                <a:lnTo>
                  <a:pt x="133945" y="35718"/>
                </a:lnTo>
                <a:lnTo>
                  <a:pt x="116086" y="80367"/>
                </a:lnTo>
                <a:lnTo>
                  <a:pt x="107156" y="133945"/>
                </a:lnTo>
                <a:lnTo>
                  <a:pt x="98226" y="178593"/>
                </a:lnTo>
                <a:lnTo>
                  <a:pt x="98226" y="214312"/>
                </a:lnTo>
                <a:lnTo>
                  <a:pt x="98226" y="232171"/>
                </a:lnTo>
                <a:lnTo>
                  <a:pt x="98226" y="250031"/>
                </a:lnTo>
                <a:lnTo>
                  <a:pt x="89297" y="267890"/>
                </a:lnTo>
                <a:lnTo>
                  <a:pt x="89297" y="267890"/>
                </a:lnTo>
                <a:lnTo>
                  <a:pt x="80367" y="276820"/>
                </a:lnTo>
                <a:lnTo>
                  <a:pt x="80367" y="267890"/>
                </a:lnTo>
                <a:lnTo>
                  <a:pt x="80367" y="258961"/>
                </a:lnTo>
                <a:lnTo>
                  <a:pt x="80367" y="241101"/>
                </a:lnTo>
                <a:lnTo>
                  <a:pt x="80367" y="232171"/>
                </a:lnTo>
                <a:lnTo>
                  <a:pt x="80367" y="214312"/>
                </a:lnTo>
                <a:lnTo>
                  <a:pt x="71437" y="196453"/>
                </a:lnTo>
                <a:lnTo>
                  <a:pt x="71437" y="178593"/>
                </a:lnTo>
                <a:lnTo>
                  <a:pt x="71437" y="160734"/>
                </a:lnTo>
                <a:lnTo>
                  <a:pt x="62508" y="133945"/>
                </a:lnTo>
                <a:lnTo>
                  <a:pt x="53578" y="116086"/>
                </a:lnTo>
                <a:lnTo>
                  <a:pt x="53578" y="89296"/>
                </a:lnTo>
                <a:lnTo>
                  <a:pt x="53578" y="80367"/>
                </a:lnTo>
                <a:lnTo>
                  <a:pt x="53578" y="62507"/>
                </a:lnTo>
                <a:lnTo>
                  <a:pt x="53578" y="62507"/>
                </a:lnTo>
                <a:lnTo>
                  <a:pt x="62508" y="62507"/>
                </a:lnTo>
                <a:lnTo>
                  <a:pt x="71437" y="62507"/>
                </a:lnTo>
                <a:lnTo>
                  <a:pt x="80367" y="62507"/>
                </a:lnTo>
                <a:lnTo>
                  <a:pt x="80367"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8" name="Freeform 27657"/>
          <p:cNvSpPr/>
          <p:nvPr/>
        </p:nvSpPr>
        <p:spPr bwMode="auto">
          <a:xfrm>
            <a:off x="6063258" y="696516"/>
            <a:ext cx="223243" cy="250032"/>
          </a:xfrm>
          <a:custGeom>
            <a:avLst/>
            <a:gdLst/>
            <a:ahLst/>
            <a:cxnLst/>
            <a:rect l="0" t="0" r="0" b="0"/>
            <a:pathLst>
              <a:path w="223243" h="250032">
                <a:moveTo>
                  <a:pt x="0" y="0"/>
                </a:moveTo>
                <a:lnTo>
                  <a:pt x="0" y="0"/>
                </a:lnTo>
                <a:lnTo>
                  <a:pt x="0" y="0"/>
                </a:lnTo>
                <a:lnTo>
                  <a:pt x="0" y="0"/>
                </a:lnTo>
                <a:lnTo>
                  <a:pt x="0" y="0"/>
                </a:lnTo>
                <a:lnTo>
                  <a:pt x="0" y="8929"/>
                </a:lnTo>
                <a:lnTo>
                  <a:pt x="0" y="17859"/>
                </a:lnTo>
                <a:lnTo>
                  <a:pt x="8930" y="26789"/>
                </a:lnTo>
                <a:lnTo>
                  <a:pt x="8930" y="44648"/>
                </a:lnTo>
                <a:lnTo>
                  <a:pt x="17859" y="71437"/>
                </a:lnTo>
                <a:lnTo>
                  <a:pt x="26789" y="98226"/>
                </a:lnTo>
                <a:lnTo>
                  <a:pt x="35719" y="125015"/>
                </a:lnTo>
                <a:lnTo>
                  <a:pt x="53578" y="151804"/>
                </a:lnTo>
                <a:lnTo>
                  <a:pt x="71437" y="187523"/>
                </a:lnTo>
                <a:lnTo>
                  <a:pt x="89297" y="205382"/>
                </a:lnTo>
                <a:lnTo>
                  <a:pt x="107156" y="223242"/>
                </a:lnTo>
                <a:lnTo>
                  <a:pt x="125015" y="241101"/>
                </a:lnTo>
                <a:lnTo>
                  <a:pt x="142875" y="250031"/>
                </a:lnTo>
                <a:lnTo>
                  <a:pt x="151805" y="250031"/>
                </a:lnTo>
                <a:lnTo>
                  <a:pt x="160734" y="232171"/>
                </a:lnTo>
                <a:lnTo>
                  <a:pt x="178594" y="214312"/>
                </a:lnTo>
                <a:lnTo>
                  <a:pt x="187523" y="178593"/>
                </a:lnTo>
                <a:lnTo>
                  <a:pt x="196453" y="142875"/>
                </a:lnTo>
                <a:lnTo>
                  <a:pt x="214312" y="98226"/>
                </a:lnTo>
                <a:lnTo>
                  <a:pt x="223242" y="62507"/>
                </a:lnTo>
                <a:lnTo>
                  <a:pt x="223242" y="35718"/>
                </a:lnTo>
                <a:lnTo>
                  <a:pt x="223242" y="26789"/>
                </a:lnTo>
                <a:lnTo>
                  <a:pt x="223242" y="17859"/>
                </a:lnTo>
                <a:lnTo>
                  <a:pt x="223242"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9" name="Freeform 27658"/>
          <p:cNvSpPr/>
          <p:nvPr/>
        </p:nvSpPr>
        <p:spPr bwMode="auto">
          <a:xfrm>
            <a:off x="6331148" y="866180"/>
            <a:ext cx="17861" cy="80368"/>
          </a:xfrm>
          <a:custGeom>
            <a:avLst/>
            <a:gdLst/>
            <a:ahLst/>
            <a:cxnLst/>
            <a:rect l="0" t="0" r="0" b="0"/>
            <a:pathLst>
              <a:path w="17861" h="80368">
                <a:moveTo>
                  <a:pt x="17860" y="8929"/>
                </a:moveTo>
                <a:lnTo>
                  <a:pt x="8930" y="8929"/>
                </a:lnTo>
                <a:lnTo>
                  <a:pt x="8930" y="0"/>
                </a:lnTo>
                <a:lnTo>
                  <a:pt x="8930" y="0"/>
                </a:lnTo>
                <a:lnTo>
                  <a:pt x="0" y="0"/>
                </a:lnTo>
                <a:lnTo>
                  <a:pt x="0" y="8929"/>
                </a:lnTo>
                <a:lnTo>
                  <a:pt x="0" y="17859"/>
                </a:lnTo>
                <a:lnTo>
                  <a:pt x="0" y="35718"/>
                </a:lnTo>
                <a:lnTo>
                  <a:pt x="8930" y="53578"/>
                </a:lnTo>
                <a:lnTo>
                  <a:pt x="8930" y="71437"/>
                </a:lnTo>
                <a:lnTo>
                  <a:pt x="8930" y="80367"/>
                </a:lnTo>
                <a:lnTo>
                  <a:pt x="17860" y="80367"/>
                </a:lnTo>
                <a:lnTo>
                  <a:pt x="17860" y="80367"/>
                </a:lnTo>
                <a:lnTo>
                  <a:pt x="17860" y="62507"/>
                </a:lnTo>
                <a:lnTo>
                  <a:pt x="17860"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0" name="Freeform 27659"/>
          <p:cNvSpPr/>
          <p:nvPr/>
        </p:nvSpPr>
        <p:spPr bwMode="auto">
          <a:xfrm>
            <a:off x="6340078" y="750094"/>
            <a:ext cx="26790" cy="17860"/>
          </a:xfrm>
          <a:custGeom>
            <a:avLst/>
            <a:gdLst/>
            <a:ahLst/>
            <a:cxnLst/>
            <a:rect l="0" t="0" r="0" b="0"/>
            <a:pathLst>
              <a:path w="26790" h="17860">
                <a:moveTo>
                  <a:pt x="8930" y="0"/>
                </a:moveTo>
                <a:lnTo>
                  <a:pt x="8930" y="0"/>
                </a:lnTo>
                <a:lnTo>
                  <a:pt x="8930" y="0"/>
                </a:lnTo>
                <a:lnTo>
                  <a:pt x="0" y="8929"/>
                </a:lnTo>
                <a:lnTo>
                  <a:pt x="8930" y="8929"/>
                </a:lnTo>
                <a:lnTo>
                  <a:pt x="8930" y="17859"/>
                </a:lnTo>
                <a:lnTo>
                  <a:pt x="17860" y="17859"/>
                </a:lnTo>
                <a:lnTo>
                  <a:pt x="26789" y="17859"/>
                </a:lnTo>
                <a:lnTo>
                  <a:pt x="2678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1" name="Freeform 27660"/>
          <p:cNvSpPr/>
          <p:nvPr/>
        </p:nvSpPr>
        <p:spPr bwMode="auto">
          <a:xfrm>
            <a:off x="6411516" y="830461"/>
            <a:ext cx="133946" cy="116087"/>
          </a:xfrm>
          <a:custGeom>
            <a:avLst/>
            <a:gdLst/>
            <a:ahLst/>
            <a:cxnLst/>
            <a:rect l="0" t="0" r="0" b="0"/>
            <a:pathLst>
              <a:path w="133946" h="116087">
                <a:moveTo>
                  <a:pt x="0" y="17859"/>
                </a:moveTo>
                <a:lnTo>
                  <a:pt x="0" y="17859"/>
                </a:lnTo>
                <a:lnTo>
                  <a:pt x="0" y="26789"/>
                </a:lnTo>
                <a:lnTo>
                  <a:pt x="0" y="35719"/>
                </a:lnTo>
                <a:lnTo>
                  <a:pt x="8929" y="53578"/>
                </a:lnTo>
                <a:lnTo>
                  <a:pt x="17859" y="62508"/>
                </a:lnTo>
                <a:lnTo>
                  <a:pt x="17859" y="80367"/>
                </a:lnTo>
                <a:lnTo>
                  <a:pt x="26789" y="98226"/>
                </a:lnTo>
                <a:lnTo>
                  <a:pt x="35718" y="107156"/>
                </a:lnTo>
                <a:lnTo>
                  <a:pt x="44648" y="116086"/>
                </a:lnTo>
                <a:lnTo>
                  <a:pt x="44648" y="107156"/>
                </a:lnTo>
                <a:lnTo>
                  <a:pt x="53578" y="98226"/>
                </a:lnTo>
                <a:lnTo>
                  <a:pt x="62507" y="80367"/>
                </a:lnTo>
                <a:lnTo>
                  <a:pt x="71437" y="62508"/>
                </a:lnTo>
                <a:lnTo>
                  <a:pt x="71437" y="35719"/>
                </a:lnTo>
                <a:lnTo>
                  <a:pt x="89297" y="17859"/>
                </a:lnTo>
                <a:lnTo>
                  <a:pt x="98226" y="8930"/>
                </a:lnTo>
                <a:lnTo>
                  <a:pt x="107156" y="0"/>
                </a:lnTo>
                <a:lnTo>
                  <a:pt x="116086" y="0"/>
                </a:lnTo>
                <a:lnTo>
                  <a:pt x="125015" y="8930"/>
                </a:lnTo>
                <a:lnTo>
                  <a:pt x="125015" y="17859"/>
                </a:lnTo>
                <a:lnTo>
                  <a:pt x="133945" y="26789"/>
                </a:lnTo>
                <a:lnTo>
                  <a:pt x="13394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2" name="Freeform 27661"/>
          <p:cNvSpPr/>
          <p:nvPr/>
        </p:nvSpPr>
        <p:spPr bwMode="auto">
          <a:xfrm>
            <a:off x="6572250" y="660797"/>
            <a:ext cx="35720" cy="276821"/>
          </a:xfrm>
          <a:custGeom>
            <a:avLst/>
            <a:gdLst/>
            <a:ahLst/>
            <a:cxnLst/>
            <a:rect l="0" t="0" r="0" b="0"/>
            <a:pathLst>
              <a:path w="35720" h="276821">
                <a:moveTo>
                  <a:pt x="17859" y="0"/>
                </a:moveTo>
                <a:lnTo>
                  <a:pt x="17859" y="8930"/>
                </a:lnTo>
                <a:lnTo>
                  <a:pt x="8930" y="17859"/>
                </a:lnTo>
                <a:lnTo>
                  <a:pt x="8930" y="35719"/>
                </a:lnTo>
                <a:lnTo>
                  <a:pt x="8930" y="62508"/>
                </a:lnTo>
                <a:lnTo>
                  <a:pt x="0" y="98226"/>
                </a:lnTo>
                <a:lnTo>
                  <a:pt x="8930" y="142875"/>
                </a:lnTo>
                <a:lnTo>
                  <a:pt x="8930" y="178594"/>
                </a:lnTo>
                <a:lnTo>
                  <a:pt x="17859" y="214312"/>
                </a:lnTo>
                <a:lnTo>
                  <a:pt x="26789" y="241101"/>
                </a:lnTo>
                <a:lnTo>
                  <a:pt x="26789" y="258961"/>
                </a:lnTo>
                <a:lnTo>
                  <a:pt x="35719" y="276820"/>
                </a:lnTo>
                <a:lnTo>
                  <a:pt x="35719" y="276820"/>
                </a:lnTo>
                <a:lnTo>
                  <a:pt x="35719" y="276820"/>
                </a:lnTo>
                <a:lnTo>
                  <a:pt x="35719" y="258961"/>
                </a:lnTo>
                <a:lnTo>
                  <a:pt x="26789" y="241101"/>
                </a:lnTo>
                <a:lnTo>
                  <a:pt x="2678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3" name="Freeform 27662"/>
          <p:cNvSpPr/>
          <p:nvPr/>
        </p:nvSpPr>
        <p:spPr bwMode="auto">
          <a:xfrm>
            <a:off x="6482953" y="794742"/>
            <a:ext cx="205384" cy="26790"/>
          </a:xfrm>
          <a:custGeom>
            <a:avLst/>
            <a:gdLst/>
            <a:ahLst/>
            <a:cxnLst/>
            <a:rect l="0" t="0" r="0" b="0"/>
            <a:pathLst>
              <a:path w="205384" h="26790">
                <a:moveTo>
                  <a:pt x="0" y="26789"/>
                </a:moveTo>
                <a:lnTo>
                  <a:pt x="0" y="26789"/>
                </a:lnTo>
                <a:lnTo>
                  <a:pt x="8930" y="26789"/>
                </a:lnTo>
                <a:lnTo>
                  <a:pt x="17860" y="26789"/>
                </a:lnTo>
                <a:lnTo>
                  <a:pt x="35719" y="26789"/>
                </a:lnTo>
                <a:lnTo>
                  <a:pt x="62508" y="26789"/>
                </a:lnTo>
                <a:lnTo>
                  <a:pt x="89297" y="17859"/>
                </a:lnTo>
                <a:lnTo>
                  <a:pt x="116086" y="17859"/>
                </a:lnTo>
                <a:lnTo>
                  <a:pt x="142875" y="8930"/>
                </a:lnTo>
                <a:lnTo>
                  <a:pt x="169664" y="8930"/>
                </a:lnTo>
                <a:lnTo>
                  <a:pt x="187524"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4" name="Freeform 27663"/>
          <p:cNvSpPr/>
          <p:nvPr/>
        </p:nvSpPr>
        <p:spPr bwMode="auto">
          <a:xfrm>
            <a:off x="6670477" y="848320"/>
            <a:ext cx="89297" cy="71439"/>
          </a:xfrm>
          <a:custGeom>
            <a:avLst/>
            <a:gdLst/>
            <a:ahLst/>
            <a:cxnLst/>
            <a:rect l="0" t="0" r="0" b="0"/>
            <a:pathLst>
              <a:path w="89297" h="71439">
                <a:moveTo>
                  <a:pt x="0" y="0"/>
                </a:moveTo>
                <a:lnTo>
                  <a:pt x="0" y="8930"/>
                </a:lnTo>
                <a:lnTo>
                  <a:pt x="8929" y="17860"/>
                </a:lnTo>
                <a:lnTo>
                  <a:pt x="8929" y="26789"/>
                </a:lnTo>
                <a:lnTo>
                  <a:pt x="8929" y="35719"/>
                </a:lnTo>
                <a:lnTo>
                  <a:pt x="8929" y="53578"/>
                </a:lnTo>
                <a:lnTo>
                  <a:pt x="8929" y="62508"/>
                </a:lnTo>
                <a:lnTo>
                  <a:pt x="17859" y="71438"/>
                </a:lnTo>
                <a:lnTo>
                  <a:pt x="17859" y="71438"/>
                </a:lnTo>
                <a:lnTo>
                  <a:pt x="26789" y="71438"/>
                </a:lnTo>
                <a:lnTo>
                  <a:pt x="26789" y="71438"/>
                </a:lnTo>
                <a:lnTo>
                  <a:pt x="35718" y="53578"/>
                </a:lnTo>
                <a:lnTo>
                  <a:pt x="44648" y="44649"/>
                </a:lnTo>
                <a:lnTo>
                  <a:pt x="53578" y="26789"/>
                </a:lnTo>
                <a:lnTo>
                  <a:pt x="62507" y="8930"/>
                </a:lnTo>
                <a:lnTo>
                  <a:pt x="62507" y="8930"/>
                </a:lnTo>
                <a:lnTo>
                  <a:pt x="62507" y="8930"/>
                </a:lnTo>
                <a:lnTo>
                  <a:pt x="71437" y="26789"/>
                </a:lnTo>
                <a:lnTo>
                  <a:pt x="71437" y="35719"/>
                </a:lnTo>
                <a:lnTo>
                  <a:pt x="71437" y="44649"/>
                </a:lnTo>
                <a:lnTo>
                  <a:pt x="71437" y="62508"/>
                </a:lnTo>
                <a:lnTo>
                  <a:pt x="80367" y="62508"/>
                </a:lnTo>
                <a:lnTo>
                  <a:pt x="80367" y="62508"/>
                </a:lnTo>
                <a:lnTo>
                  <a:pt x="89296" y="62508"/>
                </a:lnTo>
                <a:lnTo>
                  <a:pt x="8929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5" name="Freeform 27664"/>
          <p:cNvSpPr/>
          <p:nvPr/>
        </p:nvSpPr>
        <p:spPr bwMode="auto">
          <a:xfrm>
            <a:off x="6777633" y="669727"/>
            <a:ext cx="196454" cy="258961"/>
          </a:xfrm>
          <a:custGeom>
            <a:avLst/>
            <a:gdLst/>
            <a:ahLst/>
            <a:cxnLst/>
            <a:rect l="0" t="0" r="0" b="0"/>
            <a:pathLst>
              <a:path w="196454" h="258961">
                <a:moveTo>
                  <a:pt x="17859" y="142874"/>
                </a:moveTo>
                <a:lnTo>
                  <a:pt x="17859" y="151804"/>
                </a:lnTo>
                <a:lnTo>
                  <a:pt x="8930" y="160734"/>
                </a:lnTo>
                <a:lnTo>
                  <a:pt x="8930" y="169664"/>
                </a:lnTo>
                <a:lnTo>
                  <a:pt x="0" y="187523"/>
                </a:lnTo>
                <a:lnTo>
                  <a:pt x="0" y="196453"/>
                </a:lnTo>
                <a:lnTo>
                  <a:pt x="0" y="214312"/>
                </a:lnTo>
                <a:lnTo>
                  <a:pt x="0" y="232171"/>
                </a:lnTo>
                <a:lnTo>
                  <a:pt x="0" y="241101"/>
                </a:lnTo>
                <a:lnTo>
                  <a:pt x="8930" y="250031"/>
                </a:lnTo>
                <a:lnTo>
                  <a:pt x="8930" y="258960"/>
                </a:lnTo>
                <a:lnTo>
                  <a:pt x="17859" y="258960"/>
                </a:lnTo>
                <a:lnTo>
                  <a:pt x="17859" y="250031"/>
                </a:lnTo>
                <a:lnTo>
                  <a:pt x="35719" y="241101"/>
                </a:lnTo>
                <a:lnTo>
                  <a:pt x="44648" y="223242"/>
                </a:lnTo>
                <a:lnTo>
                  <a:pt x="53578" y="205382"/>
                </a:lnTo>
                <a:lnTo>
                  <a:pt x="62508" y="187523"/>
                </a:lnTo>
                <a:lnTo>
                  <a:pt x="62508" y="178593"/>
                </a:lnTo>
                <a:lnTo>
                  <a:pt x="71437" y="178593"/>
                </a:lnTo>
                <a:lnTo>
                  <a:pt x="71437" y="187523"/>
                </a:lnTo>
                <a:lnTo>
                  <a:pt x="71437" y="196453"/>
                </a:lnTo>
                <a:lnTo>
                  <a:pt x="80367" y="214312"/>
                </a:lnTo>
                <a:lnTo>
                  <a:pt x="80367" y="223242"/>
                </a:lnTo>
                <a:lnTo>
                  <a:pt x="80367" y="232171"/>
                </a:lnTo>
                <a:lnTo>
                  <a:pt x="89297" y="241101"/>
                </a:lnTo>
                <a:lnTo>
                  <a:pt x="89297" y="241101"/>
                </a:lnTo>
                <a:lnTo>
                  <a:pt x="98226" y="241101"/>
                </a:lnTo>
                <a:lnTo>
                  <a:pt x="107156" y="241101"/>
                </a:lnTo>
                <a:lnTo>
                  <a:pt x="125015" y="223242"/>
                </a:lnTo>
                <a:lnTo>
                  <a:pt x="142875" y="196453"/>
                </a:lnTo>
                <a:lnTo>
                  <a:pt x="160734" y="160734"/>
                </a:lnTo>
                <a:lnTo>
                  <a:pt x="169664" y="125015"/>
                </a:lnTo>
                <a:lnTo>
                  <a:pt x="187523" y="89296"/>
                </a:lnTo>
                <a:lnTo>
                  <a:pt x="196453" y="44648"/>
                </a:lnTo>
                <a:lnTo>
                  <a:pt x="196453" y="17859"/>
                </a:lnTo>
                <a:lnTo>
                  <a:pt x="196453" y="0"/>
                </a:lnTo>
                <a:lnTo>
                  <a:pt x="187523" y="0"/>
                </a:lnTo>
                <a:lnTo>
                  <a:pt x="169664" y="17859"/>
                </a:lnTo>
                <a:lnTo>
                  <a:pt x="160734" y="44648"/>
                </a:lnTo>
                <a:lnTo>
                  <a:pt x="142875" y="71437"/>
                </a:lnTo>
                <a:lnTo>
                  <a:pt x="142875" y="116085"/>
                </a:lnTo>
                <a:lnTo>
                  <a:pt x="133945" y="142874"/>
                </a:lnTo>
                <a:lnTo>
                  <a:pt x="142875" y="169664"/>
                </a:lnTo>
                <a:lnTo>
                  <a:pt x="142875" y="187523"/>
                </a:lnTo>
                <a:lnTo>
                  <a:pt x="151805" y="187523"/>
                </a:lnTo>
                <a:lnTo>
                  <a:pt x="160734" y="187523"/>
                </a:lnTo>
                <a:lnTo>
                  <a:pt x="160734"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6" name="Freeform 27665"/>
          <p:cNvSpPr/>
          <p:nvPr/>
        </p:nvSpPr>
        <p:spPr bwMode="auto">
          <a:xfrm>
            <a:off x="6206133" y="1009055"/>
            <a:ext cx="98227" cy="142876"/>
          </a:xfrm>
          <a:custGeom>
            <a:avLst/>
            <a:gdLst/>
            <a:ahLst/>
            <a:cxnLst/>
            <a:rect l="0" t="0" r="0" b="0"/>
            <a:pathLst>
              <a:path w="98227" h="142876">
                <a:moveTo>
                  <a:pt x="17859" y="26789"/>
                </a:moveTo>
                <a:lnTo>
                  <a:pt x="17859" y="35718"/>
                </a:lnTo>
                <a:lnTo>
                  <a:pt x="17859" y="35718"/>
                </a:lnTo>
                <a:lnTo>
                  <a:pt x="26789" y="53578"/>
                </a:lnTo>
                <a:lnTo>
                  <a:pt x="26789" y="71437"/>
                </a:lnTo>
                <a:lnTo>
                  <a:pt x="35719" y="89296"/>
                </a:lnTo>
                <a:lnTo>
                  <a:pt x="44648" y="98226"/>
                </a:lnTo>
                <a:lnTo>
                  <a:pt x="53578" y="116086"/>
                </a:lnTo>
                <a:lnTo>
                  <a:pt x="62508" y="125015"/>
                </a:lnTo>
                <a:lnTo>
                  <a:pt x="71437" y="133945"/>
                </a:lnTo>
                <a:lnTo>
                  <a:pt x="71437" y="133945"/>
                </a:lnTo>
                <a:lnTo>
                  <a:pt x="62508" y="142875"/>
                </a:lnTo>
                <a:lnTo>
                  <a:pt x="53578" y="133945"/>
                </a:lnTo>
                <a:lnTo>
                  <a:pt x="44648" y="133945"/>
                </a:lnTo>
                <a:lnTo>
                  <a:pt x="35719" y="125015"/>
                </a:lnTo>
                <a:lnTo>
                  <a:pt x="17859" y="116086"/>
                </a:lnTo>
                <a:lnTo>
                  <a:pt x="8930" y="107156"/>
                </a:lnTo>
                <a:lnTo>
                  <a:pt x="0" y="89296"/>
                </a:lnTo>
                <a:lnTo>
                  <a:pt x="0" y="62507"/>
                </a:lnTo>
                <a:lnTo>
                  <a:pt x="0" y="44648"/>
                </a:lnTo>
                <a:lnTo>
                  <a:pt x="8930" y="26789"/>
                </a:lnTo>
                <a:lnTo>
                  <a:pt x="17859" y="17859"/>
                </a:lnTo>
                <a:lnTo>
                  <a:pt x="35719" y="8929"/>
                </a:lnTo>
                <a:lnTo>
                  <a:pt x="53578" y="0"/>
                </a:lnTo>
                <a:lnTo>
                  <a:pt x="71437" y="0"/>
                </a:lnTo>
                <a:lnTo>
                  <a:pt x="89297" y="0"/>
                </a:lnTo>
                <a:lnTo>
                  <a:pt x="98226" y="8929"/>
                </a:lnTo>
                <a:lnTo>
                  <a:pt x="98226" y="17859"/>
                </a:lnTo>
                <a:lnTo>
                  <a:pt x="89297" y="35718"/>
                </a:lnTo>
                <a:lnTo>
                  <a:pt x="80367" y="53578"/>
                </a:lnTo>
                <a:lnTo>
                  <a:pt x="53578" y="71437"/>
                </a:lnTo>
                <a:lnTo>
                  <a:pt x="35719" y="89296"/>
                </a:lnTo>
                <a:lnTo>
                  <a:pt x="17859" y="98226"/>
                </a:lnTo>
                <a:lnTo>
                  <a:pt x="8930" y="107156"/>
                </a:lnTo>
                <a:lnTo>
                  <a:pt x="8930" y="107156"/>
                </a:lnTo>
                <a:lnTo>
                  <a:pt x="17859" y="89296"/>
                </a:lnTo>
                <a:lnTo>
                  <a:pt x="17859"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7" name="Freeform 27666"/>
          <p:cNvSpPr/>
          <p:nvPr/>
        </p:nvSpPr>
        <p:spPr bwMode="auto">
          <a:xfrm>
            <a:off x="6322219" y="1009055"/>
            <a:ext cx="169665" cy="142876"/>
          </a:xfrm>
          <a:custGeom>
            <a:avLst/>
            <a:gdLst/>
            <a:ahLst/>
            <a:cxnLst/>
            <a:rect l="0" t="0" r="0" b="0"/>
            <a:pathLst>
              <a:path w="169665" h="142876">
                <a:moveTo>
                  <a:pt x="53578" y="8929"/>
                </a:moveTo>
                <a:lnTo>
                  <a:pt x="53578" y="0"/>
                </a:lnTo>
                <a:lnTo>
                  <a:pt x="44648" y="0"/>
                </a:lnTo>
                <a:lnTo>
                  <a:pt x="35719" y="0"/>
                </a:lnTo>
                <a:lnTo>
                  <a:pt x="26789" y="0"/>
                </a:lnTo>
                <a:lnTo>
                  <a:pt x="17859" y="8929"/>
                </a:lnTo>
                <a:lnTo>
                  <a:pt x="8929" y="35718"/>
                </a:lnTo>
                <a:lnTo>
                  <a:pt x="0" y="53578"/>
                </a:lnTo>
                <a:lnTo>
                  <a:pt x="0" y="80367"/>
                </a:lnTo>
                <a:lnTo>
                  <a:pt x="0" y="107156"/>
                </a:lnTo>
                <a:lnTo>
                  <a:pt x="8929" y="125015"/>
                </a:lnTo>
                <a:lnTo>
                  <a:pt x="17859" y="133945"/>
                </a:lnTo>
                <a:lnTo>
                  <a:pt x="26789" y="142875"/>
                </a:lnTo>
                <a:lnTo>
                  <a:pt x="44648" y="133945"/>
                </a:lnTo>
                <a:lnTo>
                  <a:pt x="62508" y="116086"/>
                </a:lnTo>
                <a:lnTo>
                  <a:pt x="80367" y="107156"/>
                </a:lnTo>
                <a:lnTo>
                  <a:pt x="89297" y="80367"/>
                </a:lnTo>
                <a:lnTo>
                  <a:pt x="89297" y="53578"/>
                </a:lnTo>
                <a:lnTo>
                  <a:pt x="98226" y="35718"/>
                </a:lnTo>
                <a:lnTo>
                  <a:pt x="89297" y="17859"/>
                </a:lnTo>
                <a:lnTo>
                  <a:pt x="89297" y="8929"/>
                </a:lnTo>
                <a:lnTo>
                  <a:pt x="80367" y="8929"/>
                </a:lnTo>
                <a:lnTo>
                  <a:pt x="80367" y="26789"/>
                </a:lnTo>
                <a:lnTo>
                  <a:pt x="71437" y="44648"/>
                </a:lnTo>
                <a:lnTo>
                  <a:pt x="71437" y="62507"/>
                </a:lnTo>
                <a:lnTo>
                  <a:pt x="80367" y="80367"/>
                </a:lnTo>
                <a:lnTo>
                  <a:pt x="89297" y="98226"/>
                </a:lnTo>
                <a:lnTo>
                  <a:pt x="98226" y="107156"/>
                </a:lnTo>
                <a:lnTo>
                  <a:pt x="116086" y="107156"/>
                </a:lnTo>
                <a:lnTo>
                  <a:pt x="142875" y="107156"/>
                </a:lnTo>
                <a:lnTo>
                  <a:pt x="160734" y="89296"/>
                </a:lnTo>
                <a:lnTo>
                  <a:pt x="169664" y="71437"/>
                </a:lnTo>
                <a:lnTo>
                  <a:pt x="16966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8" name="Freeform 27667"/>
          <p:cNvSpPr/>
          <p:nvPr/>
        </p:nvSpPr>
        <p:spPr bwMode="auto">
          <a:xfrm>
            <a:off x="6456164" y="1026914"/>
            <a:ext cx="71439" cy="232173"/>
          </a:xfrm>
          <a:custGeom>
            <a:avLst/>
            <a:gdLst/>
            <a:ahLst/>
            <a:cxnLst/>
            <a:rect l="0" t="0" r="0" b="0"/>
            <a:pathLst>
              <a:path w="71439" h="232173">
                <a:moveTo>
                  <a:pt x="53578" y="0"/>
                </a:moveTo>
                <a:lnTo>
                  <a:pt x="44649" y="0"/>
                </a:lnTo>
                <a:lnTo>
                  <a:pt x="35719" y="8930"/>
                </a:lnTo>
                <a:lnTo>
                  <a:pt x="26789" y="17859"/>
                </a:lnTo>
                <a:lnTo>
                  <a:pt x="17859" y="26789"/>
                </a:lnTo>
                <a:lnTo>
                  <a:pt x="8930" y="26789"/>
                </a:lnTo>
                <a:lnTo>
                  <a:pt x="0" y="35719"/>
                </a:lnTo>
                <a:lnTo>
                  <a:pt x="0" y="35719"/>
                </a:lnTo>
                <a:lnTo>
                  <a:pt x="0" y="35719"/>
                </a:lnTo>
                <a:lnTo>
                  <a:pt x="0" y="44648"/>
                </a:lnTo>
                <a:lnTo>
                  <a:pt x="0" y="44648"/>
                </a:lnTo>
                <a:lnTo>
                  <a:pt x="0" y="44648"/>
                </a:lnTo>
                <a:lnTo>
                  <a:pt x="0" y="44648"/>
                </a:lnTo>
                <a:lnTo>
                  <a:pt x="8930" y="44648"/>
                </a:lnTo>
                <a:lnTo>
                  <a:pt x="17859" y="44648"/>
                </a:lnTo>
                <a:lnTo>
                  <a:pt x="26789" y="44648"/>
                </a:lnTo>
                <a:lnTo>
                  <a:pt x="35719" y="35719"/>
                </a:lnTo>
                <a:lnTo>
                  <a:pt x="44649" y="26789"/>
                </a:lnTo>
                <a:lnTo>
                  <a:pt x="44649" y="17859"/>
                </a:lnTo>
                <a:lnTo>
                  <a:pt x="53578" y="8930"/>
                </a:lnTo>
                <a:lnTo>
                  <a:pt x="53578" y="0"/>
                </a:lnTo>
                <a:lnTo>
                  <a:pt x="53578" y="8930"/>
                </a:lnTo>
                <a:lnTo>
                  <a:pt x="53578" y="17859"/>
                </a:lnTo>
                <a:lnTo>
                  <a:pt x="53578" y="44648"/>
                </a:lnTo>
                <a:lnTo>
                  <a:pt x="62508" y="71437"/>
                </a:lnTo>
                <a:lnTo>
                  <a:pt x="62508" y="107156"/>
                </a:lnTo>
                <a:lnTo>
                  <a:pt x="62508" y="142875"/>
                </a:lnTo>
                <a:lnTo>
                  <a:pt x="71438" y="169664"/>
                </a:lnTo>
                <a:lnTo>
                  <a:pt x="71438" y="196453"/>
                </a:lnTo>
                <a:lnTo>
                  <a:pt x="71438" y="223242"/>
                </a:lnTo>
                <a:lnTo>
                  <a:pt x="62508" y="232172"/>
                </a:lnTo>
                <a:lnTo>
                  <a:pt x="62508" y="232172"/>
                </a:lnTo>
                <a:lnTo>
                  <a:pt x="62508" y="232172"/>
                </a:lnTo>
                <a:lnTo>
                  <a:pt x="53578" y="205383"/>
                </a:lnTo>
                <a:lnTo>
                  <a:pt x="53578" y="169664"/>
                </a:lnTo>
                <a:lnTo>
                  <a:pt x="53578" y="133945"/>
                </a:lnTo>
                <a:lnTo>
                  <a:pt x="5357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9" name="Freeform 27668"/>
          <p:cNvSpPr/>
          <p:nvPr/>
        </p:nvSpPr>
        <p:spPr bwMode="auto">
          <a:xfrm>
            <a:off x="6518672" y="1017984"/>
            <a:ext cx="169665" cy="107158"/>
          </a:xfrm>
          <a:custGeom>
            <a:avLst/>
            <a:gdLst/>
            <a:ahLst/>
            <a:cxnLst/>
            <a:rect l="0" t="0" r="0" b="0"/>
            <a:pathLst>
              <a:path w="169665" h="107158">
                <a:moveTo>
                  <a:pt x="0" y="35719"/>
                </a:moveTo>
                <a:lnTo>
                  <a:pt x="0" y="44649"/>
                </a:lnTo>
                <a:lnTo>
                  <a:pt x="8930" y="44649"/>
                </a:lnTo>
                <a:lnTo>
                  <a:pt x="17859" y="53578"/>
                </a:lnTo>
                <a:lnTo>
                  <a:pt x="26789" y="53578"/>
                </a:lnTo>
                <a:lnTo>
                  <a:pt x="44648" y="53578"/>
                </a:lnTo>
                <a:lnTo>
                  <a:pt x="62508" y="53578"/>
                </a:lnTo>
                <a:lnTo>
                  <a:pt x="89297" y="44649"/>
                </a:lnTo>
                <a:lnTo>
                  <a:pt x="107156" y="35719"/>
                </a:lnTo>
                <a:lnTo>
                  <a:pt x="116086" y="35719"/>
                </a:lnTo>
                <a:lnTo>
                  <a:pt x="125016" y="26789"/>
                </a:lnTo>
                <a:lnTo>
                  <a:pt x="125016" y="17860"/>
                </a:lnTo>
                <a:lnTo>
                  <a:pt x="116086" y="8930"/>
                </a:lnTo>
                <a:lnTo>
                  <a:pt x="107156" y="0"/>
                </a:lnTo>
                <a:lnTo>
                  <a:pt x="89297" y="8930"/>
                </a:lnTo>
                <a:lnTo>
                  <a:pt x="71437" y="17860"/>
                </a:lnTo>
                <a:lnTo>
                  <a:pt x="62508" y="35719"/>
                </a:lnTo>
                <a:lnTo>
                  <a:pt x="62508" y="53578"/>
                </a:lnTo>
                <a:lnTo>
                  <a:pt x="62508" y="71438"/>
                </a:lnTo>
                <a:lnTo>
                  <a:pt x="80367" y="89297"/>
                </a:lnTo>
                <a:lnTo>
                  <a:pt x="98226" y="107157"/>
                </a:lnTo>
                <a:lnTo>
                  <a:pt x="125016" y="107157"/>
                </a:lnTo>
                <a:lnTo>
                  <a:pt x="151805" y="107157"/>
                </a:lnTo>
                <a:lnTo>
                  <a:pt x="169664" y="98227"/>
                </a:lnTo>
                <a:lnTo>
                  <a:pt x="16966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0" name="Freeform 27669"/>
          <p:cNvSpPr/>
          <p:nvPr/>
        </p:nvSpPr>
        <p:spPr bwMode="auto">
          <a:xfrm>
            <a:off x="6777633" y="955476"/>
            <a:ext cx="357188" cy="142876"/>
          </a:xfrm>
          <a:custGeom>
            <a:avLst/>
            <a:gdLst/>
            <a:ahLst/>
            <a:cxnLst/>
            <a:rect l="0" t="0" r="0" b="0"/>
            <a:pathLst>
              <a:path w="357188" h="142876">
                <a:moveTo>
                  <a:pt x="0" y="0"/>
                </a:moveTo>
                <a:lnTo>
                  <a:pt x="0" y="0"/>
                </a:lnTo>
                <a:lnTo>
                  <a:pt x="0" y="0"/>
                </a:lnTo>
                <a:lnTo>
                  <a:pt x="0" y="8930"/>
                </a:lnTo>
                <a:lnTo>
                  <a:pt x="8930" y="17860"/>
                </a:lnTo>
                <a:lnTo>
                  <a:pt x="8930" y="35719"/>
                </a:lnTo>
                <a:lnTo>
                  <a:pt x="8930" y="62508"/>
                </a:lnTo>
                <a:lnTo>
                  <a:pt x="17859" y="80368"/>
                </a:lnTo>
                <a:lnTo>
                  <a:pt x="17859" y="107157"/>
                </a:lnTo>
                <a:lnTo>
                  <a:pt x="17859" y="125016"/>
                </a:lnTo>
                <a:lnTo>
                  <a:pt x="17859" y="142875"/>
                </a:lnTo>
                <a:lnTo>
                  <a:pt x="26789" y="142875"/>
                </a:lnTo>
                <a:lnTo>
                  <a:pt x="26789" y="142875"/>
                </a:lnTo>
                <a:lnTo>
                  <a:pt x="26789" y="133946"/>
                </a:lnTo>
                <a:lnTo>
                  <a:pt x="26789" y="116086"/>
                </a:lnTo>
                <a:lnTo>
                  <a:pt x="26789" y="98227"/>
                </a:lnTo>
                <a:lnTo>
                  <a:pt x="35719" y="71438"/>
                </a:lnTo>
                <a:lnTo>
                  <a:pt x="44648" y="53579"/>
                </a:lnTo>
                <a:lnTo>
                  <a:pt x="44648" y="35719"/>
                </a:lnTo>
                <a:lnTo>
                  <a:pt x="53578" y="17860"/>
                </a:lnTo>
                <a:lnTo>
                  <a:pt x="62508" y="17860"/>
                </a:lnTo>
                <a:lnTo>
                  <a:pt x="71437" y="26790"/>
                </a:lnTo>
                <a:lnTo>
                  <a:pt x="80367" y="35719"/>
                </a:lnTo>
                <a:lnTo>
                  <a:pt x="80367" y="53579"/>
                </a:lnTo>
                <a:lnTo>
                  <a:pt x="89297" y="80368"/>
                </a:lnTo>
                <a:lnTo>
                  <a:pt x="98226" y="98227"/>
                </a:lnTo>
                <a:lnTo>
                  <a:pt x="98226" y="116086"/>
                </a:lnTo>
                <a:lnTo>
                  <a:pt x="107156" y="125016"/>
                </a:lnTo>
                <a:lnTo>
                  <a:pt x="107156" y="133946"/>
                </a:lnTo>
                <a:lnTo>
                  <a:pt x="107156" y="133946"/>
                </a:lnTo>
                <a:lnTo>
                  <a:pt x="116086" y="125016"/>
                </a:lnTo>
                <a:lnTo>
                  <a:pt x="116086" y="107157"/>
                </a:lnTo>
                <a:lnTo>
                  <a:pt x="125015" y="89297"/>
                </a:lnTo>
                <a:lnTo>
                  <a:pt x="133945" y="71438"/>
                </a:lnTo>
                <a:lnTo>
                  <a:pt x="133945" y="44649"/>
                </a:lnTo>
                <a:lnTo>
                  <a:pt x="142875" y="35719"/>
                </a:lnTo>
                <a:lnTo>
                  <a:pt x="142875" y="26790"/>
                </a:lnTo>
                <a:lnTo>
                  <a:pt x="142875" y="26790"/>
                </a:lnTo>
                <a:lnTo>
                  <a:pt x="142875" y="35719"/>
                </a:lnTo>
                <a:lnTo>
                  <a:pt x="142875" y="44649"/>
                </a:lnTo>
                <a:lnTo>
                  <a:pt x="142875" y="62508"/>
                </a:lnTo>
                <a:lnTo>
                  <a:pt x="142875" y="80368"/>
                </a:lnTo>
                <a:lnTo>
                  <a:pt x="142875" y="98227"/>
                </a:lnTo>
                <a:lnTo>
                  <a:pt x="142875" y="116086"/>
                </a:lnTo>
                <a:lnTo>
                  <a:pt x="142875" y="125016"/>
                </a:lnTo>
                <a:lnTo>
                  <a:pt x="151805" y="133946"/>
                </a:lnTo>
                <a:lnTo>
                  <a:pt x="160734" y="125016"/>
                </a:lnTo>
                <a:lnTo>
                  <a:pt x="160734" y="116086"/>
                </a:lnTo>
                <a:lnTo>
                  <a:pt x="178594" y="107157"/>
                </a:lnTo>
                <a:lnTo>
                  <a:pt x="187523" y="89297"/>
                </a:lnTo>
                <a:lnTo>
                  <a:pt x="196453" y="71438"/>
                </a:lnTo>
                <a:lnTo>
                  <a:pt x="205383" y="44649"/>
                </a:lnTo>
                <a:lnTo>
                  <a:pt x="205383" y="26790"/>
                </a:lnTo>
                <a:lnTo>
                  <a:pt x="214312" y="17860"/>
                </a:lnTo>
                <a:lnTo>
                  <a:pt x="214312" y="17860"/>
                </a:lnTo>
                <a:lnTo>
                  <a:pt x="214312" y="26790"/>
                </a:lnTo>
                <a:lnTo>
                  <a:pt x="214312" y="35719"/>
                </a:lnTo>
                <a:lnTo>
                  <a:pt x="205383" y="53579"/>
                </a:lnTo>
                <a:lnTo>
                  <a:pt x="205383" y="62508"/>
                </a:lnTo>
                <a:lnTo>
                  <a:pt x="205383" y="80368"/>
                </a:lnTo>
                <a:lnTo>
                  <a:pt x="214312" y="89297"/>
                </a:lnTo>
                <a:lnTo>
                  <a:pt x="214312" y="89297"/>
                </a:lnTo>
                <a:lnTo>
                  <a:pt x="214312" y="98227"/>
                </a:lnTo>
                <a:lnTo>
                  <a:pt x="223242" y="98227"/>
                </a:lnTo>
                <a:lnTo>
                  <a:pt x="232172" y="89297"/>
                </a:lnTo>
                <a:lnTo>
                  <a:pt x="241101" y="71438"/>
                </a:lnTo>
                <a:lnTo>
                  <a:pt x="241101" y="62508"/>
                </a:lnTo>
                <a:lnTo>
                  <a:pt x="250031" y="44649"/>
                </a:lnTo>
                <a:lnTo>
                  <a:pt x="258961" y="26790"/>
                </a:lnTo>
                <a:lnTo>
                  <a:pt x="267890" y="17860"/>
                </a:lnTo>
                <a:lnTo>
                  <a:pt x="267890" y="17860"/>
                </a:lnTo>
                <a:lnTo>
                  <a:pt x="267890" y="26790"/>
                </a:lnTo>
                <a:lnTo>
                  <a:pt x="267890" y="35719"/>
                </a:lnTo>
                <a:lnTo>
                  <a:pt x="267890" y="53579"/>
                </a:lnTo>
                <a:lnTo>
                  <a:pt x="267890" y="62508"/>
                </a:lnTo>
                <a:lnTo>
                  <a:pt x="258961" y="80368"/>
                </a:lnTo>
                <a:lnTo>
                  <a:pt x="258961" y="89297"/>
                </a:lnTo>
                <a:lnTo>
                  <a:pt x="258961" y="89297"/>
                </a:lnTo>
                <a:lnTo>
                  <a:pt x="267890" y="98227"/>
                </a:lnTo>
                <a:lnTo>
                  <a:pt x="267890" y="89297"/>
                </a:lnTo>
                <a:lnTo>
                  <a:pt x="276820" y="80368"/>
                </a:lnTo>
                <a:lnTo>
                  <a:pt x="276820" y="71438"/>
                </a:lnTo>
                <a:lnTo>
                  <a:pt x="285750" y="53579"/>
                </a:lnTo>
                <a:lnTo>
                  <a:pt x="294680" y="44649"/>
                </a:lnTo>
                <a:lnTo>
                  <a:pt x="294680" y="35719"/>
                </a:lnTo>
                <a:lnTo>
                  <a:pt x="303609" y="26790"/>
                </a:lnTo>
                <a:lnTo>
                  <a:pt x="303609" y="35719"/>
                </a:lnTo>
                <a:lnTo>
                  <a:pt x="303609" y="44649"/>
                </a:lnTo>
                <a:lnTo>
                  <a:pt x="303609" y="53579"/>
                </a:lnTo>
                <a:lnTo>
                  <a:pt x="303609" y="71438"/>
                </a:lnTo>
                <a:lnTo>
                  <a:pt x="303609" y="80368"/>
                </a:lnTo>
                <a:lnTo>
                  <a:pt x="303609" y="89297"/>
                </a:lnTo>
                <a:lnTo>
                  <a:pt x="312539" y="98227"/>
                </a:lnTo>
                <a:lnTo>
                  <a:pt x="321469" y="98227"/>
                </a:lnTo>
                <a:lnTo>
                  <a:pt x="330398" y="89297"/>
                </a:lnTo>
                <a:lnTo>
                  <a:pt x="339328" y="80368"/>
                </a:lnTo>
                <a:lnTo>
                  <a:pt x="348258" y="62508"/>
                </a:lnTo>
                <a:lnTo>
                  <a:pt x="357187" y="44649"/>
                </a:lnTo>
                <a:lnTo>
                  <a:pt x="357187" y="35719"/>
                </a:lnTo>
                <a:lnTo>
                  <a:pt x="357187" y="26790"/>
                </a:lnTo>
                <a:lnTo>
                  <a:pt x="357187" y="26790"/>
                </a:lnTo>
                <a:lnTo>
                  <a:pt x="357187" y="35719"/>
                </a:lnTo>
                <a:lnTo>
                  <a:pt x="357187" y="44649"/>
                </a:lnTo>
                <a:lnTo>
                  <a:pt x="348258" y="62508"/>
                </a:lnTo>
                <a:lnTo>
                  <a:pt x="34825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1" name="Freeform 27670"/>
          <p:cNvSpPr/>
          <p:nvPr/>
        </p:nvSpPr>
        <p:spPr bwMode="auto">
          <a:xfrm>
            <a:off x="6241852" y="71437"/>
            <a:ext cx="8930" cy="187525"/>
          </a:xfrm>
          <a:custGeom>
            <a:avLst/>
            <a:gdLst/>
            <a:ahLst/>
            <a:cxnLst/>
            <a:rect l="0" t="0" r="0" b="0"/>
            <a:pathLst>
              <a:path w="8930" h="187525">
                <a:moveTo>
                  <a:pt x="0" y="8930"/>
                </a:moveTo>
                <a:lnTo>
                  <a:pt x="0" y="8930"/>
                </a:lnTo>
                <a:lnTo>
                  <a:pt x="0" y="0"/>
                </a:lnTo>
                <a:lnTo>
                  <a:pt x="0" y="0"/>
                </a:lnTo>
                <a:lnTo>
                  <a:pt x="0" y="0"/>
                </a:lnTo>
                <a:lnTo>
                  <a:pt x="0" y="0"/>
                </a:lnTo>
                <a:lnTo>
                  <a:pt x="0" y="0"/>
                </a:lnTo>
                <a:lnTo>
                  <a:pt x="0" y="8930"/>
                </a:lnTo>
                <a:lnTo>
                  <a:pt x="0" y="17860"/>
                </a:lnTo>
                <a:lnTo>
                  <a:pt x="0" y="35719"/>
                </a:lnTo>
                <a:lnTo>
                  <a:pt x="0" y="44649"/>
                </a:lnTo>
                <a:lnTo>
                  <a:pt x="0" y="62508"/>
                </a:lnTo>
                <a:lnTo>
                  <a:pt x="8929" y="89297"/>
                </a:lnTo>
                <a:lnTo>
                  <a:pt x="8929" y="116086"/>
                </a:lnTo>
                <a:lnTo>
                  <a:pt x="8929" y="160735"/>
                </a:lnTo>
                <a:lnTo>
                  <a:pt x="8929" y="187524"/>
                </a:lnTo>
                <a:lnTo>
                  <a:pt x="892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2" name="Freeform 27671"/>
          <p:cNvSpPr/>
          <p:nvPr/>
        </p:nvSpPr>
        <p:spPr bwMode="auto">
          <a:xfrm>
            <a:off x="6536531" y="89297"/>
            <a:ext cx="62509" cy="142876"/>
          </a:xfrm>
          <a:custGeom>
            <a:avLst/>
            <a:gdLst/>
            <a:ahLst/>
            <a:cxnLst/>
            <a:rect l="0" t="0" r="0" b="0"/>
            <a:pathLst>
              <a:path w="62509" h="142876">
                <a:moveTo>
                  <a:pt x="17860" y="8930"/>
                </a:moveTo>
                <a:lnTo>
                  <a:pt x="8930" y="0"/>
                </a:lnTo>
                <a:lnTo>
                  <a:pt x="8930" y="0"/>
                </a:lnTo>
                <a:lnTo>
                  <a:pt x="8930" y="8930"/>
                </a:lnTo>
                <a:lnTo>
                  <a:pt x="8930" y="17859"/>
                </a:lnTo>
                <a:lnTo>
                  <a:pt x="8930" y="26789"/>
                </a:lnTo>
                <a:lnTo>
                  <a:pt x="0" y="44648"/>
                </a:lnTo>
                <a:lnTo>
                  <a:pt x="0" y="53578"/>
                </a:lnTo>
                <a:lnTo>
                  <a:pt x="0" y="71437"/>
                </a:lnTo>
                <a:lnTo>
                  <a:pt x="8930" y="89297"/>
                </a:lnTo>
                <a:lnTo>
                  <a:pt x="8930" y="107156"/>
                </a:lnTo>
                <a:lnTo>
                  <a:pt x="17860" y="125015"/>
                </a:lnTo>
                <a:lnTo>
                  <a:pt x="17860" y="133945"/>
                </a:lnTo>
                <a:lnTo>
                  <a:pt x="26789" y="142875"/>
                </a:lnTo>
                <a:lnTo>
                  <a:pt x="35719" y="142875"/>
                </a:lnTo>
                <a:lnTo>
                  <a:pt x="44649" y="142875"/>
                </a:lnTo>
                <a:lnTo>
                  <a:pt x="53578" y="133945"/>
                </a:lnTo>
                <a:lnTo>
                  <a:pt x="62508" y="125015"/>
                </a:lnTo>
                <a:lnTo>
                  <a:pt x="62508" y="107156"/>
                </a:lnTo>
                <a:lnTo>
                  <a:pt x="62508" y="98226"/>
                </a:lnTo>
                <a:lnTo>
                  <a:pt x="62508" y="80367"/>
                </a:lnTo>
                <a:lnTo>
                  <a:pt x="53578" y="62508"/>
                </a:lnTo>
                <a:lnTo>
                  <a:pt x="44649" y="53578"/>
                </a:lnTo>
                <a:lnTo>
                  <a:pt x="35719" y="44648"/>
                </a:lnTo>
                <a:lnTo>
                  <a:pt x="35719" y="44648"/>
                </a:lnTo>
                <a:lnTo>
                  <a:pt x="26789" y="44648"/>
                </a:lnTo>
                <a:lnTo>
                  <a:pt x="2678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3" name="Freeform 27672"/>
          <p:cNvSpPr/>
          <p:nvPr/>
        </p:nvSpPr>
        <p:spPr bwMode="auto">
          <a:xfrm>
            <a:off x="6670477" y="107156"/>
            <a:ext cx="71438" cy="125017"/>
          </a:xfrm>
          <a:custGeom>
            <a:avLst/>
            <a:gdLst/>
            <a:ahLst/>
            <a:cxnLst/>
            <a:rect l="0" t="0" r="0" b="0"/>
            <a:pathLst>
              <a:path w="71438" h="125017">
                <a:moveTo>
                  <a:pt x="0" y="8930"/>
                </a:moveTo>
                <a:lnTo>
                  <a:pt x="0" y="17860"/>
                </a:lnTo>
                <a:lnTo>
                  <a:pt x="0" y="26789"/>
                </a:lnTo>
                <a:lnTo>
                  <a:pt x="0" y="35719"/>
                </a:lnTo>
                <a:lnTo>
                  <a:pt x="0" y="53578"/>
                </a:lnTo>
                <a:lnTo>
                  <a:pt x="8929" y="62508"/>
                </a:lnTo>
                <a:lnTo>
                  <a:pt x="8929" y="80367"/>
                </a:lnTo>
                <a:lnTo>
                  <a:pt x="17859" y="98227"/>
                </a:lnTo>
                <a:lnTo>
                  <a:pt x="26789" y="107156"/>
                </a:lnTo>
                <a:lnTo>
                  <a:pt x="35718" y="116086"/>
                </a:lnTo>
                <a:lnTo>
                  <a:pt x="44648" y="125016"/>
                </a:lnTo>
                <a:lnTo>
                  <a:pt x="53578" y="125016"/>
                </a:lnTo>
                <a:lnTo>
                  <a:pt x="62507" y="125016"/>
                </a:lnTo>
                <a:lnTo>
                  <a:pt x="71437" y="107156"/>
                </a:lnTo>
                <a:lnTo>
                  <a:pt x="71437" y="89297"/>
                </a:lnTo>
                <a:lnTo>
                  <a:pt x="71437" y="71438"/>
                </a:lnTo>
                <a:lnTo>
                  <a:pt x="71437" y="53578"/>
                </a:lnTo>
                <a:lnTo>
                  <a:pt x="62507" y="35719"/>
                </a:lnTo>
                <a:lnTo>
                  <a:pt x="62507"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4" name="Freeform 27673"/>
          <p:cNvSpPr/>
          <p:nvPr/>
        </p:nvSpPr>
        <p:spPr bwMode="auto">
          <a:xfrm>
            <a:off x="3732609" y="1643062"/>
            <a:ext cx="53580" cy="8931"/>
          </a:xfrm>
          <a:custGeom>
            <a:avLst/>
            <a:gdLst/>
            <a:ahLst/>
            <a:cxnLst/>
            <a:rect l="0" t="0" r="0" b="0"/>
            <a:pathLst>
              <a:path w="53580" h="8931">
                <a:moveTo>
                  <a:pt x="0" y="8930"/>
                </a:moveTo>
                <a:lnTo>
                  <a:pt x="0" y="8930"/>
                </a:lnTo>
                <a:lnTo>
                  <a:pt x="0" y="8930"/>
                </a:lnTo>
                <a:lnTo>
                  <a:pt x="0" y="8930"/>
                </a:lnTo>
                <a:lnTo>
                  <a:pt x="0" y="8930"/>
                </a:lnTo>
                <a:lnTo>
                  <a:pt x="0" y="8930"/>
                </a:lnTo>
                <a:lnTo>
                  <a:pt x="0" y="8930"/>
                </a:lnTo>
                <a:lnTo>
                  <a:pt x="0" y="8930"/>
                </a:lnTo>
                <a:lnTo>
                  <a:pt x="8930" y="8930"/>
                </a:lnTo>
                <a:lnTo>
                  <a:pt x="17860" y="8930"/>
                </a:lnTo>
                <a:lnTo>
                  <a:pt x="35719" y="0"/>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5" name="Freeform 27674"/>
          <p:cNvSpPr/>
          <p:nvPr/>
        </p:nvSpPr>
        <p:spPr bwMode="auto">
          <a:xfrm>
            <a:off x="5581055" y="2384226"/>
            <a:ext cx="8930" cy="1"/>
          </a:xfrm>
          <a:custGeom>
            <a:avLst/>
            <a:gdLst/>
            <a:ahLst/>
            <a:cxnLst/>
            <a:rect l="0" t="0" r="0" b="0"/>
            <a:pathLst>
              <a:path w="8930" h="1">
                <a:moveTo>
                  <a:pt x="8929" y="0"/>
                </a:moveTo>
                <a:lnTo>
                  <a:pt x="8929" y="0"/>
                </a:lnTo>
                <a:lnTo>
                  <a:pt x="8929" y="0"/>
                </a:lnTo>
                <a:lnTo>
                  <a:pt x="8929"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6" name="Freeform 27675"/>
          <p:cNvSpPr/>
          <p:nvPr/>
        </p:nvSpPr>
        <p:spPr bwMode="auto">
          <a:xfrm>
            <a:off x="5161359" y="2339578"/>
            <a:ext cx="428626" cy="276821"/>
          </a:xfrm>
          <a:custGeom>
            <a:avLst/>
            <a:gdLst/>
            <a:ahLst/>
            <a:cxnLst/>
            <a:rect l="0" t="0" r="0" b="0"/>
            <a:pathLst>
              <a:path w="428626" h="276821">
                <a:moveTo>
                  <a:pt x="428625" y="44648"/>
                </a:moveTo>
                <a:lnTo>
                  <a:pt x="428625" y="44648"/>
                </a:lnTo>
                <a:lnTo>
                  <a:pt x="428625" y="44648"/>
                </a:lnTo>
                <a:lnTo>
                  <a:pt x="428625" y="44648"/>
                </a:lnTo>
                <a:lnTo>
                  <a:pt x="419696" y="44648"/>
                </a:lnTo>
                <a:lnTo>
                  <a:pt x="419696" y="44648"/>
                </a:lnTo>
                <a:lnTo>
                  <a:pt x="419696" y="44648"/>
                </a:lnTo>
                <a:lnTo>
                  <a:pt x="410766" y="44648"/>
                </a:lnTo>
                <a:lnTo>
                  <a:pt x="410766" y="44648"/>
                </a:lnTo>
                <a:lnTo>
                  <a:pt x="401836" y="35719"/>
                </a:lnTo>
                <a:lnTo>
                  <a:pt x="401836" y="35719"/>
                </a:lnTo>
                <a:lnTo>
                  <a:pt x="392907" y="35719"/>
                </a:lnTo>
                <a:lnTo>
                  <a:pt x="392907" y="35719"/>
                </a:lnTo>
                <a:lnTo>
                  <a:pt x="383977" y="26789"/>
                </a:lnTo>
                <a:lnTo>
                  <a:pt x="375047" y="17859"/>
                </a:lnTo>
                <a:lnTo>
                  <a:pt x="366118" y="17859"/>
                </a:lnTo>
                <a:lnTo>
                  <a:pt x="357188" y="8930"/>
                </a:lnTo>
                <a:lnTo>
                  <a:pt x="339329" y="0"/>
                </a:lnTo>
                <a:lnTo>
                  <a:pt x="330399" y="0"/>
                </a:lnTo>
                <a:lnTo>
                  <a:pt x="303610" y="0"/>
                </a:lnTo>
                <a:lnTo>
                  <a:pt x="285750" y="8930"/>
                </a:lnTo>
                <a:lnTo>
                  <a:pt x="267891" y="8930"/>
                </a:lnTo>
                <a:lnTo>
                  <a:pt x="241102" y="17859"/>
                </a:lnTo>
                <a:lnTo>
                  <a:pt x="223243" y="17859"/>
                </a:lnTo>
                <a:lnTo>
                  <a:pt x="196454" y="26789"/>
                </a:lnTo>
                <a:lnTo>
                  <a:pt x="169664" y="35719"/>
                </a:lnTo>
                <a:lnTo>
                  <a:pt x="142875" y="44648"/>
                </a:lnTo>
                <a:lnTo>
                  <a:pt x="116086" y="53578"/>
                </a:lnTo>
                <a:lnTo>
                  <a:pt x="98227" y="62508"/>
                </a:lnTo>
                <a:lnTo>
                  <a:pt x="71438" y="80367"/>
                </a:lnTo>
                <a:lnTo>
                  <a:pt x="44649" y="107156"/>
                </a:lnTo>
                <a:lnTo>
                  <a:pt x="26789" y="133945"/>
                </a:lnTo>
                <a:lnTo>
                  <a:pt x="8930" y="160735"/>
                </a:lnTo>
                <a:lnTo>
                  <a:pt x="0" y="187524"/>
                </a:lnTo>
                <a:lnTo>
                  <a:pt x="8930" y="214313"/>
                </a:lnTo>
                <a:lnTo>
                  <a:pt x="17860" y="241102"/>
                </a:lnTo>
                <a:lnTo>
                  <a:pt x="35719" y="258961"/>
                </a:lnTo>
                <a:lnTo>
                  <a:pt x="71438" y="267891"/>
                </a:lnTo>
                <a:lnTo>
                  <a:pt x="107157" y="276820"/>
                </a:lnTo>
                <a:lnTo>
                  <a:pt x="151805" y="276820"/>
                </a:lnTo>
                <a:lnTo>
                  <a:pt x="205383" y="276820"/>
                </a:lnTo>
                <a:lnTo>
                  <a:pt x="250032" y="276820"/>
                </a:lnTo>
                <a:lnTo>
                  <a:pt x="303610" y="258961"/>
                </a:lnTo>
                <a:lnTo>
                  <a:pt x="357188" y="241102"/>
                </a:lnTo>
                <a:lnTo>
                  <a:pt x="35718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7" name="Freeform 27676"/>
          <p:cNvSpPr/>
          <p:nvPr/>
        </p:nvSpPr>
        <p:spPr bwMode="auto">
          <a:xfrm>
            <a:off x="5554266" y="2357437"/>
            <a:ext cx="116087" cy="169666"/>
          </a:xfrm>
          <a:custGeom>
            <a:avLst/>
            <a:gdLst/>
            <a:ahLst/>
            <a:cxnLst/>
            <a:rect l="0" t="0" r="0" b="0"/>
            <a:pathLst>
              <a:path w="116087" h="169666">
                <a:moveTo>
                  <a:pt x="53578" y="169665"/>
                </a:moveTo>
                <a:lnTo>
                  <a:pt x="89297" y="133946"/>
                </a:lnTo>
                <a:lnTo>
                  <a:pt x="107156" y="107157"/>
                </a:lnTo>
                <a:lnTo>
                  <a:pt x="116086" y="71438"/>
                </a:lnTo>
                <a:lnTo>
                  <a:pt x="116086" y="44649"/>
                </a:lnTo>
                <a:lnTo>
                  <a:pt x="98226" y="17860"/>
                </a:lnTo>
                <a:lnTo>
                  <a:pt x="80367" y="8930"/>
                </a:lnTo>
                <a:lnTo>
                  <a:pt x="44648"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8" name="Freeform 27677"/>
          <p:cNvSpPr/>
          <p:nvPr/>
        </p:nvSpPr>
        <p:spPr bwMode="auto">
          <a:xfrm>
            <a:off x="1544836" y="3714750"/>
            <a:ext cx="205384" cy="294680"/>
          </a:xfrm>
          <a:custGeom>
            <a:avLst/>
            <a:gdLst/>
            <a:ahLst/>
            <a:cxnLst/>
            <a:rect l="0" t="0" r="0" b="0"/>
            <a:pathLst>
              <a:path w="205384" h="294680">
                <a:moveTo>
                  <a:pt x="26789" y="26789"/>
                </a:moveTo>
                <a:lnTo>
                  <a:pt x="17859" y="26789"/>
                </a:lnTo>
                <a:lnTo>
                  <a:pt x="17859" y="26789"/>
                </a:lnTo>
                <a:lnTo>
                  <a:pt x="17859" y="26789"/>
                </a:lnTo>
                <a:lnTo>
                  <a:pt x="17859" y="17859"/>
                </a:lnTo>
                <a:lnTo>
                  <a:pt x="26789" y="17859"/>
                </a:lnTo>
                <a:lnTo>
                  <a:pt x="26789" y="8929"/>
                </a:lnTo>
                <a:lnTo>
                  <a:pt x="26789" y="0"/>
                </a:lnTo>
                <a:lnTo>
                  <a:pt x="26789" y="0"/>
                </a:lnTo>
                <a:lnTo>
                  <a:pt x="26789" y="0"/>
                </a:lnTo>
                <a:lnTo>
                  <a:pt x="26789" y="0"/>
                </a:lnTo>
                <a:lnTo>
                  <a:pt x="26789" y="8929"/>
                </a:lnTo>
                <a:lnTo>
                  <a:pt x="26789" y="26789"/>
                </a:lnTo>
                <a:lnTo>
                  <a:pt x="26789" y="62507"/>
                </a:lnTo>
                <a:lnTo>
                  <a:pt x="17859" y="98226"/>
                </a:lnTo>
                <a:lnTo>
                  <a:pt x="17859" y="142875"/>
                </a:lnTo>
                <a:lnTo>
                  <a:pt x="8930" y="196453"/>
                </a:lnTo>
                <a:lnTo>
                  <a:pt x="0" y="232171"/>
                </a:lnTo>
                <a:lnTo>
                  <a:pt x="0" y="267890"/>
                </a:lnTo>
                <a:lnTo>
                  <a:pt x="0" y="285750"/>
                </a:lnTo>
                <a:lnTo>
                  <a:pt x="8930" y="294679"/>
                </a:lnTo>
                <a:lnTo>
                  <a:pt x="26789" y="294679"/>
                </a:lnTo>
                <a:lnTo>
                  <a:pt x="44648" y="285750"/>
                </a:lnTo>
                <a:lnTo>
                  <a:pt x="80367" y="276820"/>
                </a:lnTo>
                <a:lnTo>
                  <a:pt x="107156" y="258961"/>
                </a:lnTo>
                <a:lnTo>
                  <a:pt x="133945" y="250031"/>
                </a:lnTo>
                <a:lnTo>
                  <a:pt x="160734" y="232171"/>
                </a:lnTo>
                <a:lnTo>
                  <a:pt x="178594" y="223242"/>
                </a:lnTo>
                <a:lnTo>
                  <a:pt x="196453" y="214312"/>
                </a:lnTo>
                <a:lnTo>
                  <a:pt x="205383" y="205382"/>
                </a:lnTo>
                <a:lnTo>
                  <a:pt x="205383"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9" name="Freeform 27678"/>
          <p:cNvSpPr/>
          <p:nvPr/>
        </p:nvSpPr>
        <p:spPr bwMode="auto">
          <a:xfrm>
            <a:off x="1794867" y="3687961"/>
            <a:ext cx="26790" cy="241102"/>
          </a:xfrm>
          <a:custGeom>
            <a:avLst/>
            <a:gdLst/>
            <a:ahLst/>
            <a:cxnLst/>
            <a:rect l="0" t="0" r="0" b="0"/>
            <a:pathLst>
              <a:path w="26790" h="241102">
                <a:moveTo>
                  <a:pt x="0" y="0"/>
                </a:moveTo>
                <a:lnTo>
                  <a:pt x="0" y="0"/>
                </a:lnTo>
                <a:lnTo>
                  <a:pt x="0" y="8929"/>
                </a:lnTo>
                <a:lnTo>
                  <a:pt x="0" y="17859"/>
                </a:lnTo>
                <a:lnTo>
                  <a:pt x="0" y="35718"/>
                </a:lnTo>
                <a:lnTo>
                  <a:pt x="8930" y="71437"/>
                </a:lnTo>
                <a:lnTo>
                  <a:pt x="8930" y="116085"/>
                </a:lnTo>
                <a:lnTo>
                  <a:pt x="8930" y="151804"/>
                </a:lnTo>
                <a:lnTo>
                  <a:pt x="0" y="196453"/>
                </a:lnTo>
                <a:lnTo>
                  <a:pt x="0" y="223242"/>
                </a:lnTo>
                <a:lnTo>
                  <a:pt x="0" y="241101"/>
                </a:lnTo>
                <a:lnTo>
                  <a:pt x="0" y="241101"/>
                </a:lnTo>
                <a:lnTo>
                  <a:pt x="8930" y="232171"/>
                </a:lnTo>
                <a:lnTo>
                  <a:pt x="17860" y="205382"/>
                </a:lnTo>
                <a:lnTo>
                  <a:pt x="17860" y="178593"/>
                </a:lnTo>
                <a:lnTo>
                  <a:pt x="17860" y="142875"/>
                </a:lnTo>
                <a:lnTo>
                  <a:pt x="26789" y="98226"/>
                </a:lnTo>
                <a:lnTo>
                  <a:pt x="26789" y="62507"/>
                </a:lnTo>
                <a:lnTo>
                  <a:pt x="2678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0" name="Freeform 27679"/>
          <p:cNvSpPr/>
          <p:nvPr/>
        </p:nvSpPr>
        <p:spPr bwMode="auto">
          <a:xfrm>
            <a:off x="1794867" y="3652242"/>
            <a:ext cx="178595" cy="312540"/>
          </a:xfrm>
          <a:custGeom>
            <a:avLst/>
            <a:gdLst/>
            <a:ahLst/>
            <a:cxnLst/>
            <a:rect l="0" t="0" r="0" b="0"/>
            <a:pathLst>
              <a:path w="178595" h="312540">
                <a:moveTo>
                  <a:pt x="0" y="44648"/>
                </a:moveTo>
                <a:lnTo>
                  <a:pt x="0" y="44648"/>
                </a:lnTo>
                <a:lnTo>
                  <a:pt x="0" y="44648"/>
                </a:lnTo>
                <a:lnTo>
                  <a:pt x="0" y="44648"/>
                </a:lnTo>
                <a:lnTo>
                  <a:pt x="0" y="35719"/>
                </a:lnTo>
                <a:lnTo>
                  <a:pt x="8930" y="26789"/>
                </a:lnTo>
                <a:lnTo>
                  <a:pt x="26789" y="17859"/>
                </a:lnTo>
                <a:lnTo>
                  <a:pt x="53578" y="8929"/>
                </a:lnTo>
                <a:lnTo>
                  <a:pt x="71438" y="0"/>
                </a:lnTo>
                <a:lnTo>
                  <a:pt x="98227" y="8929"/>
                </a:lnTo>
                <a:lnTo>
                  <a:pt x="125016" y="17859"/>
                </a:lnTo>
                <a:lnTo>
                  <a:pt x="151805" y="44648"/>
                </a:lnTo>
                <a:lnTo>
                  <a:pt x="160735" y="80367"/>
                </a:lnTo>
                <a:lnTo>
                  <a:pt x="178594" y="125015"/>
                </a:lnTo>
                <a:lnTo>
                  <a:pt x="169664" y="178594"/>
                </a:lnTo>
                <a:lnTo>
                  <a:pt x="160735" y="232172"/>
                </a:lnTo>
                <a:lnTo>
                  <a:pt x="142875" y="267890"/>
                </a:lnTo>
                <a:lnTo>
                  <a:pt x="116086" y="303609"/>
                </a:lnTo>
                <a:lnTo>
                  <a:pt x="89297" y="312539"/>
                </a:lnTo>
                <a:lnTo>
                  <a:pt x="80367" y="312539"/>
                </a:lnTo>
                <a:lnTo>
                  <a:pt x="71438" y="285750"/>
                </a:lnTo>
                <a:lnTo>
                  <a:pt x="80367" y="250031"/>
                </a:lnTo>
                <a:lnTo>
                  <a:pt x="8036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1" name="Freeform 27680"/>
          <p:cNvSpPr/>
          <p:nvPr/>
        </p:nvSpPr>
        <p:spPr bwMode="auto">
          <a:xfrm>
            <a:off x="2303859" y="3482578"/>
            <a:ext cx="294681" cy="312540"/>
          </a:xfrm>
          <a:custGeom>
            <a:avLst/>
            <a:gdLst/>
            <a:ahLst/>
            <a:cxnLst/>
            <a:rect l="0" t="0" r="0" b="0"/>
            <a:pathLst>
              <a:path w="294681" h="312540">
                <a:moveTo>
                  <a:pt x="62508" y="71437"/>
                </a:moveTo>
                <a:lnTo>
                  <a:pt x="62508" y="80367"/>
                </a:lnTo>
                <a:lnTo>
                  <a:pt x="62508" y="80367"/>
                </a:lnTo>
                <a:lnTo>
                  <a:pt x="71438" y="89297"/>
                </a:lnTo>
                <a:lnTo>
                  <a:pt x="71438" y="107156"/>
                </a:lnTo>
                <a:lnTo>
                  <a:pt x="71438" y="133945"/>
                </a:lnTo>
                <a:lnTo>
                  <a:pt x="71438" y="160734"/>
                </a:lnTo>
                <a:lnTo>
                  <a:pt x="71438" y="187523"/>
                </a:lnTo>
                <a:lnTo>
                  <a:pt x="71438" y="214312"/>
                </a:lnTo>
                <a:lnTo>
                  <a:pt x="62508" y="241101"/>
                </a:lnTo>
                <a:lnTo>
                  <a:pt x="53579" y="267890"/>
                </a:lnTo>
                <a:lnTo>
                  <a:pt x="53579" y="285750"/>
                </a:lnTo>
                <a:lnTo>
                  <a:pt x="35719" y="294679"/>
                </a:lnTo>
                <a:lnTo>
                  <a:pt x="26789" y="294679"/>
                </a:lnTo>
                <a:lnTo>
                  <a:pt x="8930" y="285750"/>
                </a:lnTo>
                <a:lnTo>
                  <a:pt x="0" y="267890"/>
                </a:lnTo>
                <a:lnTo>
                  <a:pt x="0" y="241101"/>
                </a:lnTo>
                <a:lnTo>
                  <a:pt x="0" y="196453"/>
                </a:lnTo>
                <a:lnTo>
                  <a:pt x="8930" y="151804"/>
                </a:lnTo>
                <a:lnTo>
                  <a:pt x="26789" y="107156"/>
                </a:lnTo>
                <a:lnTo>
                  <a:pt x="53579" y="62508"/>
                </a:lnTo>
                <a:lnTo>
                  <a:pt x="89297" y="35718"/>
                </a:lnTo>
                <a:lnTo>
                  <a:pt x="116086" y="8929"/>
                </a:lnTo>
                <a:lnTo>
                  <a:pt x="151805" y="0"/>
                </a:lnTo>
                <a:lnTo>
                  <a:pt x="187524" y="0"/>
                </a:lnTo>
                <a:lnTo>
                  <a:pt x="205383" y="0"/>
                </a:lnTo>
                <a:lnTo>
                  <a:pt x="214313" y="17859"/>
                </a:lnTo>
                <a:lnTo>
                  <a:pt x="214313" y="44648"/>
                </a:lnTo>
                <a:lnTo>
                  <a:pt x="205383" y="71437"/>
                </a:lnTo>
                <a:lnTo>
                  <a:pt x="187524" y="98226"/>
                </a:lnTo>
                <a:lnTo>
                  <a:pt x="169664" y="133945"/>
                </a:lnTo>
                <a:lnTo>
                  <a:pt x="142875" y="160734"/>
                </a:lnTo>
                <a:lnTo>
                  <a:pt x="133946" y="187523"/>
                </a:lnTo>
                <a:lnTo>
                  <a:pt x="133946" y="214312"/>
                </a:lnTo>
                <a:lnTo>
                  <a:pt x="142875" y="232172"/>
                </a:lnTo>
                <a:lnTo>
                  <a:pt x="151805" y="258961"/>
                </a:lnTo>
                <a:lnTo>
                  <a:pt x="178594" y="276820"/>
                </a:lnTo>
                <a:lnTo>
                  <a:pt x="205383" y="294679"/>
                </a:lnTo>
                <a:lnTo>
                  <a:pt x="232172" y="303609"/>
                </a:lnTo>
                <a:lnTo>
                  <a:pt x="267891" y="312539"/>
                </a:lnTo>
                <a:lnTo>
                  <a:pt x="285750" y="303609"/>
                </a:lnTo>
                <a:lnTo>
                  <a:pt x="294680" y="294679"/>
                </a:lnTo>
                <a:lnTo>
                  <a:pt x="29468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2" name="Freeform 27681"/>
          <p:cNvSpPr/>
          <p:nvPr/>
        </p:nvSpPr>
        <p:spPr bwMode="auto">
          <a:xfrm>
            <a:off x="2661047" y="3429000"/>
            <a:ext cx="26790" cy="303610"/>
          </a:xfrm>
          <a:custGeom>
            <a:avLst/>
            <a:gdLst/>
            <a:ahLst/>
            <a:cxnLst/>
            <a:rect l="0" t="0" r="0" b="0"/>
            <a:pathLst>
              <a:path w="26790" h="303610">
                <a:moveTo>
                  <a:pt x="26789" y="0"/>
                </a:moveTo>
                <a:lnTo>
                  <a:pt x="26789" y="0"/>
                </a:lnTo>
                <a:lnTo>
                  <a:pt x="26789" y="8929"/>
                </a:lnTo>
                <a:lnTo>
                  <a:pt x="26789" y="26789"/>
                </a:lnTo>
                <a:lnTo>
                  <a:pt x="26789" y="53578"/>
                </a:lnTo>
                <a:lnTo>
                  <a:pt x="17859" y="98226"/>
                </a:lnTo>
                <a:lnTo>
                  <a:pt x="8930" y="142875"/>
                </a:lnTo>
                <a:lnTo>
                  <a:pt x="0" y="196453"/>
                </a:lnTo>
                <a:lnTo>
                  <a:pt x="0" y="241101"/>
                </a:lnTo>
                <a:lnTo>
                  <a:pt x="0" y="267890"/>
                </a:lnTo>
                <a:lnTo>
                  <a:pt x="0" y="294679"/>
                </a:lnTo>
                <a:lnTo>
                  <a:pt x="0" y="303609"/>
                </a:lnTo>
                <a:lnTo>
                  <a:pt x="8930" y="294679"/>
                </a:lnTo>
                <a:lnTo>
                  <a:pt x="17859" y="276820"/>
                </a:lnTo>
                <a:lnTo>
                  <a:pt x="17859"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3" name="Freeform 27682"/>
          <p:cNvSpPr/>
          <p:nvPr/>
        </p:nvSpPr>
        <p:spPr bwMode="auto">
          <a:xfrm>
            <a:off x="2678906" y="3723679"/>
            <a:ext cx="116087" cy="258962"/>
          </a:xfrm>
          <a:custGeom>
            <a:avLst/>
            <a:gdLst/>
            <a:ahLst/>
            <a:cxnLst/>
            <a:rect l="0" t="0" r="0" b="0"/>
            <a:pathLst>
              <a:path w="116087" h="258962">
                <a:moveTo>
                  <a:pt x="107157" y="0"/>
                </a:moveTo>
                <a:lnTo>
                  <a:pt x="107157" y="0"/>
                </a:lnTo>
                <a:lnTo>
                  <a:pt x="107157" y="17860"/>
                </a:lnTo>
                <a:lnTo>
                  <a:pt x="116086" y="44649"/>
                </a:lnTo>
                <a:lnTo>
                  <a:pt x="116086" y="80367"/>
                </a:lnTo>
                <a:lnTo>
                  <a:pt x="116086" y="116086"/>
                </a:lnTo>
                <a:lnTo>
                  <a:pt x="98227" y="160735"/>
                </a:lnTo>
                <a:lnTo>
                  <a:pt x="80367" y="205383"/>
                </a:lnTo>
                <a:lnTo>
                  <a:pt x="53578" y="241102"/>
                </a:lnTo>
                <a:lnTo>
                  <a:pt x="26789" y="258961"/>
                </a:lnTo>
                <a:lnTo>
                  <a:pt x="8930" y="258961"/>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4" name="Freeform 27683"/>
          <p:cNvSpPr/>
          <p:nvPr/>
        </p:nvSpPr>
        <p:spPr bwMode="auto">
          <a:xfrm>
            <a:off x="3009305" y="3348632"/>
            <a:ext cx="160735" cy="80369"/>
          </a:xfrm>
          <a:custGeom>
            <a:avLst/>
            <a:gdLst/>
            <a:ahLst/>
            <a:cxnLst/>
            <a:rect l="0" t="0" r="0" b="0"/>
            <a:pathLst>
              <a:path w="160735" h="80369">
                <a:moveTo>
                  <a:pt x="0" y="71438"/>
                </a:moveTo>
                <a:lnTo>
                  <a:pt x="8929" y="71438"/>
                </a:lnTo>
                <a:lnTo>
                  <a:pt x="17859" y="80368"/>
                </a:lnTo>
                <a:lnTo>
                  <a:pt x="26789" y="80368"/>
                </a:lnTo>
                <a:lnTo>
                  <a:pt x="44648" y="71438"/>
                </a:lnTo>
                <a:lnTo>
                  <a:pt x="71437" y="62508"/>
                </a:lnTo>
                <a:lnTo>
                  <a:pt x="89297" y="53579"/>
                </a:lnTo>
                <a:lnTo>
                  <a:pt x="116086" y="44649"/>
                </a:lnTo>
                <a:lnTo>
                  <a:pt x="133945" y="35719"/>
                </a:lnTo>
                <a:lnTo>
                  <a:pt x="142875" y="26789"/>
                </a:lnTo>
                <a:lnTo>
                  <a:pt x="151804" y="893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5" name="Freeform 27684"/>
          <p:cNvSpPr/>
          <p:nvPr/>
        </p:nvSpPr>
        <p:spPr bwMode="auto">
          <a:xfrm>
            <a:off x="2964656" y="3420070"/>
            <a:ext cx="232173" cy="232173"/>
          </a:xfrm>
          <a:custGeom>
            <a:avLst/>
            <a:gdLst/>
            <a:ahLst/>
            <a:cxnLst/>
            <a:rect l="0" t="0" r="0" b="0"/>
            <a:pathLst>
              <a:path w="232173" h="232173">
                <a:moveTo>
                  <a:pt x="98227" y="0"/>
                </a:moveTo>
                <a:lnTo>
                  <a:pt x="89297" y="8930"/>
                </a:lnTo>
                <a:lnTo>
                  <a:pt x="62508" y="17859"/>
                </a:lnTo>
                <a:lnTo>
                  <a:pt x="35719" y="44648"/>
                </a:lnTo>
                <a:lnTo>
                  <a:pt x="17860" y="62508"/>
                </a:lnTo>
                <a:lnTo>
                  <a:pt x="0" y="71437"/>
                </a:lnTo>
                <a:lnTo>
                  <a:pt x="0" y="80367"/>
                </a:lnTo>
                <a:lnTo>
                  <a:pt x="0" y="89297"/>
                </a:lnTo>
                <a:lnTo>
                  <a:pt x="26789" y="89297"/>
                </a:lnTo>
                <a:lnTo>
                  <a:pt x="53578" y="80367"/>
                </a:lnTo>
                <a:lnTo>
                  <a:pt x="89297" y="80367"/>
                </a:lnTo>
                <a:lnTo>
                  <a:pt x="125016" y="80367"/>
                </a:lnTo>
                <a:lnTo>
                  <a:pt x="160735" y="89297"/>
                </a:lnTo>
                <a:lnTo>
                  <a:pt x="196453" y="89297"/>
                </a:lnTo>
                <a:lnTo>
                  <a:pt x="214313" y="107156"/>
                </a:lnTo>
                <a:lnTo>
                  <a:pt x="232172" y="125016"/>
                </a:lnTo>
                <a:lnTo>
                  <a:pt x="223242" y="142875"/>
                </a:lnTo>
                <a:lnTo>
                  <a:pt x="205383" y="169664"/>
                </a:lnTo>
                <a:lnTo>
                  <a:pt x="178594" y="196453"/>
                </a:lnTo>
                <a:lnTo>
                  <a:pt x="142875" y="223242"/>
                </a:lnTo>
                <a:lnTo>
                  <a:pt x="125016" y="232172"/>
                </a:lnTo>
                <a:lnTo>
                  <a:pt x="107157" y="232172"/>
                </a:lnTo>
                <a:lnTo>
                  <a:pt x="98227" y="214312"/>
                </a:lnTo>
                <a:lnTo>
                  <a:pt x="98227" y="187523"/>
                </a:lnTo>
                <a:lnTo>
                  <a:pt x="9822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6" name="Freeform 27685"/>
          <p:cNvSpPr/>
          <p:nvPr/>
        </p:nvSpPr>
        <p:spPr bwMode="auto">
          <a:xfrm>
            <a:off x="3187898" y="3420070"/>
            <a:ext cx="160736" cy="187524"/>
          </a:xfrm>
          <a:custGeom>
            <a:avLst/>
            <a:gdLst/>
            <a:ahLst/>
            <a:cxnLst/>
            <a:rect l="0" t="0" r="0" b="0"/>
            <a:pathLst>
              <a:path w="160736" h="187524">
                <a:moveTo>
                  <a:pt x="62508" y="26789"/>
                </a:moveTo>
                <a:lnTo>
                  <a:pt x="44649" y="35719"/>
                </a:lnTo>
                <a:lnTo>
                  <a:pt x="35719" y="62508"/>
                </a:lnTo>
                <a:lnTo>
                  <a:pt x="17860" y="89297"/>
                </a:lnTo>
                <a:lnTo>
                  <a:pt x="0" y="125016"/>
                </a:lnTo>
                <a:lnTo>
                  <a:pt x="0" y="151805"/>
                </a:lnTo>
                <a:lnTo>
                  <a:pt x="8930" y="178594"/>
                </a:lnTo>
                <a:lnTo>
                  <a:pt x="17860" y="187523"/>
                </a:lnTo>
                <a:lnTo>
                  <a:pt x="44649" y="187523"/>
                </a:lnTo>
                <a:lnTo>
                  <a:pt x="71438" y="169664"/>
                </a:lnTo>
                <a:lnTo>
                  <a:pt x="98227" y="160734"/>
                </a:lnTo>
                <a:lnTo>
                  <a:pt x="125016" y="133945"/>
                </a:lnTo>
                <a:lnTo>
                  <a:pt x="151805" y="107156"/>
                </a:lnTo>
                <a:lnTo>
                  <a:pt x="160735" y="80367"/>
                </a:lnTo>
                <a:lnTo>
                  <a:pt x="160735" y="53578"/>
                </a:lnTo>
                <a:lnTo>
                  <a:pt x="151805" y="26789"/>
                </a:lnTo>
                <a:lnTo>
                  <a:pt x="133946" y="8930"/>
                </a:lnTo>
                <a:lnTo>
                  <a:pt x="107157" y="0"/>
                </a:lnTo>
                <a:lnTo>
                  <a:pt x="80368" y="8930"/>
                </a:lnTo>
                <a:lnTo>
                  <a:pt x="62508" y="26789"/>
                </a:lnTo>
                <a:lnTo>
                  <a:pt x="53579" y="53578"/>
                </a:lnTo>
                <a:lnTo>
                  <a:pt x="53579" y="71437"/>
                </a:lnTo>
                <a:lnTo>
                  <a:pt x="62508" y="80367"/>
                </a:lnTo>
                <a:lnTo>
                  <a:pt x="80368" y="89297"/>
                </a:lnTo>
                <a:lnTo>
                  <a:pt x="8036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7" name="Freeform 27686"/>
          <p:cNvSpPr/>
          <p:nvPr/>
        </p:nvSpPr>
        <p:spPr bwMode="auto">
          <a:xfrm>
            <a:off x="3366492" y="3375421"/>
            <a:ext cx="142876" cy="160736"/>
          </a:xfrm>
          <a:custGeom>
            <a:avLst/>
            <a:gdLst/>
            <a:ahLst/>
            <a:cxnLst/>
            <a:rect l="0" t="0" r="0" b="0"/>
            <a:pathLst>
              <a:path w="142876" h="160736">
                <a:moveTo>
                  <a:pt x="107156" y="0"/>
                </a:moveTo>
                <a:lnTo>
                  <a:pt x="98227" y="0"/>
                </a:lnTo>
                <a:lnTo>
                  <a:pt x="80367" y="8930"/>
                </a:lnTo>
                <a:lnTo>
                  <a:pt x="53578" y="26790"/>
                </a:lnTo>
                <a:lnTo>
                  <a:pt x="35719" y="44649"/>
                </a:lnTo>
                <a:lnTo>
                  <a:pt x="17860" y="71438"/>
                </a:lnTo>
                <a:lnTo>
                  <a:pt x="8930" y="98227"/>
                </a:lnTo>
                <a:lnTo>
                  <a:pt x="0" y="125016"/>
                </a:lnTo>
                <a:lnTo>
                  <a:pt x="8930" y="142875"/>
                </a:lnTo>
                <a:lnTo>
                  <a:pt x="26789" y="151805"/>
                </a:lnTo>
                <a:lnTo>
                  <a:pt x="44649" y="160735"/>
                </a:lnTo>
                <a:lnTo>
                  <a:pt x="62508" y="151805"/>
                </a:lnTo>
                <a:lnTo>
                  <a:pt x="89297" y="142875"/>
                </a:lnTo>
                <a:lnTo>
                  <a:pt x="107156" y="133946"/>
                </a:lnTo>
                <a:lnTo>
                  <a:pt x="125016" y="116086"/>
                </a:lnTo>
                <a:lnTo>
                  <a:pt x="142875" y="98227"/>
                </a:lnTo>
                <a:lnTo>
                  <a:pt x="142875" y="80368"/>
                </a:lnTo>
                <a:lnTo>
                  <a:pt x="133946" y="53579"/>
                </a:lnTo>
                <a:lnTo>
                  <a:pt x="116086" y="44649"/>
                </a:lnTo>
                <a:lnTo>
                  <a:pt x="98227" y="35719"/>
                </a:lnTo>
                <a:lnTo>
                  <a:pt x="80367" y="35719"/>
                </a:lnTo>
                <a:lnTo>
                  <a:pt x="62508" y="44649"/>
                </a:lnTo>
                <a:lnTo>
                  <a:pt x="53578" y="53579"/>
                </a:lnTo>
                <a:lnTo>
                  <a:pt x="44649" y="62508"/>
                </a:lnTo>
                <a:lnTo>
                  <a:pt x="4464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8" name="Freeform 27687"/>
          <p:cNvSpPr/>
          <p:nvPr/>
        </p:nvSpPr>
        <p:spPr bwMode="auto">
          <a:xfrm>
            <a:off x="3518297" y="3339703"/>
            <a:ext cx="169665" cy="196454"/>
          </a:xfrm>
          <a:custGeom>
            <a:avLst/>
            <a:gdLst/>
            <a:ahLst/>
            <a:cxnLst/>
            <a:rect l="0" t="0" r="0" b="0"/>
            <a:pathLst>
              <a:path w="169665" h="196454">
                <a:moveTo>
                  <a:pt x="62508" y="35718"/>
                </a:moveTo>
                <a:lnTo>
                  <a:pt x="62508" y="35718"/>
                </a:lnTo>
                <a:lnTo>
                  <a:pt x="53578" y="44648"/>
                </a:lnTo>
                <a:lnTo>
                  <a:pt x="35719" y="44648"/>
                </a:lnTo>
                <a:lnTo>
                  <a:pt x="26789" y="62508"/>
                </a:lnTo>
                <a:lnTo>
                  <a:pt x="17859" y="71437"/>
                </a:lnTo>
                <a:lnTo>
                  <a:pt x="8930" y="98226"/>
                </a:lnTo>
                <a:lnTo>
                  <a:pt x="0" y="125015"/>
                </a:lnTo>
                <a:lnTo>
                  <a:pt x="8930" y="151804"/>
                </a:lnTo>
                <a:lnTo>
                  <a:pt x="8930" y="169664"/>
                </a:lnTo>
                <a:lnTo>
                  <a:pt x="26789" y="187523"/>
                </a:lnTo>
                <a:lnTo>
                  <a:pt x="44648" y="196453"/>
                </a:lnTo>
                <a:lnTo>
                  <a:pt x="71437" y="187523"/>
                </a:lnTo>
                <a:lnTo>
                  <a:pt x="98226" y="178593"/>
                </a:lnTo>
                <a:lnTo>
                  <a:pt x="125016" y="160734"/>
                </a:lnTo>
                <a:lnTo>
                  <a:pt x="142875" y="133945"/>
                </a:lnTo>
                <a:lnTo>
                  <a:pt x="160734" y="107156"/>
                </a:lnTo>
                <a:lnTo>
                  <a:pt x="169664" y="71437"/>
                </a:lnTo>
                <a:lnTo>
                  <a:pt x="169664" y="44648"/>
                </a:lnTo>
                <a:lnTo>
                  <a:pt x="160734" y="17859"/>
                </a:lnTo>
                <a:lnTo>
                  <a:pt x="142875" y="0"/>
                </a:lnTo>
                <a:lnTo>
                  <a:pt x="125016" y="0"/>
                </a:lnTo>
                <a:lnTo>
                  <a:pt x="98226" y="8929"/>
                </a:lnTo>
                <a:lnTo>
                  <a:pt x="80367" y="26789"/>
                </a:lnTo>
                <a:lnTo>
                  <a:pt x="80367" y="44648"/>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9" name="Freeform 27688"/>
          <p:cNvSpPr/>
          <p:nvPr/>
        </p:nvSpPr>
        <p:spPr bwMode="auto">
          <a:xfrm>
            <a:off x="2991445" y="3500437"/>
            <a:ext cx="901900" cy="250032"/>
          </a:xfrm>
          <a:custGeom>
            <a:avLst/>
            <a:gdLst/>
            <a:ahLst/>
            <a:cxnLst/>
            <a:rect l="0" t="0" r="0" b="0"/>
            <a:pathLst>
              <a:path w="901900" h="250032">
                <a:moveTo>
                  <a:pt x="0" y="250031"/>
                </a:moveTo>
                <a:lnTo>
                  <a:pt x="0" y="250031"/>
                </a:lnTo>
                <a:lnTo>
                  <a:pt x="8930" y="241102"/>
                </a:lnTo>
                <a:lnTo>
                  <a:pt x="26789" y="232172"/>
                </a:lnTo>
                <a:lnTo>
                  <a:pt x="62508" y="214313"/>
                </a:lnTo>
                <a:lnTo>
                  <a:pt x="107157" y="196453"/>
                </a:lnTo>
                <a:lnTo>
                  <a:pt x="169664" y="169664"/>
                </a:lnTo>
                <a:lnTo>
                  <a:pt x="250032" y="151805"/>
                </a:lnTo>
                <a:lnTo>
                  <a:pt x="339328" y="125016"/>
                </a:lnTo>
                <a:lnTo>
                  <a:pt x="446485" y="98227"/>
                </a:lnTo>
                <a:lnTo>
                  <a:pt x="535782" y="71438"/>
                </a:lnTo>
                <a:lnTo>
                  <a:pt x="625078" y="44649"/>
                </a:lnTo>
                <a:lnTo>
                  <a:pt x="705446" y="35719"/>
                </a:lnTo>
                <a:lnTo>
                  <a:pt x="767953" y="17859"/>
                </a:lnTo>
                <a:lnTo>
                  <a:pt x="821532" y="8930"/>
                </a:lnTo>
                <a:lnTo>
                  <a:pt x="857250" y="0"/>
                </a:lnTo>
                <a:lnTo>
                  <a:pt x="884039" y="0"/>
                </a:lnTo>
                <a:lnTo>
                  <a:pt x="901899" y="0"/>
                </a:lnTo>
                <a:lnTo>
                  <a:pt x="901899" y="0"/>
                </a:lnTo>
                <a:lnTo>
                  <a:pt x="901899" y="0"/>
                </a:lnTo>
                <a:lnTo>
                  <a:pt x="90189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0" name="Freeform 27689"/>
          <p:cNvSpPr/>
          <p:nvPr/>
        </p:nvSpPr>
        <p:spPr bwMode="auto">
          <a:xfrm>
            <a:off x="3009305" y="3625453"/>
            <a:ext cx="678657" cy="205384"/>
          </a:xfrm>
          <a:custGeom>
            <a:avLst/>
            <a:gdLst/>
            <a:ahLst/>
            <a:cxnLst/>
            <a:rect l="0" t="0" r="0" b="0"/>
            <a:pathLst>
              <a:path w="678657" h="205384">
                <a:moveTo>
                  <a:pt x="0" y="205383"/>
                </a:moveTo>
                <a:lnTo>
                  <a:pt x="0" y="205383"/>
                </a:lnTo>
                <a:lnTo>
                  <a:pt x="0" y="205383"/>
                </a:lnTo>
                <a:lnTo>
                  <a:pt x="8929" y="205383"/>
                </a:lnTo>
                <a:lnTo>
                  <a:pt x="26789" y="196453"/>
                </a:lnTo>
                <a:lnTo>
                  <a:pt x="62508" y="187523"/>
                </a:lnTo>
                <a:lnTo>
                  <a:pt x="107156" y="169664"/>
                </a:lnTo>
                <a:lnTo>
                  <a:pt x="151804" y="151804"/>
                </a:lnTo>
                <a:lnTo>
                  <a:pt x="223242" y="125015"/>
                </a:lnTo>
                <a:lnTo>
                  <a:pt x="294679" y="98226"/>
                </a:lnTo>
                <a:lnTo>
                  <a:pt x="366117" y="71437"/>
                </a:lnTo>
                <a:lnTo>
                  <a:pt x="437554" y="44648"/>
                </a:lnTo>
                <a:lnTo>
                  <a:pt x="508992" y="26789"/>
                </a:lnTo>
                <a:lnTo>
                  <a:pt x="571500" y="8929"/>
                </a:lnTo>
                <a:lnTo>
                  <a:pt x="616148" y="0"/>
                </a:lnTo>
                <a:lnTo>
                  <a:pt x="651867" y="0"/>
                </a:lnTo>
                <a:lnTo>
                  <a:pt x="669726" y="0"/>
                </a:lnTo>
                <a:lnTo>
                  <a:pt x="678656" y="8929"/>
                </a:lnTo>
                <a:lnTo>
                  <a:pt x="67865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1" name="Freeform 27690"/>
          <p:cNvSpPr/>
          <p:nvPr/>
        </p:nvSpPr>
        <p:spPr bwMode="auto">
          <a:xfrm>
            <a:off x="1651992" y="4205882"/>
            <a:ext cx="98228" cy="294681"/>
          </a:xfrm>
          <a:custGeom>
            <a:avLst/>
            <a:gdLst/>
            <a:ahLst/>
            <a:cxnLst/>
            <a:rect l="0" t="0" r="0" b="0"/>
            <a:pathLst>
              <a:path w="98228" h="294681">
                <a:moveTo>
                  <a:pt x="0" y="8930"/>
                </a:moveTo>
                <a:lnTo>
                  <a:pt x="0" y="8930"/>
                </a:lnTo>
                <a:lnTo>
                  <a:pt x="0" y="0"/>
                </a:lnTo>
                <a:lnTo>
                  <a:pt x="0" y="0"/>
                </a:lnTo>
                <a:lnTo>
                  <a:pt x="0" y="0"/>
                </a:lnTo>
                <a:lnTo>
                  <a:pt x="0" y="0"/>
                </a:lnTo>
                <a:lnTo>
                  <a:pt x="8930" y="17860"/>
                </a:lnTo>
                <a:lnTo>
                  <a:pt x="17860" y="44649"/>
                </a:lnTo>
                <a:lnTo>
                  <a:pt x="26789" y="80368"/>
                </a:lnTo>
                <a:lnTo>
                  <a:pt x="35719" y="133946"/>
                </a:lnTo>
                <a:lnTo>
                  <a:pt x="44649" y="178594"/>
                </a:lnTo>
                <a:lnTo>
                  <a:pt x="44649" y="223243"/>
                </a:lnTo>
                <a:lnTo>
                  <a:pt x="53578" y="258961"/>
                </a:lnTo>
                <a:lnTo>
                  <a:pt x="62508" y="285750"/>
                </a:lnTo>
                <a:lnTo>
                  <a:pt x="62508" y="294680"/>
                </a:lnTo>
                <a:lnTo>
                  <a:pt x="71438" y="294680"/>
                </a:lnTo>
                <a:lnTo>
                  <a:pt x="80367" y="276821"/>
                </a:lnTo>
                <a:lnTo>
                  <a:pt x="98227" y="250032"/>
                </a:lnTo>
                <a:lnTo>
                  <a:pt x="98227"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2" name="Freeform 27691"/>
          <p:cNvSpPr/>
          <p:nvPr/>
        </p:nvSpPr>
        <p:spPr bwMode="auto">
          <a:xfrm>
            <a:off x="1839516" y="4259461"/>
            <a:ext cx="71438" cy="160735"/>
          </a:xfrm>
          <a:custGeom>
            <a:avLst/>
            <a:gdLst/>
            <a:ahLst/>
            <a:cxnLst/>
            <a:rect l="0" t="0" r="0" b="0"/>
            <a:pathLst>
              <a:path w="71438" h="160735">
                <a:moveTo>
                  <a:pt x="0" y="0"/>
                </a:moveTo>
                <a:lnTo>
                  <a:pt x="0" y="8929"/>
                </a:lnTo>
                <a:lnTo>
                  <a:pt x="8929" y="17859"/>
                </a:lnTo>
                <a:lnTo>
                  <a:pt x="8929" y="44648"/>
                </a:lnTo>
                <a:lnTo>
                  <a:pt x="8929" y="80367"/>
                </a:lnTo>
                <a:lnTo>
                  <a:pt x="17859" y="107156"/>
                </a:lnTo>
                <a:lnTo>
                  <a:pt x="17859" y="133945"/>
                </a:lnTo>
                <a:lnTo>
                  <a:pt x="26789" y="151804"/>
                </a:lnTo>
                <a:lnTo>
                  <a:pt x="26789" y="160734"/>
                </a:lnTo>
                <a:lnTo>
                  <a:pt x="44648" y="160734"/>
                </a:lnTo>
                <a:lnTo>
                  <a:pt x="53578" y="151804"/>
                </a:lnTo>
                <a:lnTo>
                  <a:pt x="62507" y="142875"/>
                </a:lnTo>
                <a:lnTo>
                  <a:pt x="71437" y="116085"/>
                </a:lnTo>
                <a:lnTo>
                  <a:pt x="71437" y="89296"/>
                </a:lnTo>
                <a:lnTo>
                  <a:pt x="62507" y="71437"/>
                </a:lnTo>
                <a:lnTo>
                  <a:pt x="53578" y="53578"/>
                </a:lnTo>
                <a:lnTo>
                  <a:pt x="35718" y="44648"/>
                </a:lnTo>
                <a:lnTo>
                  <a:pt x="26789" y="44648"/>
                </a:lnTo>
                <a:lnTo>
                  <a:pt x="17859" y="53578"/>
                </a:lnTo>
                <a:lnTo>
                  <a:pt x="17859" y="71437"/>
                </a:lnTo>
                <a:lnTo>
                  <a:pt x="26789" y="80367"/>
                </a:lnTo>
                <a:lnTo>
                  <a:pt x="44648" y="89296"/>
                </a:lnTo>
                <a:lnTo>
                  <a:pt x="44648"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3" name="Freeform 27692"/>
          <p:cNvSpPr/>
          <p:nvPr/>
        </p:nvSpPr>
        <p:spPr bwMode="auto">
          <a:xfrm>
            <a:off x="1982391" y="4214812"/>
            <a:ext cx="151805" cy="196454"/>
          </a:xfrm>
          <a:custGeom>
            <a:avLst/>
            <a:gdLst/>
            <a:ahLst/>
            <a:cxnLst/>
            <a:rect l="0" t="0" r="0" b="0"/>
            <a:pathLst>
              <a:path w="151805" h="196454">
                <a:moveTo>
                  <a:pt x="71437" y="0"/>
                </a:moveTo>
                <a:lnTo>
                  <a:pt x="62507" y="0"/>
                </a:lnTo>
                <a:lnTo>
                  <a:pt x="53578" y="8930"/>
                </a:lnTo>
                <a:lnTo>
                  <a:pt x="35718" y="17859"/>
                </a:lnTo>
                <a:lnTo>
                  <a:pt x="26789" y="35719"/>
                </a:lnTo>
                <a:lnTo>
                  <a:pt x="8929" y="62508"/>
                </a:lnTo>
                <a:lnTo>
                  <a:pt x="0" y="89297"/>
                </a:lnTo>
                <a:lnTo>
                  <a:pt x="0" y="125016"/>
                </a:lnTo>
                <a:lnTo>
                  <a:pt x="8929" y="151805"/>
                </a:lnTo>
                <a:lnTo>
                  <a:pt x="26789" y="178594"/>
                </a:lnTo>
                <a:lnTo>
                  <a:pt x="44648" y="187524"/>
                </a:lnTo>
                <a:lnTo>
                  <a:pt x="71437" y="196453"/>
                </a:lnTo>
                <a:lnTo>
                  <a:pt x="89297" y="187524"/>
                </a:lnTo>
                <a:lnTo>
                  <a:pt x="116086" y="169664"/>
                </a:lnTo>
                <a:lnTo>
                  <a:pt x="142875" y="142875"/>
                </a:lnTo>
                <a:lnTo>
                  <a:pt x="151804" y="107156"/>
                </a:lnTo>
                <a:lnTo>
                  <a:pt x="151804"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4" name="Freeform 27693"/>
          <p:cNvSpPr/>
          <p:nvPr/>
        </p:nvSpPr>
        <p:spPr bwMode="auto">
          <a:xfrm>
            <a:off x="2116336" y="4027289"/>
            <a:ext cx="214313" cy="357188"/>
          </a:xfrm>
          <a:custGeom>
            <a:avLst/>
            <a:gdLst/>
            <a:ahLst/>
            <a:cxnLst/>
            <a:rect l="0" t="0" r="0" b="0"/>
            <a:pathLst>
              <a:path w="214313" h="357188">
                <a:moveTo>
                  <a:pt x="17859" y="214312"/>
                </a:moveTo>
                <a:lnTo>
                  <a:pt x="8930" y="223242"/>
                </a:lnTo>
                <a:lnTo>
                  <a:pt x="8930" y="232172"/>
                </a:lnTo>
                <a:lnTo>
                  <a:pt x="0" y="241101"/>
                </a:lnTo>
                <a:lnTo>
                  <a:pt x="0" y="258961"/>
                </a:lnTo>
                <a:lnTo>
                  <a:pt x="8930" y="267890"/>
                </a:lnTo>
                <a:lnTo>
                  <a:pt x="8930" y="285750"/>
                </a:lnTo>
                <a:lnTo>
                  <a:pt x="26789" y="294679"/>
                </a:lnTo>
                <a:lnTo>
                  <a:pt x="35719" y="303609"/>
                </a:lnTo>
                <a:lnTo>
                  <a:pt x="44648" y="303609"/>
                </a:lnTo>
                <a:lnTo>
                  <a:pt x="62508" y="303609"/>
                </a:lnTo>
                <a:lnTo>
                  <a:pt x="71437" y="294679"/>
                </a:lnTo>
                <a:lnTo>
                  <a:pt x="71437" y="285750"/>
                </a:lnTo>
                <a:lnTo>
                  <a:pt x="71437" y="267890"/>
                </a:lnTo>
                <a:lnTo>
                  <a:pt x="62508" y="250031"/>
                </a:lnTo>
                <a:lnTo>
                  <a:pt x="53578" y="232172"/>
                </a:lnTo>
                <a:lnTo>
                  <a:pt x="53578" y="223242"/>
                </a:lnTo>
                <a:lnTo>
                  <a:pt x="53578" y="232172"/>
                </a:lnTo>
                <a:lnTo>
                  <a:pt x="53578" y="241101"/>
                </a:lnTo>
                <a:lnTo>
                  <a:pt x="62508" y="267890"/>
                </a:lnTo>
                <a:lnTo>
                  <a:pt x="80367" y="294679"/>
                </a:lnTo>
                <a:lnTo>
                  <a:pt x="98227" y="321468"/>
                </a:lnTo>
                <a:lnTo>
                  <a:pt x="116086" y="339328"/>
                </a:lnTo>
                <a:lnTo>
                  <a:pt x="133945" y="357187"/>
                </a:lnTo>
                <a:lnTo>
                  <a:pt x="151805" y="357187"/>
                </a:lnTo>
                <a:lnTo>
                  <a:pt x="160734" y="357187"/>
                </a:lnTo>
                <a:lnTo>
                  <a:pt x="169664" y="339328"/>
                </a:lnTo>
                <a:lnTo>
                  <a:pt x="169664" y="312539"/>
                </a:lnTo>
                <a:lnTo>
                  <a:pt x="169664" y="267890"/>
                </a:lnTo>
                <a:lnTo>
                  <a:pt x="160734" y="214312"/>
                </a:lnTo>
                <a:lnTo>
                  <a:pt x="142875" y="160734"/>
                </a:lnTo>
                <a:lnTo>
                  <a:pt x="125016" y="98226"/>
                </a:lnTo>
                <a:lnTo>
                  <a:pt x="116086" y="44648"/>
                </a:lnTo>
                <a:lnTo>
                  <a:pt x="107156" y="8929"/>
                </a:lnTo>
                <a:lnTo>
                  <a:pt x="98227" y="0"/>
                </a:lnTo>
                <a:lnTo>
                  <a:pt x="98227" y="0"/>
                </a:lnTo>
                <a:lnTo>
                  <a:pt x="107156" y="17859"/>
                </a:lnTo>
                <a:lnTo>
                  <a:pt x="107156" y="53578"/>
                </a:lnTo>
                <a:lnTo>
                  <a:pt x="125016" y="98226"/>
                </a:lnTo>
                <a:lnTo>
                  <a:pt x="133945" y="142875"/>
                </a:lnTo>
                <a:lnTo>
                  <a:pt x="151805" y="178593"/>
                </a:lnTo>
                <a:lnTo>
                  <a:pt x="169664" y="214312"/>
                </a:lnTo>
                <a:lnTo>
                  <a:pt x="187523" y="241101"/>
                </a:lnTo>
                <a:lnTo>
                  <a:pt x="196453" y="258961"/>
                </a:lnTo>
                <a:lnTo>
                  <a:pt x="205383" y="267890"/>
                </a:lnTo>
                <a:lnTo>
                  <a:pt x="214312" y="267890"/>
                </a:lnTo>
                <a:lnTo>
                  <a:pt x="214312" y="267890"/>
                </a:lnTo>
                <a:lnTo>
                  <a:pt x="214312" y="250031"/>
                </a:lnTo>
                <a:lnTo>
                  <a:pt x="196453" y="232172"/>
                </a:lnTo>
                <a:lnTo>
                  <a:pt x="169664" y="205382"/>
                </a:lnTo>
                <a:lnTo>
                  <a:pt x="169664"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5" name="Freeform 27694"/>
          <p:cNvSpPr/>
          <p:nvPr/>
        </p:nvSpPr>
        <p:spPr bwMode="auto">
          <a:xfrm>
            <a:off x="2152055" y="4143375"/>
            <a:ext cx="267891" cy="125016"/>
          </a:xfrm>
          <a:custGeom>
            <a:avLst/>
            <a:gdLst/>
            <a:ahLst/>
            <a:cxnLst/>
            <a:rect l="0" t="0" r="0" b="0"/>
            <a:pathLst>
              <a:path w="267891" h="125016">
                <a:moveTo>
                  <a:pt x="0" y="35718"/>
                </a:moveTo>
                <a:lnTo>
                  <a:pt x="8929" y="35718"/>
                </a:lnTo>
                <a:lnTo>
                  <a:pt x="26789" y="35718"/>
                </a:lnTo>
                <a:lnTo>
                  <a:pt x="53578" y="35718"/>
                </a:lnTo>
                <a:lnTo>
                  <a:pt x="80367" y="35718"/>
                </a:lnTo>
                <a:lnTo>
                  <a:pt x="116086" y="26789"/>
                </a:lnTo>
                <a:lnTo>
                  <a:pt x="151804" y="17859"/>
                </a:lnTo>
                <a:lnTo>
                  <a:pt x="178593" y="8929"/>
                </a:lnTo>
                <a:lnTo>
                  <a:pt x="205383" y="8929"/>
                </a:lnTo>
                <a:lnTo>
                  <a:pt x="214312" y="0"/>
                </a:lnTo>
                <a:lnTo>
                  <a:pt x="223242" y="0"/>
                </a:lnTo>
                <a:lnTo>
                  <a:pt x="223242" y="8929"/>
                </a:lnTo>
                <a:lnTo>
                  <a:pt x="223242" y="26789"/>
                </a:lnTo>
                <a:lnTo>
                  <a:pt x="223242" y="53578"/>
                </a:lnTo>
                <a:lnTo>
                  <a:pt x="232172" y="71437"/>
                </a:lnTo>
                <a:lnTo>
                  <a:pt x="232172" y="98226"/>
                </a:lnTo>
                <a:lnTo>
                  <a:pt x="241101" y="116086"/>
                </a:lnTo>
                <a:lnTo>
                  <a:pt x="250031" y="116086"/>
                </a:lnTo>
                <a:lnTo>
                  <a:pt x="250031" y="125015"/>
                </a:lnTo>
                <a:lnTo>
                  <a:pt x="258961" y="116086"/>
                </a:lnTo>
                <a:lnTo>
                  <a:pt x="267890" y="98226"/>
                </a:lnTo>
                <a:lnTo>
                  <a:pt x="267890" y="80367"/>
                </a:lnTo>
                <a:lnTo>
                  <a:pt x="26789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6" name="Freeform 27695"/>
          <p:cNvSpPr/>
          <p:nvPr/>
        </p:nvSpPr>
        <p:spPr bwMode="auto">
          <a:xfrm>
            <a:off x="2312789" y="4063007"/>
            <a:ext cx="80368" cy="8931"/>
          </a:xfrm>
          <a:custGeom>
            <a:avLst/>
            <a:gdLst/>
            <a:ahLst/>
            <a:cxnLst/>
            <a:rect l="0" t="0" r="0" b="0"/>
            <a:pathLst>
              <a:path w="80368" h="8931">
                <a:moveTo>
                  <a:pt x="0" y="8930"/>
                </a:moveTo>
                <a:lnTo>
                  <a:pt x="0" y="8930"/>
                </a:lnTo>
                <a:lnTo>
                  <a:pt x="8930" y="8930"/>
                </a:lnTo>
                <a:lnTo>
                  <a:pt x="8930" y="8930"/>
                </a:lnTo>
                <a:lnTo>
                  <a:pt x="8930" y="0"/>
                </a:lnTo>
                <a:lnTo>
                  <a:pt x="17859" y="0"/>
                </a:lnTo>
                <a:lnTo>
                  <a:pt x="26789" y="0"/>
                </a:lnTo>
                <a:lnTo>
                  <a:pt x="44649" y="0"/>
                </a:lnTo>
                <a:lnTo>
                  <a:pt x="6250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7" name="Freeform 27696"/>
          <p:cNvSpPr/>
          <p:nvPr/>
        </p:nvSpPr>
        <p:spPr bwMode="auto">
          <a:xfrm>
            <a:off x="2446734" y="4116586"/>
            <a:ext cx="214314" cy="133946"/>
          </a:xfrm>
          <a:custGeom>
            <a:avLst/>
            <a:gdLst/>
            <a:ahLst/>
            <a:cxnLst/>
            <a:rect l="0" t="0" r="0" b="0"/>
            <a:pathLst>
              <a:path w="214314" h="133946">
                <a:moveTo>
                  <a:pt x="8930" y="44648"/>
                </a:moveTo>
                <a:lnTo>
                  <a:pt x="8930" y="44648"/>
                </a:lnTo>
                <a:lnTo>
                  <a:pt x="0" y="35718"/>
                </a:lnTo>
                <a:lnTo>
                  <a:pt x="0" y="44648"/>
                </a:lnTo>
                <a:lnTo>
                  <a:pt x="8930" y="44648"/>
                </a:lnTo>
                <a:lnTo>
                  <a:pt x="17860" y="53578"/>
                </a:lnTo>
                <a:lnTo>
                  <a:pt x="26789" y="71437"/>
                </a:lnTo>
                <a:lnTo>
                  <a:pt x="35719" y="89296"/>
                </a:lnTo>
                <a:lnTo>
                  <a:pt x="35719" y="98226"/>
                </a:lnTo>
                <a:lnTo>
                  <a:pt x="44649" y="116085"/>
                </a:lnTo>
                <a:lnTo>
                  <a:pt x="53579" y="116085"/>
                </a:lnTo>
                <a:lnTo>
                  <a:pt x="53579" y="116085"/>
                </a:lnTo>
                <a:lnTo>
                  <a:pt x="62508" y="107156"/>
                </a:lnTo>
                <a:lnTo>
                  <a:pt x="62508" y="89296"/>
                </a:lnTo>
                <a:lnTo>
                  <a:pt x="62508" y="62507"/>
                </a:lnTo>
                <a:lnTo>
                  <a:pt x="71438" y="35718"/>
                </a:lnTo>
                <a:lnTo>
                  <a:pt x="71438" y="8929"/>
                </a:lnTo>
                <a:lnTo>
                  <a:pt x="71438" y="0"/>
                </a:lnTo>
                <a:lnTo>
                  <a:pt x="71438" y="0"/>
                </a:lnTo>
                <a:lnTo>
                  <a:pt x="80368" y="8929"/>
                </a:lnTo>
                <a:lnTo>
                  <a:pt x="89297" y="35718"/>
                </a:lnTo>
                <a:lnTo>
                  <a:pt x="98227" y="53578"/>
                </a:lnTo>
                <a:lnTo>
                  <a:pt x="107157" y="80367"/>
                </a:lnTo>
                <a:lnTo>
                  <a:pt x="116086" y="107156"/>
                </a:lnTo>
                <a:lnTo>
                  <a:pt x="125016" y="116085"/>
                </a:lnTo>
                <a:lnTo>
                  <a:pt x="125016" y="125015"/>
                </a:lnTo>
                <a:lnTo>
                  <a:pt x="133946" y="125015"/>
                </a:lnTo>
                <a:lnTo>
                  <a:pt x="133946" y="116085"/>
                </a:lnTo>
                <a:lnTo>
                  <a:pt x="142875" y="107156"/>
                </a:lnTo>
                <a:lnTo>
                  <a:pt x="151805" y="80367"/>
                </a:lnTo>
                <a:lnTo>
                  <a:pt x="151805" y="62507"/>
                </a:lnTo>
                <a:lnTo>
                  <a:pt x="160735" y="53578"/>
                </a:lnTo>
                <a:lnTo>
                  <a:pt x="169664" y="44648"/>
                </a:lnTo>
                <a:lnTo>
                  <a:pt x="178594" y="62507"/>
                </a:lnTo>
                <a:lnTo>
                  <a:pt x="187524" y="71437"/>
                </a:lnTo>
                <a:lnTo>
                  <a:pt x="196454" y="89296"/>
                </a:lnTo>
                <a:lnTo>
                  <a:pt x="205383" y="116085"/>
                </a:lnTo>
                <a:lnTo>
                  <a:pt x="214313" y="125015"/>
                </a:lnTo>
                <a:lnTo>
                  <a:pt x="214313" y="133945"/>
                </a:lnTo>
                <a:lnTo>
                  <a:pt x="214313" y="133945"/>
                </a:lnTo>
                <a:lnTo>
                  <a:pt x="214313" y="125015"/>
                </a:lnTo>
                <a:lnTo>
                  <a:pt x="214313" y="107156"/>
                </a:lnTo>
                <a:lnTo>
                  <a:pt x="21431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8" name="Freeform 27697"/>
          <p:cNvSpPr/>
          <p:nvPr/>
        </p:nvSpPr>
        <p:spPr bwMode="auto">
          <a:xfrm>
            <a:off x="2830711" y="3893343"/>
            <a:ext cx="258962" cy="258962"/>
          </a:xfrm>
          <a:custGeom>
            <a:avLst/>
            <a:gdLst/>
            <a:ahLst/>
            <a:cxnLst/>
            <a:rect l="0" t="0" r="0" b="0"/>
            <a:pathLst>
              <a:path w="258962" h="258962">
                <a:moveTo>
                  <a:pt x="44648" y="71438"/>
                </a:moveTo>
                <a:lnTo>
                  <a:pt x="44648" y="71438"/>
                </a:lnTo>
                <a:lnTo>
                  <a:pt x="44648" y="62508"/>
                </a:lnTo>
                <a:lnTo>
                  <a:pt x="53578" y="62508"/>
                </a:lnTo>
                <a:lnTo>
                  <a:pt x="71437" y="53578"/>
                </a:lnTo>
                <a:lnTo>
                  <a:pt x="89297" y="44649"/>
                </a:lnTo>
                <a:lnTo>
                  <a:pt x="116086" y="35719"/>
                </a:lnTo>
                <a:lnTo>
                  <a:pt x="142875" y="17860"/>
                </a:lnTo>
                <a:lnTo>
                  <a:pt x="160734" y="8930"/>
                </a:lnTo>
                <a:lnTo>
                  <a:pt x="169664" y="0"/>
                </a:lnTo>
                <a:lnTo>
                  <a:pt x="178594" y="0"/>
                </a:lnTo>
                <a:lnTo>
                  <a:pt x="169664" y="8930"/>
                </a:lnTo>
                <a:lnTo>
                  <a:pt x="151805" y="17860"/>
                </a:lnTo>
                <a:lnTo>
                  <a:pt x="133945" y="35719"/>
                </a:lnTo>
                <a:lnTo>
                  <a:pt x="98227" y="62508"/>
                </a:lnTo>
                <a:lnTo>
                  <a:pt x="62508" y="89297"/>
                </a:lnTo>
                <a:lnTo>
                  <a:pt x="35719" y="125016"/>
                </a:lnTo>
                <a:lnTo>
                  <a:pt x="8930" y="151805"/>
                </a:lnTo>
                <a:lnTo>
                  <a:pt x="0" y="169664"/>
                </a:lnTo>
                <a:lnTo>
                  <a:pt x="0" y="178594"/>
                </a:lnTo>
                <a:lnTo>
                  <a:pt x="8930" y="169664"/>
                </a:lnTo>
                <a:lnTo>
                  <a:pt x="35719" y="160735"/>
                </a:lnTo>
                <a:lnTo>
                  <a:pt x="71437" y="142875"/>
                </a:lnTo>
                <a:lnTo>
                  <a:pt x="125016" y="133946"/>
                </a:lnTo>
                <a:lnTo>
                  <a:pt x="169664" y="116086"/>
                </a:lnTo>
                <a:lnTo>
                  <a:pt x="214312" y="116086"/>
                </a:lnTo>
                <a:lnTo>
                  <a:pt x="241102" y="116086"/>
                </a:lnTo>
                <a:lnTo>
                  <a:pt x="258961" y="133946"/>
                </a:lnTo>
                <a:lnTo>
                  <a:pt x="258961" y="151805"/>
                </a:lnTo>
                <a:lnTo>
                  <a:pt x="241102" y="178594"/>
                </a:lnTo>
                <a:lnTo>
                  <a:pt x="223242" y="214313"/>
                </a:lnTo>
                <a:lnTo>
                  <a:pt x="196453" y="241102"/>
                </a:lnTo>
                <a:lnTo>
                  <a:pt x="169664" y="258961"/>
                </a:lnTo>
                <a:lnTo>
                  <a:pt x="151805" y="258961"/>
                </a:lnTo>
                <a:lnTo>
                  <a:pt x="142875" y="250032"/>
                </a:lnTo>
                <a:lnTo>
                  <a:pt x="133945" y="214313"/>
                </a:lnTo>
                <a:lnTo>
                  <a:pt x="133945"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9" name="Freeform 27698"/>
          <p:cNvSpPr/>
          <p:nvPr/>
        </p:nvSpPr>
        <p:spPr bwMode="auto">
          <a:xfrm>
            <a:off x="3080742" y="3955851"/>
            <a:ext cx="125017" cy="142876"/>
          </a:xfrm>
          <a:custGeom>
            <a:avLst/>
            <a:gdLst/>
            <a:ahLst/>
            <a:cxnLst/>
            <a:rect l="0" t="0" r="0" b="0"/>
            <a:pathLst>
              <a:path w="125017" h="142876">
                <a:moveTo>
                  <a:pt x="17860" y="0"/>
                </a:moveTo>
                <a:lnTo>
                  <a:pt x="17860" y="17860"/>
                </a:lnTo>
                <a:lnTo>
                  <a:pt x="8930" y="35719"/>
                </a:lnTo>
                <a:lnTo>
                  <a:pt x="0" y="71438"/>
                </a:lnTo>
                <a:lnTo>
                  <a:pt x="0" y="98227"/>
                </a:lnTo>
                <a:lnTo>
                  <a:pt x="0" y="125016"/>
                </a:lnTo>
                <a:lnTo>
                  <a:pt x="17860" y="142875"/>
                </a:lnTo>
                <a:lnTo>
                  <a:pt x="35719" y="142875"/>
                </a:lnTo>
                <a:lnTo>
                  <a:pt x="62508" y="133945"/>
                </a:lnTo>
                <a:lnTo>
                  <a:pt x="80367" y="116086"/>
                </a:lnTo>
                <a:lnTo>
                  <a:pt x="107156" y="98227"/>
                </a:lnTo>
                <a:lnTo>
                  <a:pt x="116086" y="71438"/>
                </a:lnTo>
                <a:lnTo>
                  <a:pt x="125016" y="44649"/>
                </a:lnTo>
                <a:lnTo>
                  <a:pt x="116086" y="17860"/>
                </a:lnTo>
                <a:lnTo>
                  <a:pt x="98227" y="8930"/>
                </a:lnTo>
                <a:lnTo>
                  <a:pt x="80367" y="0"/>
                </a:lnTo>
                <a:lnTo>
                  <a:pt x="53578" y="8930"/>
                </a:lnTo>
                <a:lnTo>
                  <a:pt x="35719" y="17860"/>
                </a:lnTo>
                <a:lnTo>
                  <a:pt x="17860" y="44649"/>
                </a:lnTo>
                <a:lnTo>
                  <a:pt x="17860" y="62508"/>
                </a:lnTo>
                <a:lnTo>
                  <a:pt x="17860" y="89297"/>
                </a:lnTo>
                <a:lnTo>
                  <a:pt x="35719" y="98227"/>
                </a:lnTo>
                <a:lnTo>
                  <a:pt x="62508" y="98227"/>
                </a:lnTo>
                <a:lnTo>
                  <a:pt x="80367" y="98227"/>
                </a:lnTo>
                <a:lnTo>
                  <a:pt x="8036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0" name="Freeform 27699"/>
          <p:cNvSpPr/>
          <p:nvPr/>
        </p:nvSpPr>
        <p:spPr bwMode="auto">
          <a:xfrm>
            <a:off x="3223617" y="3911203"/>
            <a:ext cx="107157" cy="169665"/>
          </a:xfrm>
          <a:custGeom>
            <a:avLst/>
            <a:gdLst/>
            <a:ahLst/>
            <a:cxnLst/>
            <a:rect l="0" t="0" r="0" b="0"/>
            <a:pathLst>
              <a:path w="107157" h="169665">
                <a:moveTo>
                  <a:pt x="53578" y="17859"/>
                </a:moveTo>
                <a:lnTo>
                  <a:pt x="53578" y="17859"/>
                </a:lnTo>
                <a:lnTo>
                  <a:pt x="44649" y="17859"/>
                </a:lnTo>
                <a:lnTo>
                  <a:pt x="35719" y="26789"/>
                </a:lnTo>
                <a:lnTo>
                  <a:pt x="26789" y="44648"/>
                </a:lnTo>
                <a:lnTo>
                  <a:pt x="8930" y="71437"/>
                </a:lnTo>
                <a:lnTo>
                  <a:pt x="8930" y="98226"/>
                </a:lnTo>
                <a:lnTo>
                  <a:pt x="0" y="125015"/>
                </a:lnTo>
                <a:lnTo>
                  <a:pt x="8930" y="142875"/>
                </a:lnTo>
                <a:lnTo>
                  <a:pt x="17860" y="160734"/>
                </a:lnTo>
                <a:lnTo>
                  <a:pt x="35719" y="169664"/>
                </a:lnTo>
                <a:lnTo>
                  <a:pt x="53578" y="169664"/>
                </a:lnTo>
                <a:lnTo>
                  <a:pt x="71438" y="151804"/>
                </a:lnTo>
                <a:lnTo>
                  <a:pt x="89297" y="133945"/>
                </a:lnTo>
                <a:lnTo>
                  <a:pt x="107156" y="116086"/>
                </a:lnTo>
                <a:lnTo>
                  <a:pt x="107156" y="89297"/>
                </a:lnTo>
                <a:lnTo>
                  <a:pt x="107156" y="62508"/>
                </a:lnTo>
                <a:lnTo>
                  <a:pt x="107156" y="35718"/>
                </a:lnTo>
                <a:lnTo>
                  <a:pt x="89297" y="8929"/>
                </a:lnTo>
                <a:lnTo>
                  <a:pt x="71438" y="0"/>
                </a:lnTo>
                <a:lnTo>
                  <a:pt x="53578" y="8929"/>
                </a:lnTo>
                <a:lnTo>
                  <a:pt x="26789" y="26789"/>
                </a:lnTo>
                <a:lnTo>
                  <a:pt x="17860" y="53578"/>
                </a:lnTo>
                <a:lnTo>
                  <a:pt x="8930" y="80367"/>
                </a:lnTo>
                <a:lnTo>
                  <a:pt x="8930" y="98226"/>
                </a:lnTo>
                <a:lnTo>
                  <a:pt x="17860" y="116086"/>
                </a:lnTo>
                <a:lnTo>
                  <a:pt x="35719" y="125015"/>
                </a:lnTo>
                <a:lnTo>
                  <a:pt x="53578" y="133945"/>
                </a:lnTo>
                <a:lnTo>
                  <a:pt x="71438" y="125015"/>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1" name="Freeform 27700"/>
          <p:cNvSpPr/>
          <p:nvPr/>
        </p:nvSpPr>
        <p:spPr bwMode="auto">
          <a:xfrm>
            <a:off x="3339703" y="3884414"/>
            <a:ext cx="98228" cy="142876"/>
          </a:xfrm>
          <a:custGeom>
            <a:avLst/>
            <a:gdLst/>
            <a:ahLst/>
            <a:cxnLst/>
            <a:rect l="0" t="0" r="0" b="0"/>
            <a:pathLst>
              <a:path w="98228" h="142876">
                <a:moveTo>
                  <a:pt x="0" y="62507"/>
                </a:moveTo>
                <a:lnTo>
                  <a:pt x="0" y="71437"/>
                </a:lnTo>
                <a:lnTo>
                  <a:pt x="0" y="89297"/>
                </a:lnTo>
                <a:lnTo>
                  <a:pt x="0" y="107156"/>
                </a:lnTo>
                <a:lnTo>
                  <a:pt x="0" y="125015"/>
                </a:lnTo>
                <a:lnTo>
                  <a:pt x="8930" y="133945"/>
                </a:lnTo>
                <a:lnTo>
                  <a:pt x="17860" y="142875"/>
                </a:lnTo>
                <a:lnTo>
                  <a:pt x="35719" y="142875"/>
                </a:lnTo>
                <a:lnTo>
                  <a:pt x="53578" y="133945"/>
                </a:lnTo>
                <a:lnTo>
                  <a:pt x="71438" y="116086"/>
                </a:lnTo>
                <a:lnTo>
                  <a:pt x="80367" y="89297"/>
                </a:lnTo>
                <a:lnTo>
                  <a:pt x="89297" y="71437"/>
                </a:lnTo>
                <a:lnTo>
                  <a:pt x="98227" y="44648"/>
                </a:lnTo>
                <a:lnTo>
                  <a:pt x="89297" y="17859"/>
                </a:lnTo>
                <a:lnTo>
                  <a:pt x="80367" y="8929"/>
                </a:lnTo>
                <a:lnTo>
                  <a:pt x="71438" y="0"/>
                </a:lnTo>
                <a:lnTo>
                  <a:pt x="53578" y="8929"/>
                </a:lnTo>
                <a:lnTo>
                  <a:pt x="35719" y="26789"/>
                </a:lnTo>
                <a:lnTo>
                  <a:pt x="26789" y="53578"/>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2" name="Freeform 27701"/>
          <p:cNvSpPr/>
          <p:nvPr/>
        </p:nvSpPr>
        <p:spPr bwMode="auto">
          <a:xfrm>
            <a:off x="1982391" y="4607718"/>
            <a:ext cx="285751" cy="116087"/>
          </a:xfrm>
          <a:custGeom>
            <a:avLst/>
            <a:gdLst/>
            <a:ahLst/>
            <a:cxnLst/>
            <a:rect l="0" t="0" r="0" b="0"/>
            <a:pathLst>
              <a:path w="285751" h="116087">
                <a:moveTo>
                  <a:pt x="0" y="0"/>
                </a:moveTo>
                <a:lnTo>
                  <a:pt x="8929" y="8930"/>
                </a:lnTo>
                <a:lnTo>
                  <a:pt x="8929" y="17860"/>
                </a:lnTo>
                <a:lnTo>
                  <a:pt x="8929" y="44649"/>
                </a:lnTo>
                <a:lnTo>
                  <a:pt x="17859" y="71438"/>
                </a:lnTo>
                <a:lnTo>
                  <a:pt x="26789" y="98227"/>
                </a:lnTo>
                <a:lnTo>
                  <a:pt x="35718" y="107157"/>
                </a:lnTo>
                <a:lnTo>
                  <a:pt x="44648" y="116086"/>
                </a:lnTo>
                <a:lnTo>
                  <a:pt x="44648" y="116086"/>
                </a:lnTo>
                <a:lnTo>
                  <a:pt x="53578" y="107157"/>
                </a:lnTo>
                <a:lnTo>
                  <a:pt x="62507" y="89297"/>
                </a:lnTo>
                <a:lnTo>
                  <a:pt x="71437" y="71438"/>
                </a:lnTo>
                <a:lnTo>
                  <a:pt x="71437" y="53578"/>
                </a:lnTo>
                <a:lnTo>
                  <a:pt x="80367" y="35719"/>
                </a:lnTo>
                <a:lnTo>
                  <a:pt x="89297" y="17860"/>
                </a:lnTo>
                <a:lnTo>
                  <a:pt x="98226" y="8930"/>
                </a:lnTo>
                <a:lnTo>
                  <a:pt x="107156" y="8930"/>
                </a:lnTo>
                <a:lnTo>
                  <a:pt x="116086" y="26789"/>
                </a:lnTo>
                <a:lnTo>
                  <a:pt x="125015" y="35719"/>
                </a:lnTo>
                <a:lnTo>
                  <a:pt x="125015" y="53578"/>
                </a:lnTo>
                <a:lnTo>
                  <a:pt x="133945" y="71438"/>
                </a:lnTo>
                <a:lnTo>
                  <a:pt x="142875" y="89297"/>
                </a:lnTo>
                <a:lnTo>
                  <a:pt x="142875" y="98227"/>
                </a:lnTo>
                <a:lnTo>
                  <a:pt x="142875" y="89297"/>
                </a:lnTo>
                <a:lnTo>
                  <a:pt x="151804" y="80368"/>
                </a:lnTo>
                <a:lnTo>
                  <a:pt x="151804" y="71438"/>
                </a:lnTo>
                <a:lnTo>
                  <a:pt x="160734" y="53578"/>
                </a:lnTo>
                <a:lnTo>
                  <a:pt x="169664" y="35719"/>
                </a:lnTo>
                <a:lnTo>
                  <a:pt x="178593" y="26789"/>
                </a:lnTo>
                <a:lnTo>
                  <a:pt x="196453" y="26789"/>
                </a:lnTo>
                <a:lnTo>
                  <a:pt x="223242" y="35719"/>
                </a:lnTo>
                <a:lnTo>
                  <a:pt x="241101" y="44649"/>
                </a:lnTo>
                <a:lnTo>
                  <a:pt x="267890" y="53578"/>
                </a:lnTo>
                <a:lnTo>
                  <a:pt x="276820" y="62508"/>
                </a:lnTo>
                <a:lnTo>
                  <a:pt x="285750" y="71438"/>
                </a:lnTo>
                <a:lnTo>
                  <a:pt x="285750" y="71438"/>
                </a:lnTo>
                <a:lnTo>
                  <a:pt x="276820" y="62508"/>
                </a:lnTo>
                <a:lnTo>
                  <a:pt x="267890" y="53578"/>
                </a:lnTo>
                <a:lnTo>
                  <a:pt x="26789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3" name="Freeform 27702"/>
          <p:cNvSpPr/>
          <p:nvPr/>
        </p:nvSpPr>
        <p:spPr bwMode="auto">
          <a:xfrm>
            <a:off x="2027039" y="4438054"/>
            <a:ext cx="44650" cy="44650"/>
          </a:xfrm>
          <a:custGeom>
            <a:avLst/>
            <a:gdLst/>
            <a:ahLst/>
            <a:cxnLst/>
            <a:rect l="0" t="0" r="0" b="0"/>
            <a:pathLst>
              <a:path w="44650" h="44650">
                <a:moveTo>
                  <a:pt x="8930" y="44649"/>
                </a:moveTo>
                <a:lnTo>
                  <a:pt x="8930" y="44649"/>
                </a:lnTo>
                <a:lnTo>
                  <a:pt x="0" y="44649"/>
                </a:lnTo>
                <a:lnTo>
                  <a:pt x="0" y="35719"/>
                </a:lnTo>
                <a:lnTo>
                  <a:pt x="8930" y="35719"/>
                </a:lnTo>
                <a:lnTo>
                  <a:pt x="17859" y="26789"/>
                </a:lnTo>
                <a:lnTo>
                  <a:pt x="26789" y="1786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4" name="Freeform 27703"/>
          <p:cNvSpPr/>
          <p:nvPr/>
        </p:nvSpPr>
        <p:spPr bwMode="auto">
          <a:xfrm>
            <a:off x="2393156" y="4411265"/>
            <a:ext cx="151806" cy="196454"/>
          </a:xfrm>
          <a:custGeom>
            <a:avLst/>
            <a:gdLst/>
            <a:ahLst/>
            <a:cxnLst/>
            <a:rect l="0" t="0" r="0" b="0"/>
            <a:pathLst>
              <a:path w="151806" h="196454">
                <a:moveTo>
                  <a:pt x="0" y="17860"/>
                </a:moveTo>
                <a:lnTo>
                  <a:pt x="0" y="26789"/>
                </a:lnTo>
                <a:lnTo>
                  <a:pt x="0" y="44649"/>
                </a:lnTo>
                <a:lnTo>
                  <a:pt x="8930" y="71438"/>
                </a:lnTo>
                <a:lnTo>
                  <a:pt x="17860" y="107156"/>
                </a:lnTo>
                <a:lnTo>
                  <a:pt x="35719" y="142875"/>
                </a:lnTo>
                <a:lnTo>
                  <a:pt x="44649" y="169664"/>
                </a:lnTo>
                <a:lnTo>
                  <a:pt x="53578" y="187524"/>
                </a:lnTo>
                <a:lnTo>
                  <a:pt x="71438" y="196453"/>
                </a:lnTo>
                <a:lnTo>
                  <a:pt x="80367" y="196453"/>
                </a:lnTo>
                <a:lnTo>
                  <a:pt x="89297" y="178594"/>
                </a:lnTo>
                <a:lnTo>
                  <a:pt x="98227" y="151805"/>
                </a:lnTo>
                <a:lnTo>
                  <a:pt x="98227" y="125016"/>
                </a:lnTo>
                <a:lnTo>
                  <a:pt x="107157" y="89297"/>
                </a:lnTo>
                <a:lnTo>
                  <a:pt x="116086" y="53578"/>
                </a:lnTo>
                <a:lnTo>
                  <a:pt x="116086" y="26789"/>
                </a:lnTo>
                <a:lnTo>
                  <a:pt x="125016" y="8930"/>
                </a:lnTo>
                <a:lnTo>
                  <a:pt x="142875" y="0"/>
                </a:lnTo>
                <a:lnTo>
                  <a:pt x="142875" y="0"/>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5" name="Freeform 27704"/>
          <p:cNvSpPr/>
          <p:nvPr/>
        </p:nvSpPr>
        <p:spPr bwMode="auto">
          <a:xfrm>
            <a:off x="2607469" y="4464843"/>
            <a:ext cx="44649" cy="116087"/>
          </a:xfrm>
          <a:custGeom>
            <a:avLst/>
            <a:gdLst/>
            <a:ahLst/>
            <a:cxnLst/>
            <a:rect l="0" t="0" r="0" b="0"/>
            <a:pathLst>
              <a:path w="44649" h="116087">
                <a:moveTo>
                  <a:pt x="8929" y="0"/>
                </a:moveTo>
                <a:lnTo>
                  <a:pt x="8929" y="8930"/>
                </a:lnTo>
                <a:lnTo>
                  <a:pt x="8929" y="17860"/>
                </a:lnTo>
                <a:lnTo>
                  <a:pt x="0" y="35719"/>
                </a:lnTo>
                <a:lnTo>
                  <a:pt x="0" y="62508"/>
                </a:lnTo>
                <a:lnTo>
                  <a:pt x="8929" y="80368"/>
                </a:lnTo>
                <a:lnTo>
                  <a:pt x="8929" y="98227"/>
                </a:lnTo>
                <a:lnTo>
                  <a:pt x="17859" y="107157"/>
                </a:lnTo>
                <a:lnTo>
                  <a:pt x="26789" y="116086"/>
                </a:lnTo>
                <a:lnTo>
                  <a:pt x="35719" y="107157"/>
                </a:lnTo>
                <a:lnTo>
                  <a:pt x="44648" y="89297"/>
                </a:lnTo>
                <a:lnTo>
                  <a:pt x="44648" y="71438"/>
                </a:lnTo>
                <a:lnTo>
                  <a:pt x="4464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6" name="Freeform 27705"/>
          <p:cNvSpPr/>
          <p:nvPr/>
        </p:nvSpPr>
        <p:spPr bwMode="auto">
          <a:xfrm>
            <a:off x="2553891" y="4330898"/>
            <a:ext cx="80368" cy="71439"/>
          </a:xfrm>
          <a:custGeom>
            <a:avLst/>
            <a:gdLst/>
            <a:ahLst/>
            <a:cxnLst/>
            <a:rect l="0" t="0" r="0" b="0"/>
            <a:pathLst>
              <a:path w="80368" h="71439">
                <a:moveTo>
                  <a:pt x="0" y="0"/>
                </a:moveTo>
                <a:lnTo>
                  <a:pt x="0" y="0"/>
                </a:lnTo>
                <a:lnTo>
                  <a:pt x="0" y="8930"/>
                </a:lnTo>
                <a:lnTo>
                  <a:pt x="0" y="26789"/>
                </a:lnTo>
                <a:lnTo>
                  <a:pt x="0" y="35719"/>
                </a:lnTo>
                <a:lnTo>
                  <a:pt x="8929" y="53578"/>
                </a:lnTo>
                <a:lnTo>
                  <a:pt x="17859" y="62508"/>
                </a:lnTo>
                <a:lnTo>
                  <a:pt x="44648" y="71438"/>
                </a:lnTo>
                <a:lnTo>
                  <a:pt x="62507" y="71438"/>
                </a:lnTo>
                <a:lnTo>
                  <a:pt x="80367" y="71438"/>
                </a:lnTo>
                <a:lnTo>
                  <a:pt x="80367"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7" name="Freeform 27706"/>
          <p:cNvSpPr/>
          <p:nvPr/>
        </p:nvSpPr>
        <p:spPr bwMode="auto">
          <a:xfrm>
            <a:off x="2741414" y="4348757"/>
            <a:ext cx="98228" cy="160736"/>
          </a:xfrm>
          <a:custGeom>
            <a:avLst/>
            <a:gdLst/>
            <a:ahLst/>
            <a:cxnLst/>
            <a:rect l="0" t="0" r="0" b="0"/>
            <a:pathLst>
              <a:path w="98228" h="160736">
                <a:moveTo>
                  <a:pt x="0" y="98227"/>
                </a:moveTo>
                <a:lnTo>
                  <a:pt x="8930" y="98227"/>
                </a:lnTo>
                <a:lnTo>
                  <a:pt x="8930" y="116086"/>
                </a:lnTo>
                <a:lnTo>
                  <a:pt x="8930" y="125016"/>
                </a:lnTo>
                <a:lnTo>
                  <a:pt x="17859" y="142875"/>
                </a:lnTo>
                <a:lnTo>
                  <a:pt x="26789" y="160735"/>
                </a:lnTo>
                <a:lnTo>
                  <a:pt x="26789" y="160735"/>
                </a:lnTo>
                <a:lnTo>
                  <a:pt x="26789" y="160735"/>
                </a:lnTo>
                <a:lnTo>
                  <a:pt x="26789" y="160735"/>
                </a:lnTo>
                <a:lnTo>
                  <a:pt x="26789" y="142875"/>
                </a:lnTo>
                <a:lnTo>
                  <a:pt x="26789" y="125016"/>
                </a:lnTo>
                <a:lnTo>
                  <a:pt x="35719" y="89297"/>
                </a:lnTo>
                <a:lnTo>
                  <a:pt x="35719" y="62508"/>
                </a:lnTo>
                <a:lnTo>
                  <a:pt x="44649" y="35719"/>
                </a:lnTo>
                <a:lnTo>
                  <a:pt x="62508" y="17860"/>
                </a:lnTo>
                <a:lnTo>
                  <a:pt x="71438" y="8930"/>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8" name="Freeform 27707"/>
          <p:cNvSpPr/>
          <p:nvPr/>
        </p:nvSpPr>
        <p:spPr bwMode="auto">
          <a:xfrm>
            <a:off x="2884289" y="4196953"/>
            <a:ext cx="98228" cy="250032"/>
          </a:xfrm>
          <a:custGeom>
            <a:avLst/>
            <a:gdLst/>
            <a:ahLst/>
            <a:cxnLst/>
            <a:rect l="0" t="0" r="0" b="0"/>
            <a:pathLst>
              <a:path w="98228" h="250032">
                <a:moveTo>
                  <a:pt x="8930" y="0"/>
                </a:moveTo>
                <a:lnTo>
                  <a:pt x="8930" y="0"/>
                </a:lnTo>
                <a:lnTo>
                  <a:pt x="8930" y="8929"/>
                </a:lnTo>
                <a:lnTo>
                  <a:pt x="8930" y="26789"/>
                </a:lnTo>
                <a:lnTo>
                  <a:pt x="17859" y="53578"/>
                </a:lnTo>
                <a:lnTo>
                  <a:pt x="26789" y="80367"/>
                </a:lnTo>
                <a:lnTo>
                  <a:pt x="35719" y="116086"/>
                </a:lnTo>
                <a:lnTo>
                  <a:pt x="53578" y="151804"/>
                </a:lnTo>
                <a:lnTo>
                  <a:pt x="71438" y="187523"/>
                </a:lnTo>
                <a:lnTo>
                  <a:pt x="80367" y="214312"/>
                </a:lnTo>
                <a:lnTo>
                  <a:pt x="89297" y="232172"/>
                </a:lnTo>
                <a:lnTo>
                  <a:pt x="98227" y="241101"/>
                </a:lnTo>
                <a:lnTo>
                  <a:pt x="98227" y="250031"/>
                </a:lnTo>
                <a:lnTo>
                  <a:pt x="89297" y="250031"/>
                </a:lnTo>
                <a:lnTo>
                  <a:pt x="80367" y="250031"/>
                </a:lnTo>
                <a:lnTo>
                  <a:pt x="53578" y="241101"/>
                </a:lnTo>
                <a:lnTo>
                  <a:pt x="26789" y="232172"/>
                </a:lnTo>
                <a:lnTo>
                  <a:pt x="0" y="214312"/>
                </a:lnTo>
                <a:lnTo>
                  <a:pt x="0"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9" name="Freeform 27708"/>
          <p:cNvSpPr/>
          <p:nvPr/>
        </p:nvSpPr>
        <p:spPr bwMode="auto">
          <a:xfrm>
            <a:off x="2839641" y="4321968"/>
            <a:ext cx="214313" cy="62509"/>
          </a:xfrm>
          <a:custGeom>
            <a:avLst/>
            <a:gdLst/>
            <a:ahLst/>
            <a:cxnLst/>
            <a:rect l="0" t="0" r="0" b="0"/>
            <a:pathLst>
              <a:path w="214313" h="62509">
                <a:moveTo>
                  <a:pt x="0" y="62508"/>
                </a:moveTo>
                <a:lnTo>
                  <a:pt x="0" y="62508"/>
                </a:lnTo>
                <a:lnTo>
                  <a:pt x="17859" y="62508"/>
                </a:lnTo>
                <a:lnTo>
                  <a:pt x="35718" y="53578"/>
                </a:lnTo>
                <a:lnTo>
                  <a:pt x="71437" y="53578"/>
                </a:lnTo>
                <a:lnTo>
                  <a:pt x="98226" y="44649"/>
                </a:lnTo>
                <a:lnTo>
                  <a:pt x="133945" y="35719"/>
                </a:lnTo>
                <a:lnTo>
                  <a:pt x="160734" y="26789"/>
                </a:lnTo>
                <a:lnTo>
                  <a:pt x="187523" y="17860"/>
                </a:lnTo>
                <a:lnTo>
                  <a:pt x="205382" y="8930"/>
                </a:lnTo>
                <a:lnTo>
                  <a:pt x="214312" y="0"/>
                </a:lnTo>
                <a:lnTo>
                  <a:pt x="214312" y="0"/>
                </a:lnTo>
                <a:lnTo>
                  <a:pt x="214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0" name="Freeform 27709"/>
          <p:cNvSpPr/>
          <p:nvPr/>
        </p:nvSpPr>
        <p:spPr bwMode="auto">
          <a:xfrm>
            <a:off x="3027164" y="4313039"/>
            <a:ext cx="160735" cy="98227"/>
          </a:xfrm>
          <a:custGeom>
            <a:avLst/>
            <a:gdLst/>
            <a:ahLst/>
            <a:cxnLst/>
            <a:rect l="0" t="0" r="0" b="0"/>
            <a:pathLst>
              <a:path w="160735" h="98227">
                <a:moveTo>
                  <a:pt x="0" y="0"/>
                </a:moveTo>
                <a:lnTo>
                  <a:pt x="8930" y="8929"/>
                </a:lnTo>
                <a:lnTo>
                  <a:pt x="8930" y="17859"/>
                </a:lnTo>
                <a:lnTo>
                  <a:pt x="8930" y="26789"/>
                </a:lnTo>
                <a:lnTo>
                  <a:pt x="17859" y="44648"/>
                </a:lnTo>
                <a:lnTo>
                  <a:pt x="26789" y="62507"/>
                </a:lnTo>
                <a:lnTo>
                  <a:pt x="35719" y="71437"/>
                </a:lnTo>
                <a:lnTo>
                  <a:pt x="44649" y="80367"/>
                </a:lnTo>
                <a:lnTo>
                  <a:pt x="53578" y="98226"/>
                </a:lnTo>
                <a:lnTo>
                  <a:pt x="62508" y="98226"/>
                </a:lnTo>
                <a:lnTo>
                  <a:pt x="71438" y="98226"/>
                </a:lnTo>
                <a:lnTo>
                  <a:pt x="80367" y="89297"/>
                </a:lnTo>
                <a:lnTo>
                  <a:pt x="80367" y="71437"/>
                </a:lnTo>
                <a:lnTo>
                  <a:pt x="89297" y="53578"/>
                </a:lnTo>
                <a:lnTo>
                  <a:pt x="89297" y="35718"/>
                </a:lnTo>
                <a:lnTo>
                  <a:pt x="89297" y="17859"/>
                </a:lnTo>
                <a:lnTo>
                  <a:pt x="98227" y="0"/>
                </a:lnTo>
                <a:lnTo>
                  <a:pt x="98227" y="0"/>
                </a:lnTo>
                <a:lnTo>
                  <a:pt x="107156" y="0"/>
                </a:lnTo>
                <a:lnTo>
                  <a:pt x="116086" y="17859"/>
                </a:lnTo>
                <a:lnTo>
                  <a:pt x="125016" y="35718"/>
                </a:lnTo>
                <a:lnTo>
                  <a:pt x="125016" y="53578"/>
                </a:lnTo>
                <a:lnTo>
                  <a:pt x="133945" y="62507"/>
                </a:lnTo>
                <a:lnTo>
                  <a:pt x="142875" y="71437"/>
                </a:lnTo>
                <a:lnTo>
                  <a:pt x="151805" y="71437"/>
                </a:lnTo>
                <a:lnTo>
                  <a:pt x="160734" y="62507"/>
                </a:lnTo>
                <a:lnTo>
                  <a:pt x="160734"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1" name="Freeform 27710"/>
          <p:cNvSpPr/>
          <p:nvPr/>
        </p:nvSpPr>
        <p:spPr bwMode="auto">
          <a:xfrm>
            <a:off x="3187898" y="4125515"/>
            <a:ext cx="142876" cy="241103"/>
          </a:xfrm>
          <a:custGeom>
            <a:avLst/>
            <a:gdLst/>
            <a:ahLst/>
            <a:cxnLst/>
            <a:rect l="0" t="0" r="0" b="0"/>
            <a:pathLst>
              <a:path w="142876" h="241103">
                <a:moveTo>
                  <a:pt x="8930" y="151805"/>
                </a:moveTo>
                <a:lnTo>
                  <a:pt x="8930" y="160735"/>
                </a:lnTo>
                <a:lnTo>
                  <a:pt x="8930" y="178594"/>
                </a:lnTo>
                <a:lnTo>
                  <a:pt x="0" y="196453"/>
                </a:lnTo>
                <a:lnTo>
                  <a:pt x="0" y="214313"/>
                </a:lnTo>
                <a:lnTo>
                  <a:pt x="0" y="232172"/>
                </a:lnTo>
                <a:lnTo>
                  <a:pt x="8930" y="241102"/>
                </a:lnTo>
                <a:lnTo>
                  <a:pt x="17860" y="241102"/>
                </a:lnTo>
                <a:lnTo>
                  <a:pt x="17860" y="241102"/>
                </a:lnTo>
                <a:lnTo>
                  <a:pt x="26790" y="232172"/>
                </a:lnTo>
                <a:lnTo>
                  <a:pt x="35719" y="214313"/>
                </a:lnTo>
                <a:lnTo>
                  <a:pt x="44649" y="205383"/>
                </a:lnTo>
                <a:lnTo>
                  <a:pt x="53579" y="187524"/>
                </a:lnTo>
                <a:lnTo>
                  <a:pt x="62508" y="187524"/>
                </a:lnTo>
                <a:lnTo>
                  <a:pt x="71438" y="187524"/>
                </a:lnTo>
                <a:lnTo>
                  <a:pt x="80368" y="187524"/>
                </a:lnTo>
                <a:lnTo>
                  <a:pt x="89297" y="196453"/>
                </a:lnTo>
                <a:lnTo>
                  <a:pt x="98227" y="205383"/>
                </a:lnTo>
                <a:lnTo>
                  <a:pt x="107157" y="205383"/>
                </a:lnTo>
                <a:lnTo>
                  <a:pt x="116086" y="205383"/>
                </a:lnTo>
                <a:lnTo>
                  <a:pt x="125016" y="196453"/>
                </a:lnTo>
                <a:lnTo>
                  <a:pt x="125016" y="187524"/>
                </a:lnTo>
                <a:lnTo>
                  <a:pt x="133946" y="160735"/>
                </a:lnTo>
                <a:lnTo>
                  <a:pt x="133946" y="142875"/>
                </a:lnTo>
                <a:lnTo>
                  <a:pt x="133946" y="107156"/>
                </a:lnTo>
                <a:lnTo>
                  <a:pt x="133946" y="71438"/>
                </a:lnTo>
                <a:lnTo>
                  <a:pt x="125016" y="35719"/>
                </a:lnTo>
                <a:lnTo>
                  <a:pt x="125016" y="8930"/>
                </a:lnTo>
                <a:lnTo>
                  <a:pt x="116086" y="0"/>
                </a:lnTo>
                <a:lnTo>
                  <a:pt x="116086" y="0"/>
                </a:lnTo>
                <a:lnTo>
                  <a:pt x="116086" y="17860"/>
                </a:lnTo>
                <a:lnTo>
                  <a:pt x="107157" y="44649"/>
                </a:lnTo>
                <a:lnTo>
                  <a:pt x="107157" y="80367"/>
                </a:lnTo>
                <a:lnTo>
                  <a:pt x="107157" y="107156"/>
                </a:lnTo>
                <a:lnTo>
                  <a:pt x="116086" y="133946"/>
                </a:lnTo>
                <a:lnTo>
                  <a:pt x="125016" y="160735"/>
                </a:lnTo>
                <a:lnTo>
                  <a:pt x="133946" y="169664"/>
                </a:lnTo>
                <a:lnTo>
                  <a:pt x="142875" y="178594"/>
                </a:lnTo>
                <a:lnTo>
                  <a:pt x="14287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2" name="Freeform 27711"/>
          <p:cNvSpPr/>
          <p:nvPr/>
        </p:nvSpPr>
        <p:spPr bwMode="auto">
          <a:xfrm>
            <a:off x="2339578" y="4768453"/>
            <a:ext cx="321470" cy="258962"/>
          </a:xfrm>
          <a:custGeom>
            <a:avLst/>
            <a:gdLst/>
            <a:ahLst/>
            <a:cxnLst/>
            <a:rect l="0" t="0" r="0" b="0"/>
            <a:pathLst>
              <a:path w="321470" h="258962">
                <a:moveTo>
                  <a:pt x="0" y="44648"/>
                </a:moveTo>
                <a:lnTo>
                  <a:pt x="0" y="44648"/>
                </a:lnTo>
                <a:lnTo>
                  <a:pt x="0" y="53578"/>
                </a:lnTo>
                <a:lnTo>
                  <a:pt x="0" y="53578"/>
                </a:lnTo>
                <a:lnTo>
                  <a:pt x="0" y="71437"/>
                </a:lnTo>
                <a:lnTo>
                  <a:pt x="0" y="89297"/>
                </a:lnTo>
                <a:lnTo>
                  <a:pt x="8930" y="116086"/>
                </a:lnTo>
                <a:lnTo>
                  <a:pt x="17860" y="151805"/>
                </a:lnTo>
                <a:lnTo>
                  <a:pt x="26789" y="187524"/>
                </a:lnTo>
                <a:lnTo>
                  <a:pt x="44649" y="214313"/>
                </a:lnTo>
                <a:lnTo>
                  <a:pt x="53578" y="232172"/>
                </a:lnTo>
                <a:lnTo>
                  <a:pt x="62508" y="250031"/>
                </a:lnTo>
                <a:lnTo>
                  <a:pt x="62508" y="258961"/>
                </a:lnTo>
                <a:lnTo>
                  <a:pt x="71438" y="250031"/>
                </a:lnTo>
                <a:lnTo>
                  <a:pt x="71438" y="232172"/>
                </a:lnTo>
                <a:lnTo>
                  <a:pt x="62508" y="205383"/>
                </a:lnTo>
                <a:lnTo>
                  <a:pt x="53578" y="169664"/>
                </a:lnTo>
                <a:lnTo>
                  <a:pt x="44649" y="133945"/>
                </a:lnTo>
                <a:lnTo>
                  <a:pt x="35719" y="89297"/>
                </a:lnTo>
                <a:lnTo>
                  <a:pt x="26789" y="62508"/>
                </a:lnTo>
                <a:lnTo>
                  <a:pt x="26789" y="35718"/>
                </a:lnTo>
                <a:lnTo>
                  <a:pt x="35719" y="26789"/>
                </a:lnTo>
                <a:lnTo>
                  <a:pt x="44649" y="35718"/>
                </a:lnTo>
                <a:lnTo>
                  <a:pt x="62508" y="53578"/>
                </a:lnTo>
                <a:lnTo>
                  <a:pt x="80367" y="80367"/>
                </a:lnTo>
                <a:lnTo>
                  <a:pt x="98227" y="107156"/>
                </a:lnTo>
                <a:lnTo>
                  <a:pt x="116086" y="142875"/>
                </a:lnTo>
                <a:lnTo>
                  <a:pt x="133945" y="169664"/>
                </a:lnTo>
                <a:lnTo>
                  <a:pt x="151805" y="187524"/>
                </a:lnTo>
                <a:lnTo>
                  <a:pt x="160735" y="205383"/>
                </a:lnTo>
                <a:lnTo>
                  <a:pt x="169664" y="205383"/>
                </a:lnTo>
                <a:lnTo>
                  <a:pt x="169664" y="187524"/>
                </a:lnTo>
                <a:lnTo>
                  <a:pt x="169664" y="160735"/>
                </a:lnTo>
                <a:lnTo>
                  <a:pt x="169664" y="133945"/>
                </a:lnTo>
                <a:lnTo>
                  <a:pt x="160735" y="89297"/>
                </a:lnTo>
                <a:lnTo>
                  <a:pt x="151805" y="44648"/>
                </a:lnTo>
                <a:lnTo>
                  <a:pt x="151805" y="17859"/>
                </a:lnTo>
                <a:lnTo>
                  <a:pt x="160735" y="0"/>
                </a:lnTo>
                <a:lnTo>
                  <a:pt x="178594" y="0"/>
                </a:lnTo>
                <a:lnTo>
                  <a:pt x="196453" y="17859"/>
                </a:lnTo>
                <a:lnTo>
                  <a:pt x="223242" y="44648"/>
                </a:lnTo>
                <a:lnTo>
                  <a:pt x="241102" y="80367"/>
                </a:lnTo>
                <a:lnTo>
                  <a:pt x="258961" y="116086"/>
                </a:lnTo>
                <a:lnTo>
                  <a:pt x="276820" y="133945"/>
                </a:lnTo>
                <a:lnTo>
                  <a:pt x="285750" y="160735"/>
                </a:lnTo>
                <a:lnTo>
                  <a:pt x="303610" y="160735"/>
                </a:lnTo>
                <a:lnTo>
                  <a:pt x="312539" y="160735"/>
                </a:lnTo>
                <a:lnTo>
                  <a:pt x="321469" y="133945"/>
                </a:lnTo>
                <a:lnTo>
                  <a:pt x="321469" y="98226"/>
                </a:lnTo>
                <a:lnTo>
                  <a:pt x="321469" y="53578"/>
                </a:lnTo>
                <a:lnTo>
                  <a:pt x="32146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3" name="Freeform 27712"/>
          <p:cNvSpPr/>
          <p:nvPr/>
        </p:nvSpPr>
        <p:spPr bwMode="auto">
          <a:xfrm>
            <a:off x="2661047" y="4723804"/>
            <a:ext cx="214313" cy="178595"/>
          </a:xfrm>
          <a:custGeom>
            <a:avLst/>
            <a:gdLst/>
            <a:ahLst/>
            <a:cxnLst/>
            <a:rect l="0" t="0" r="0" b="0"/>
            <a:pathLst>
              <a:path w="214313" h="178595">
                <a:moveTo>
                  <a:pt x="8930" y="71438"/>
                </a:moveTo>
                <a:lnTo>
                  <a:pt x="0" y="80367"/>
                </a:lnTo>
                <a:lnTo>
                  <a:pt x="0" y="98227"/>
                </a:lnTo>
                <a:lnTo>
                  <a:pt x="0" y="107157"/>
                </a:lnTo>
                <a:lnTo>
                  <a:pt x="8930" y="116086"/>
                </a:lnTo>
                <a:lnTo>
                  <a:pt x="26789" y="116086"/>
                </a:lnTo>
                <a:lnTo>
                  <a:pt x="44648" y="107157"/>
                </a:lnTo>
                <a:lnTo>
                  <a:pt x="62508" y="89297"/>
                </a:lnTo>
                <a:lnTo>
                  <a:pt x="80367" y="71438"/>
                </a:lnTo>
                <a:lnTo>
                  <a:pt x="98226" y="44649"/>
                </a:lnTo>
                <a:lnTo>
                  <a:pt x="107156" y="26789"/>
                </a:lnTo>
                <a:lnTo>
                  <a:pt x="107156" y="17860"/>
                </a:lnTo>
                <a:lnTo>
                  <a:pt x="107156" y="0"/>
                </a:lnTo>
                <a:lnTo>
                  <a:pt x="89297" y="0"/>
                </a:lnTo>
                <a:lnTo>
                  <a:pt x="71437" y="0"/>
                </a:lnTo>
                <a:lnTo>
                  <a:pt x="53578" y="17860"/>
                </a:lnTo>
                <a:lnTo>
                  <a:pt x="44648" y="35719"/>
                </a:lnTo>
                <a:lnTo>
                  <a:pt x="44648" y="71438"/>
                </a:lnTo>
                <a:lnTo>
                  <a:pt x="44648" y="98227"/>
                </a:lnTo>
                <a:lnTo>
                  <a:pt x="62508" y="133946"/>
                </a:lnTo>
                <a:lnTo>
                  <a:pt x="71437" y="160735"/>
                </a:lnTo>
                <a:lnTo>
                  <a:pt x="98226" y="178594"/>
                </a:lnTo>
                <a:lnTo>
                  <a:pt x="116086" y="178594"/>
                </a:lnTo>
                <a:lnTo>
                  <a:pt x="142875" y="178594"/>
                </a:lnTo>
                <a:lnTo>
                  <a:pt x="160734" y="169665"/>
                </a:lnTo>
                <a:lnTo>
                  <a:pt x="178594" y="151805"/>
                </a:lnTo>
                <a:lnTo>
                  <a:pt x="196453" y="133946"/>
                </a:lnTo>
                <a:lnTo>
                  <a:pt x="214312" y="107157"/>
                </a:lnTo>
                <a:lnTo>
                  <a:pt x="214312"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4" name="Freeform 27713"/>
          <p:cNvSpPr/>
          <p:nvPr/>
        </p:nvSpPr>
        <p:spPr bwMode="auto">
          <a:xfrm>
            <a:off x="2830711" y="4589859"/>
            <a:ext cx="330399" cy="285751"/>
          </a:xfrm>
          <a:custGeom>
            <a:avLst/>
            <a:gdLst/>
            <a:ahLst/>
            <a:cxnLst/>
            <a:rect l="0" t="0" r="0" b="0"/>
            <a:pathLst>
              <a:path w="330399" h="285751">
                <a:moveTo>
                  <a:pt x="0" y="80367"/>
                </a:moveTo>
                <a:lnTo>
                  <a:pt x="0" y="89297"/>
                </a:lnTo>
                <a:lnTo>
                  <a:pt x="0" y="98227"/>
                </a:lnTo>
                <a:lnTo>
                  <a:pt x="8930" y="116086"/>
                </a:lnTo>
                <a:lnTo>
                  <a:pt x="17859" y="142875"/>
                </a:lnTo>
                <a:lnTo>
                  <a:pt x="26789" y="178594"/>
                </a:lnTo>
                <a:lnTo>
                  <a:pt x="44648" y="214312"/>
                </a:lnTo>
                <a:lnTo>
                  <a:pt x="53578" y="241102"/>
                </a:lnTo>
                <a:lnTo>
                  <a:pt x="62508" y="267891"/>
                </a:lnTo>
                <a:lnTo>
                  <a:pt x="71437" y="285750"/>
                </a:lnTo>
                <a:lnTo>
                  <a:pt x="71437" y="285750"/>
                </a:lnTo>
                <a:lnTo>
                  <a:pt x="80367" y="285750"/>
                </a:lnTo>
                <a:lnTo>
                  <a:pt x="80367" y="267891"/>
                </a:lnTo>
                <a:lnTo>
                  <a:pt x="80367" y="241102"/>
                </a:lnTo>
                <a:lnTo>
                  <a:pt x="80367" y="205383"/>
                </a:lnTo>
                <a:lnTo>
                  <a:pt x="71437" y="169664"/>
                </a:lnTo>
                <a:lnTo>
                  <a:pt x="71437" y="125016"/>
                </a:lnTo>
                <a:lnTo>
                  <a:pt x="71437" y="89297"/>
                </a:lnTo>
                <a:lnTo>
                  <a:pt x="71437" y="62508"/>
                </a:lnTo>
                <a:lnTo>
                  <a:pt x="80367" y="53578"/>
                </a:lnTo>
                <a:lnTo>
                  <a:pt x="89297" y="71437"/>
                </a:lnTo>
                <a:lnTo>
                  <a:pt x="98227" y="98227"/>
                </a:lnTo>
                <a:lnTo>
                  <a:pt x="107156" y="125016"/>
                </a:lnTo>
                <a:lnTo>
                  <a:pt x="116086" y="160734"/>
                </a:lnTo>
                <a:lnTo>
                  <a:pt x="125016" y="196453"/>
                </a:lnTo>
                <a:lnTo>
                  <a:pt x="133945" y="223242"/>
                </a:lnTo>
                <a:lnTo>
                  <a:pt x="142875" y="241102"/>
                </a:lnTo>
                <a:lnTo>
                  <a:pt x="151805" y="250031"/>
                </a:lnTo>
                <a:lnTo>
                  <a:pt x="151805" y="241102"/>
                </a:lnTo>
                <a:lnTo>
                  <a:pt x="160734" y="223242"/>
                </a:lnTo>
                <a:lnTo>
                  <a:pt x="160734" y="196453"/>
                </a:lnTo>
                <a:lnTo>
                  <a:pt x="160734" y="151805"/>
                </a:lnTo>
                <a:lnTo>
                  <a:pt x="160734" y="116086"/>
                </a:lnTo>
                <a:lnTo>
                  <a:pt x="160734" y="80367"/>
                </a:lnTo>
                <a:lnTo>
                  <a:pt x="160734" y="53578"/>
                </a:lnTo>
                <a:lnTo>
                  <a:pt x="169664" y="44648"/>
                </a:lnTo>
                <a:lnTo>
                  <a:pt x="178594" y="53578"/>
                </a:lnTo>
                <a:lnTo>
                  <a:pt x="187523" y="71437"/>
                </a:lnTo>
                <a:lnTo>
                  <a:pt x="196453" y="98227"/>
                </a:lnTo>
                <a:lnTo>
                  <a:pt x="196453" y="133945"/>
                </a:lnTo>
                <a:lnTo>
                  <a:pt x="205383" y="160734"/>
                </a:lnTo>
                <a:lnTo>
                  <a:pt x="214312" y="178594"/>
                </a:lnTo>
                <a:lnTo>
                  <a:pt x="223242" y="196453"/>
                </a:lnTo>
                <a:lnTo>
                  <a:pt x="232172" y="205383"/>
                </a:lnTo>
                <a:lnTo>
                  <a:pt x="241102" y="205383"/>
                </a:lnTo>
                <a:lnTo>
                  <a:pt x="250031" y="196453"/>
                </a:lnTo>
                <a:lnTo>
                  <a:pt x="250031" y="178594"/>
                </a:lnTo>
                <a:lnTo>
                  <a:pt x="258961" y="151805"/>
                </a:lnTo>
                <a:lnTo>
                  <a:pt x="258961" y="116086"/>
                </a:lnTo>
                <a:lnTo>
                  <a:pt x="258961" y="89297"/>
                </a:lnTo>
                <a:lnTo>
                  <a:pt x="267891" y="62508"/>
                </a:lnTo>
                <a:lnTo>
                  <a:pt x="267891" y="44648"/>
                </a:lnTo>
                <a:lnTo>
                  <a:pt x="267891" y="35719"/>
                </a:lnTo>
                <a:lnTo>
                  <a:pt x="276820" y="44648"/>
                </a:lnTo>
                <a:lnTo>
                  <a:pt x="276820" y="62508"/>
                </a:lnTo>
                <a:lnTo>
                  <a:pt x="276820" y="80367"/>
                </a:lnTo>
                <a:lnTo>
                  <a:pt x="285750" y="98227"/>
                </a:lnTo>
                <a:lnTo>
                  <a:pt x="285750" y="116086"/>
                </a:lnTo>
                <a:lnTo>
                  <a:pt x="294680" y="133945"/>
                </a:lnTo>
                <a:lnTo>
                  <a:pt x="303609" y="142875"/>
                </a:lnTo>
                <a:lnTo>
                  <a:pt x="312539" y="142875"/>
                </a:lnTo>
                <a:lnTo>
                  <a:pt x="312539" y="133945"/>
                </a:lnTo>
                <a:lnTo>
                  <a:pt x="321469" y="125016"/>
                </a:lnTo>
                <a:lnTo>
                  <a:pt x="321469" y="98227"/>
                </a:lnTo>
                <a:lnTo>
                  <a:pt x="330398" y="80367"/>
                </a:lnTo>
                <a:lnTo>
                  <a:pt x="330398" y="53578"/>
                </a:lnTo>
                <a:lnTo>
                  <a:pt x="330398" y="26789"/>
                </a:lnTo>
                <a:lnTo>
                  <a:pt x="330398" y="8930"/>
                </a:lnTo>
                <a:lnTo>
                  <a:pt x="321469" y="0"/>
                </a:lnTo>
                <a:lnTo>
                  <a:pt x="312539" y="0"/>
                </a:lnTo>
                <a:lnTo>
                  <a:pt x="303609" y="0"/>
                </a:lnTo>
                <a:lnTo>
                  <a:pt x="294680" y="17859"/>
                </a:lnTo>
                <a:lnTo>
                  <a:pt x="285750" y="35719"/>
                </a:lnTo>
                <a:lnTo>
                  <a:pt x="285750" y="44648"/>
                </a:lnTo>
                <a:lnTo>
                  <a:pt x="285750" y="62508"/>
                </a:lnTo>
                <a:lnTo>
                  <a:pt x="294680" y="62508"/>
                </a:lnTo>
                <a:lnTo>
                  <a:pt x="294680" y="62508"/>
                </a:lnTo>
                <a:lnTo>
                  <a:pt x="303609" y="62508"/>
                </a:lnTo>
                <a:lnTo>
                  <a:pt x="312539" y="44648"/>
                </a:lnTo>
                <a:lnTo>
                  <a:pt x="312539" y="35719"/>
                </a:lnTo>
                <a:lnTo>
                  <a:pt x="31253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5" name="Freeform 27714"/>
          <p:cNvSpPr/>
          <p:nvPr/>
        </p:nvSpPr>
        <p:spPr bwMode="auto">
          <a:xfrm>
            <a:off x="3178969" y="4518421"/>
            <a:ext cx="151805" cy="169666"/>
          </a:xfrm>
          <a:custGeom>
            <a:avLst/>
            <a:gdLst/>
            <a:ahLst/>
            <a:cxnLst/>
            <a:rect l="0" t="0" r="0" b="0"/>
            <a:pathLst>
              <a:path w="151805" h="169666">
                <a:moveTo>
                  <a:pt x="0" y="71438"/>
                </a:moveTo>
                <a:lnTo>
                  <a:pt x="0" y="71438"/>
                </a:lnTo>
                <a:lnTo>
                  <a:pt x="0" y="71438"/>
                </a:lnTo>
                <a:lnTo>
                  <a:pt x="8929" y="80368"/>
                </a:lnTo>
                <a:lnTo>
                  <a:pt x="17859" y="89297"/>
                </a:lnTo>
                <a:lnTo>
                  <a:pt x="17859" y="98227"/>
                </a:lnTo>
                <a:lnTo>
                  <a:pt x="35719" y="116086"/>
                </a:lnTo>
                <a:lnTo>
                  <a:pt x="44648" y="133946"/>
                </a:lnTo>
                <a:lnTo>
                  <a:pt x="53578" y="142875"/>
                </a:lnTo>
                <a:lnTo>
                  <a:pt x="62508" y="160735"/>
                </a:lnTo>
                <a:lnTo>
                  <a:pt x="71437" y="169665"/>
                </a:lnTo>
                <a:lnTo>
                  <a:pt x="71437" y="169665"/>
                </a:lnTo>
                <a:lnTo>
                  <a:pt x="80367" y="169665"/>
                </a:lnTo>
                <a:lnTo>
                  <a:pt x="80367" y="160735"/>
                </a:lnTo>
                <a:lnTo>
                  <a:pt x="89297" y="142875"/>
                </a:lnTo>
                <a:lnTo>
                  <a:pt x="98226" y="116086"/>
                </a:lnTo>
                <a:lnTo>
                  <a:pt x="107156" y="89297"/>
                </a:lnTo>
                <a:lnTo>
                  <a:pt x="116086" y="62508"/>
                </a:lnTo>
                <a:lnTo>
                  <a:pt x="125015" y="35719"/>
                </a:lnTo>
                <a:lnTo>
                  <a:pt x="133945" y="26790"/>
                </a:lnTo>
                <a:lnTo>
                  <a:pt x="142875" y="17860"/>
                </a:lnTo>
                <a:lnTo>
                  <a:pt x="142875" y="17860"/>
                </a:lnTo>
                <a:lnTo>
                  <a:pt x="142875" y="17860"/>
                </a:lnTo>
                <a:lnTo>
                  <a:pt x="151804" y="17860"/>
                </a:lnTo>
                <a:lnTo>
                  <a:pt x="142875" y="17860"/>
                </a:lnTo>
                <a:lnTo>
                  <a:pt x="142875" y="8930"/>
                </a:lnTo>
                <a:lnTo>
                  <a:pt x="142875" y="893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6" name="Freeform 27715"/>
          <p:cNvSpPr/>
          <p:nvPr/>
        </p:nvSpPr>
        <p:spPr bwMode="auto">
          <a:xfrm>
            <a:off x="3348633" y="4491632"/>
            <a:ext cx="71438" cy="142876"/>
          </a:xfrm>
          <a:custGeom>
            <a:avLst/>
            <a:gdLst/>
            <a:ahLst/>
            <a:cxnLst/>
            <a:rect l="0" t="0" r="0" b="0"/>
            <a:pathLst>
              <a:path w="71438" h="142876">
                <a:moveTo>
                  <a:pt x="0" y="17860"/>
                </a:moveTo>
                <a:lnTo>
                  <a:pt x="0" y="17860"/>
                </a:lnTo>
                <a:lnTo>
                  <a:pt x="0" y="17860"/>
                </a:lnTo>
                <a:lnTo>
                  <a:pt x="0" y="26789"/>
                </a:lnTo>
                <a:lnTo>
                  <a:pt x="0" y="35719"/>
                </a:lnTo>
                <a:lnTo>
                  <a:pt x="8930" y="44649"/>
                </a:lnTo>
                <a:lnTo>
                  <a:pt x="17859" y="62508"/>
                </a:lnTo>
                <a:lnTo>
                  <a:pt x="17859" y="80368"/>
                </a:lnTo>
                <a:lnTo>
                  <a:pt x="17859" y="98227"/>
                </a:lnTo>
                <a:lnTo>
                  <a:pt x="26789" y="116086"/>
                </a:lnTo>
                <a:lnTo>
                  <a:pt x="26789" y="133946"/>
                </a:lnTo>
                <a:lnTo>
                  <a:pt x="26789" y="142875"/>
                </a:lnTo>
                <a:lnTo>
                  <a:pt x="26789" y="142875"/>
                </a:lnTo>
                <a:lnTo>
                  <a:pt x="26789" y="142875"/>
                </a:lnTo>
                <a:lnTo>
                  <a:pt x="26789" y="133946"/>
                </a:lnTo>
                <a:lnTo>
                  <a:pt x="26789" y="116086"/>
                </a:lnTo>
                <a:lnTo>
                  <a:pt x="35719" y="89297"/>
                </a:lnTo>
                <a:lnTo>
                  <a:pt x="44648" y="62508"/>
                </a:lnTo>
                <a:lnTo>
                  <a:pt x="44648" y="35719"/>
                </a:lnTo>
                <a:lnTo>
                  <a:pt x="53578" y="17860"/>
                </a:lnTo>
                <a:lnTo>
                  <a:pt x="62508" y="8930"/>
                </a:lnTo>
                <a:lnTo>
                  <a:pt x="62508" y="0"/>
                </a:lnTo>
                <a:lnTo>
                  <a:pt x="71437" y="0"/>
                </a:lnTo>
                <a:lnTo>
                  <a:pt x="71437" y="0"/>
                </a:lnTo>
                <a:lnTo>
                  <a:pt x="7143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7" name="Freeform 27716"/>
          <p:cNvSpPr/>
          <p:nvPr/>
        </p:nvSpPr>
        <p:spPr bwMode="auto">
          <a:xfrm>
            <a:off x="3393281" y="4491632"/>
            <a:ext cx="35720" cy="303611"/>
          </a:xfrm>
          <a:custGeom>
            <a:avLst/>
            <a:gdLst/>
            <a:ahLst/>
            <a:cxnLst/>
            <a:rect l="0" t="0" r="0" b="0"/>
            <a:pathLst>
              <a:path w="35720" h="303611">
                <a:moveTo>
                  <a:pt x="35719" y="0"/>
                </a:moveTo>
                <a:lnTo>
                  <a:pt x="35719" y="0"/>
                </a:lnTo>
                <a:lnTo>
                  <a:pt x="26789" y="0"/>
                </a:lnTo>
                <a:lnTo>
                  <a:pt x="26789" y="8930"/>
                </a:lnTo>
                <a:lnTo>
                  <a:pt x="26789" y="8930"/>
                </a:lnTo>
                <a:lnTo>
                  <a:pt x="26789" y="8930"/>
                </a:lnTo>
                <a:lnTo>
                  <a:pt x="26789" y="17860"/>
                </a:lnTo>
                <a:lnTo>
                  <a:pt x="35719" y="35719"/>
                </a:lnTo>
                <a:lnTo>
                  <a:pt x="35719" y="62508"/>
                </a:lnTo>
                <a:lnTo>
                  <a:pt x="35719" y="80368"/>
                </a:lnTo>
                <a:lnTo>
                  <a:pt x="35719" y="107157"/>
                </a:lnTo>
                <a:lnTo>
                  <a:pt x="35719" y="133946"/>
                </a:lnTo>
                <a:lnTo>
                  <a:pt x="35719" y="160735"/>
                </a:lnTo>
                <a:lnTo>
                  <a:pt x="35719" y="187524"/>
                </a:lnTo>
                <a:lnTo>
                  <a:pt x="35719" y="214313"/>
                </a:lnTo>
                <a:lnTo>
                  <a:pt x="35719" y="232172"/>
                </a:lnTo>
                <a:lnTo>
                  <a:pt x="35719" y="250032"/>
                </a:lnTo>
                <a:lnTo>
                  <a:pt x="26789" y="267891"/>
                </a:lnTo>
                <a:lnTo>
                  <a:pt x="26789" y="276821"/>
                </a:lnTo>
                <a:lnTo>
                  <a:pt x="26789" y="294680"/>
                </a:lnTo>
                <a:lnTo>
                  <a:pt x="17860" y="294680"/>
                </a:lnTo>
                <a:lnTo>
                  <a:pt x="17860" y="303610"/>
                </a:lnTo>
                <a:lnTo>
                  <a:pt x="8930" y="303610"/>
                </a:lnTo>
                <a:lnTo>
                  <a:pt x="0" y="303610"/>
                </a:lnTo>
                <a:lnTo>
                  <a:pt x="0" y="294680"/>
                </a:lnTo>
                <a:lnTo>
                  <a:pt x="0" y="285750"/>
                </a:lnTo>
                <a:lnTo>
                  <a:pt x="0" y="276821"/>
                </a:lnTo>
                <a:lnTo>
                  <a:pt x="0" y="267891"/>
                </a:lnTo>
                <a:lnTo>
                  <a:pt x="8930" y="258961"/>
                </a:lnTo>
                <a:lnTo>
                  <a:pt x="8930" y="258961"/>
                </a:lnTo>
                <a:lnTo>
                  <a:pt x="17860" y="250032"/>
                </a:lnTo>
                <a:lnTo>
                  <a:pt x="17860" y="241102"/>
                </a:lnTo>
                <a:lnTo>
                  <a:pt x="17860"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8" name="Freeform 27717"/>
          <p:cNvSpPr/>
          <p:nvPr/>
        </p:nvSpPr>
        <p:spPr bwMode="auto">
          <a:xfrm>
            <a:off x="6813352" y="1080492"/>
            <a:ext cx="17860" cy="17860"/>
          </a:xfrm>
          <a:custGeom>
            <a:avLst/>
            <a:gdLst/>
            <a:ahLst/>
            <a:cxnLst/>
            <a:rect l="0" t="0" r="0" b="0"/>
            <a:pathLst>
              <a:path w="17860" h="17860">
                <a:moveTo>
                  <a:pt x="8929" y="17859"/>
                </a:moveTo>
                <a:lnTo>
                  <a:pt x="0" y="17859"/>
                </a:lnTo>
                <a:lnTo>
                  <a:pt x="0" y="17859"/>
                </a:lnTo>
                <a:lnTo>
                  <a:pt x="0" y="17859"/>
                </a:lnTo>
                <a:lnTo>
                  <a:pt x="0" y="8930"/>
                </a:lnTo>
                <a:lnTo>
                  <a:pt x="0" y="8930"/>
                </a:lnTo>
                <a:lnTo>
                  <a:pt x="0" y="8930"/>
                </a:lnTo>
                <a:lnTo>
                  <a:pt x="0" y="17859"/>
                </a:lnTo>
                <a:lnTo>
                  <a:pt x="0" y="17859"/>
                </a:lnTo>
                <a:lnTo>
                  <a:pt x="0" y="17859"/>
                </a:lnTo>
                <a:lnTo>
                  <a:pt x="0" y="17859"/>
                </a:lnTo>
                <a:lnTo>
                  <a:pt x="0" y="17859"/>
                </a:lnTo>
                <a:lnTo>
                  <a:pt x="0" y="17859"/>
                </a:lnTo>
                <a:lnTo>
                  <a:pt x="0" y="17859"/>
                </a:lnTo>
                <a:lnTo>
                  <a:pt x="0" y="17859"/>
                </a:lnTo>
                <a:lnTo>
                  <a:pt x="0" y="8930"/>
                </a:lnTo>
                <a:lnTo>
                  <a:pt x="8929" y="8930"/>
                </a:lnTo>
                <a:lnTo>
                  <a:pt x="8929" y="8930"/>
                </a:lnTo>
                <a:lnTo>
                  <a:pt x="8929" y="0"/>
                </a:lnTo>
                <a:lnTo>
                  <a:pt x="8929" y="0"/>
                </a:lnTo>
                <a:lnTo>
                  <a:pt x="17859" y="0"/>
                </a:lnTo>
                <a:lnTo>
                  <a:pt x="17859" y="0"/>
                </a:lnTo>
                <a:lnTo>
                  <a:pt x="17859" y="0"/>
                </a:lnTo>
                <a:lnTo>
                  <a:pt x="17859" y="0"/>
                </a:lnTo>
                <a:lnTo>
                  <a:pt x="17859" y="8930"/>
                </a:lnTo>
                <a:lnTo>
                  <a:pt x="17859" y="8930"/>
                </a:lnTo>
                <a:lnTo>
                  <a:pt x="17859" y="8930"/>
                </a:lnTo>
                <a:lnTo>
                  <a:pt x="17859" y="8930"/>
                </a:lnTo>
                <a:lnTo>
                  <a:pt x="1785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9" name="Freeform 27718"/>
          <p:cNvSpPr/>
          <p:nvPr/>
        </p:nvSpPr>
        <p:spPr bwMode="auto">
          <a:xfrm>
            <a:off x="919758" y="812601"/>
            <a:ext cx="5920384" cy="1473400"/>
          </a:xfrm>
          <a:custGeom>
            <a:avLst/>
            <a:gdLst/>
            <a:ahLst/>
            <a:cxnLst/>
            <a:rect l="0" t="0" r="0" b="0"/>
            <a:pathLst>
              <a:path w="5920384" h="1473400">
                <a:moveTo>
                  <a:pt x="5893594" y="294680"/>
                </a:moveTo>
                <a:lnTo>
                  <a:pt x="5893594" y="294680"/>
                </a:lnTo>
                <a:lnTo>
                  <a:pt x="5893594" y="294680"/>
                </a:lnTo>
                <a:lnTo>
                  <a:pt x="5893594" y="294680"/>
                </a:lnTo>
                <a:lnTo>
                  <a:pt x="5893594" y="294680"/>
                </a:lnTo>
                <a:lnTo>
                  <a:pt x="5893594" y="294680"/>
                </a:lnTo>
                <a:lnTo>
                  <a:pt x="5893594" y="294680"/>
                </a:lnTo>
                <a:lnTo>
                  <a:pt x="5893594" y="294680"/>
                </a:lnTo>
                <a:lnTo>
                  <a:pt x="5893594" y="303610"/>
                </a:lnTo>
                <a:lnTo>
                  <a:pt x="5893594" y="303610"/>
                </a:lnTo>
                <a:lnTo>
                  <a:pt x="5902523" y="312540"/>
                </a:lnTo>
                <a:lnTo>
                  <a:pt x="5902523" y="312540"/>
                </a:lnTo>
                <a:lnTo>
                  <a:pt x="5902523" y="321469"/>
                </a:lnTo>
                <a:lnTo>
                  <a:pt x="5902523" y="321469"/>
                </a:lnTo>
                <a:lnTo>
                  <a:pt x="5902523" y="339329"/>
                </a:lnTo>
                <a:lnTo>
                  <a:pt x="5902523" y="348258"/>
                </a:lnTo>
                <a:lnTo>
                  <a:pt x="5902523" y="366118"/>
                </a:lnTo>
                <a:lnTo>
                  <a:pt x="5902523" y="383977"/>
                </a:lnTo>
                <a:lnTo>
                  <a:pt x="5902523" y="392907"/>
                </a:lnTo>
                <a:lnTo>
                  <a:pt x="5902523" y="419696"/>
                </a:lnTo>
                <a:lnTo>
                  <a:pt x="5902523" y="428626"/>
                </a:lnTo>
                <a:lnTo>
                  <a:pt x="5911453" y="446485"/>
                </a:lnTo>
                <a:lnTo>
                  <a:pt x="5911453" y="464344"/>
                </a:lnTo>
                <a:lnTo>
                  <a:pt x="5911453" y="473274"/>
                </a:lnTo>
                <a:lnTo>
                  <a:pt x="5920383" y="482204"/>
                </a:lnTo>
                <a:lnTo>
                  <a:pt x="5920383" y="491133"/>
                </a:lnTo>
                <a:lnTo>
                  <a:pt x="5920383" y="500063"/>
                </a:lnTo>
                <a:lnTo>
                  <a:pt x="5920383" y="500063"/>
                </a:lnTo>
                <a:lnTo>
                  <a:pt x="5920383" y="508993"/>
                </a:lnTo>
                <a:lnTo>
                  <a:pt x="5920383" y="508993"/>
                </a:lnTo>
                <a:lnTo>
                  <a:pt x="5920383" y="517922"/>
                </a:lnTo>
                <a:lnTo>
                  <a:pt x="5920383" y="526852"/>
                </a:lnTo>
                <a:lnTo>
                  <a:pt x="5920383" y="526852"/>
                </a:lnTo>
                <a:lnTo>
                  <a:pt x="5911453" y="535782"/>
                </a:lnTo>
                <a:lnTo>
                  <a:pt x="5902523" y="544712"/>
                </a:lnTo>
                <a:lnTo>
                  <a:pt x="5884664" y="553641"/>
                </a:lnTo>
                <a:lnTo>
                  <a:pt x="5866805" y="553641"/>
                </a:lnTo>
                <a:lnTo>
                  <a:pt x="5840015" y="553641"/>
                </a:lnTo>
                <a:lnTo>
                  <a:pt x="5813226" y="562571"/>
                </a:lnTo>
                <a:lnTo>
                  <a:pt x="5777508" y="562571"/>
                </a:lnTo>
                <a:lnTo>
                  <a:pt x="5732859" y="562571"/>
                </a:lnTo>
                <a:lnTo>
                  <a:pt x="5679281" y="562571"/>
                </a:lnTo>
                <a:lnTo>
                  <a:pt x="5634633" y="562571"/>
                </a:lnTo>
                <a:lnTo>
                  <a:pt x="5572125" y="553641"/>
                </a:lnTo>
                <a:lnTo>
                  <a:pt x="5518547" y="553641"/>
                </a:lnTo>
                <a:lnTo>
                  <a:pt x="5456039" y="544712"/>
                </a:lnTo>
                <a:lnTo>
                  <a:pt x="5393531" y="535782"/>
                </a:lnTo>
                <a:lnTo>
                  <a:pt x="5322094" y="526852"/>
                </a:lnTo>
                <a:lnTo>
                  <a:pt x="5250656" y="508993"/>
                </a:lnTo>
                <a:lnTo>
                  <a:pt x="5179219" y="491133"/>
                </a:lnTo>
                <a:lnTo>
                  <a:pt x="5098851" y="473274"/>
                </a:lnTo>
                <a:lnTo>
                  <a:pt x="5018484" y="455415"/>
                </a:lnTo>
                <a:lnTo>
                  <a:pt x="4938117" y="437555"/>
                </a:lnTo>
                <a:lnTo>
                  <a:pt x="4848820" y="419696"/>
                </a:lnTo>
                <a:lnTo>
                  <a:pt x="4759523" y="392907"/>
                </a:lnTo>
                <a:lnTo>
                  <a:pt x="4661297" y="375047"/>
                </a:lnTo>
                <a:lnTo>
                  <a:pt x="4563070" y="357188"/>
                </a:lnTo>
                <a:lnTo>
                  <a:pt x="4464844" y="339329"/>
                </a:lnTo>
                <a:lnTo>
                  <a:pt x="4366617" y="321469"/>
                </a:lnTo>
                <a:lnTo>
                  <a:pt x="4259461" y="303610"/>
                </a:lnTo>
                <a:lnTo>
                  <a:pt x="4161234" y="285750"/>
                </a:lnTo>
                <a:lnTo>
                  <a:pt x="4045148" y="267891"/>
                </a:lnTo>
                <a:lnTo>
                  <a:pt x="3937992" y="241102"/>
                </a:lnTo>
                <a:lnTo>
                  <a:pt x="3830836" y="223243"/>
                </a:lnTo>
                <a:lnTo>
                  <a:pt x="3714750" y="205383"/>
                </a:lnTo>
                <a:lnTo>
                  <a:pt x="3607594" y="187524"/>
                </a:lnTo>
                <a:lnTo>
                  <a:pt x="3491508" y="169665"/>
                </a:lnTo>
                <a:lnTo>
                  <a:pt x="3375422" y="151805"/>
                </a:lnTo>
                <a:lnTo>
                  <a:pt x="3259336" y="133946"/>
                </a:lnTo>
                <a:lnTo>
                  <a:pt x="3143250" y="125016"/>
                </a:lnTo>
                <a:lnTo>
                  <a:pt x="3027164" y="107157"/>
                </a:lnTo>
                <a:lnTo>
                  <a:pt x="2920008" y="98227"/>
                </a:lnTo>
                <a:lnTo>
                  <a:pt x="2803922" y="80368"/>
                </a:lnTo>
                <a:lnTo>
                  <a:pt x="2687836" y="62508"/>
                </a:lnTo>
                <a:lnTo>
                  <a:pt x="2571750" y="44649"/>
                </a:lnTo>
                <a:lnTo>
                  <a:pt x="2464594" y="35719"/>
                </a:lnTo>
                <a:lnTo>
                  <a:pt x="2357437" y="17860"/>
                </a:lnTo>
                <a:lnTo>
                  <a:pt x="2250281" y="8930"/>
                </a:lnTo>
                <a:lnTo>
                  <a:pt x="2143125" y="8930"/>
                </a:lnTo>
                <a:lnTo>
                  <a:pt x="2035969" y="0"/>
                </a:lnTo>
                <a:lnTo>
                  <a:pt x="1928812" y="0"/>
                </a:lnTo>
                <a:lnTo>
                  <a:pt x="1830586" y="8930"/>
                </a:lnTo>
                <a:lnTo>
                  <a:pt x="1732359" y="8930"/>
                </a:lnTo>
                <a:lnTo>
                  <a:pt x="1634133" y="17860"/>
                </a:lnTo>
                <a:lnTo>
                  <a:pt x="1544836" y="26790"/>
                </a:lnTo>
                <a:lnTo>
                  <a:pt x="1455539" y="35719"/>
                </a:lnTo>
                <a:lnTo>
                  <a:pt x="1366242" y="44649"/>
                </a:lnTo>
                <a:lnTo>
                  <a:pt x="1276945" y="53579"/>
                </a:lnTo>
                <a:lnTo>
                  <a:pt x="1196578" y="71438"/>
                </a:lnTo>
                <a:lnTo>
                  <a:pt x="1116211" y="80368"/>
                </a:lnTo>
                <a:lnTo>
                  <a:pt x="1035844" y="98227"/>
                </a:lnTo>
                <a:lnTo>
                  <a:pt x="964406" y="107157"/>
                </a:lnTo>
                <a:lnTo>
                  <a:pt x="892969" y="125016"/>
                </a:lnTo>
                <a:lnTo>
                  <a:pt x="830461" y="142875"/>
                </a:lnTo>
                <a:lnTo>
                  <a:pt x="767953" y="160735"/>
                </a:lnTo>
                <a:lnTo>
                  <a:pt x="705445" y="178594"/>
                </a:lnTo>
                <a:lnTo>
                  <a:pt x="651867" y="205383"/>
                </a:lnTo>
                <a:lnTo>
                  <a:pt x="598289" y="232172"/>
                </a:lnTo>
                <a:lnTo>
                  <a:pt x="544711" y="258961"/>
                </a:lnTo>
                <a:lnTo>
                  <a:pt x="500062" y="294680"/>
                </a:lnTo>
                <a:lnTo>
                  <a:pt x="455414" y="321469"/>
                </a:lnTo>
                <a:lnTo>
                  <a:pt x="410765" y="348258"/>
                </a:lnTo>
                <a:lnTo>
                  <a:pt x="366117" y="375047"/>
                </a:lnTo>
                <a:lnTo>
                  <a:pt x="330398" y="410766"/>
                </a:lnTo>
                <a:lnTo>
                  <a:pt x="303609" y="437555"/>
                </a:lnTo>
                <a:lnTo>
                  <a:pt x="276820" y="473274"/>
                </a:lnTo>
                <a:lnTo>
                  <a:pt x="250031" y="500063"/>
                </a:lnTo>
                <a:lnTo>
                  <a:pt x="223242" y="535782"/>
                </a:lnTo>
                <a:lnTo>
                  <a:pt x="196453" y="571501"/>
                </a:lnTo>
                <a:lnTo>
                  <a:pt x="178594" y="598289"/>
                </a:lnTo>
                <a:lnTo>
                  <a:pt x="160734" y="634008"/>
                </a:lnTo>
                <a:lnTo>
                  <a:pt x="142875" y="669727"/>
                </a:lnTo>
                <a:lnTo>
                  <a:pt x="125016" y="696516"/>
                </a:lnTo>
                <a:lnTo>
                  <a:pt x="107156" y="732235"/>
                </a:lnTo>
                <a:lnTo>
                  <a:pt x="89297" y="767953"/>
                </a:lnTo>
                <a:lnTo>
                  <a:pt x="80367" y="803672"/>
                </a:lnTo>
                <a:lnTo>
                  <a:pt x="71437" y="848321"/>
                </a:lnTo>
                <a:lnTo>
                  <a:pt x="53578" y="884039"/>
                </a:lnTo>
                <a:lnTo>
                  <a:pt x="53578" y="919758"/>
                </a:lnTo>
                <a:lnTo>
                  <a:pt x="44648" y="955477"/>
                </a:lnTo>
                <a:lnTo>
                  <a:pt x="35719" y="991196"/>
                </a:lnTo>
                <a:lnTo>
                  <a:pt x="26789" y="1026914"/>
                </a:lnTo>
                <a:lnTo>
                  <a:pt x="26789" y="1062633"/>
                </a:lnTo>
                <a:lnTo>
                  <a:pt x="17859" y="1098352"/>
                </a:lnTo>
                <a:lnTo>
                  <a:pt x="17859" y="1134071"/>
                </a:lnTo>
                <a:lnTo>
                  <a:pt x="8930" y="1169789"/>
                </a:lnTo>
                <a:lnTo>
                  <a:pt x="8930" y="1196578"/>
                </a:lnTo>
                <a:lnTo>
                  <a:pt x="0" y="1232297"/>
                </a:lnTo>
                <a:lnTo>
                  <a:pt x="0" y="1259086"/>
                </a:lnTo>
                <a:lnTo>
                  <a:pt x="0" y="1285875"/>
                </a:lnTo>
                <a:lnTo>
                  <a:pt x="0" y="1312664"/>
                </a:lnTo>
                <a:lnTo>
                  <a:pt x="0" y="1330524"/>
                </a:lnTo>
                <a:lnTo>
                  <a:pt x="0" y="1348383"/>
                </a:lnTo>
                <a:lnTo>
                  <a:pt x="0" y="1366243"/>
                </a:lnTo>
                <a:lnTo>
                  <a:pt x="0" y="1384102"/>
                </a:lnTo>
                <a:lnTo>
                  <a:pt x="0" y="1401961"/>
                </a:lnTo>
                <a:lnTo>
                  <a:pt x="8930" y="1419821"/>
                </a:lnTo>
                <a:lnTo>
                  <a:pt x="8930" y="1428750"/>
                </a:lnTo>
                <a:lnTo>
                  <a:pt x="8930" y="1437680"/>
                </a:lnTo>
                <a:lnTo>
                  <a:pt x="17859" y="1446610"/>
                </a:lnTo>
                <a:lnTo>
                  <a:pt x="26789" y="1455539"/>
                </a:lnTo>
                <a:lnTo>
                  <a:pt x="35719" y="1464469"/>
                </a:lnTo>
                <a:lnTo>
                  <a:pt x="44648" y="1464469"/>
                </a:lnTo>
                <a:lnTo>
                  <a:pt x="62508" y="1473399"/>
                </a:lnTo>
                <a:lnTo>
                  <a:pt x="89297" y="1473399"/>
                </a:lnTo>
                <a:lnTo>
                  <a:pt x="107156" y="1473399"/>
                </a:lnTo>
                <a:lnTo>
                  <a:pt x="133945" y="1473399"/>
                </a:lnTo>
                <a:lnTo>
                  <a:pt x="160734" y="1473399"/>
                </a:lnTo>
                <a:lnTo>
                  <a:pt x="187523" y="1464469"/>
                </a:lnTo>
                <a:lnTo>
                  <a:pt x="214312" y="1464469"/>
                </a:lnTo>
                <a:lnTo>
                  <a:pt x="241101" y="1464469"/>
                </a:lnTo>
                <a:lnTo>
                  <a:pt x="276820" y="1455539"/>
                </a:lnTo>
                <a:lnTo>
                  <a:pt x="303609" y="1455539"/>
                </a:lnTo>
                <a:lnTo>
                  <a:pt x="348258" y="1446610"/>
                </a:lnTo>
                <a:lnTo>
                  <a:pt x="383976" y="1446610"/>
                </a:lnTo>
                <a:lnTo>
                  <a:pt x="419695" y="1437680"/>
                </a:lnTo>
                <a:lnTo>
                  <a:pt x="464344" y="1428750"/>
                </a:lnTo>
                <a:lnTo>
                  <a:pt x="500062" y="1428750"/>
                </a:lnTo>
                <a:lnTo>
                  <a:pt x="544711" y="1419821"/>
                </a:lnTo>
                <a:lnTo>
                  <a:pt x="580430" y="1410891"/>
                </a:lnTo>
                <a:lnTo>
                  <a:pt x="625078" y="1410891"/>
                </a:lnTo>
                <a:lnTo>
                  <a:pt x="660797" y="1410891"/>
                </a:lnTo>
                <a:lnTo>
                  <a:pt x="696515" y="1401961"/>
                </a:lnTo>
                <a:lnTo>
                  <a:pt x="732234" y="1401961"/>
                </a:lnTo>
                <a:lnTo>
                  <a:pt x="767953" y="1401961"/>
                </a:lnTo>
                <a:lnTo>
                  <a:pt x="803672" y="1393032"/>
                </a:lnTo>
                <a:lnTo>
                  <a:pt x="839390" y="1393032"/>
                </a:lnTo>
                <a:lnTo>
                  <a:pt x="875109" y="1393032"/>
                </a:lnTo>
                <a:lnTo>
                  <a:pt x="901898" y="1384102"/>
                </a:lnTo>
                <a:lnTo>
                  <a:pt x="937617" y="1384102"/>
                </a:lnTo>
                <a:lnTo>
                  <a:pt x="973336" y="1375172"/>
                </a:lnTo>
                <a:lnTo>
                  <a:pt x="1000125" y="1375172"/>
                </a:lnTo>
                <a:lnTo>
                  <a:pt x="1026914" y="1375172"/>
                </a:lnTo>
                <a:lnTo>
                  <a:pt x="1053703" y="1375172"/>
                </a:lnTo>
                <a:lnTo>
                  <a:pt x="1071562" y="1366243"/>
                </a:lnTo>
                <a:lnTo>
                  <a:pt x="1089422" y="1366243"/>
                </a:lnTo>
                <a:lnTo>
                  <a:pt x="1098351" y="1366243"/>
                </a:lnTo>
                <a:lnTo>
                  <a:pt x="1098351" y="1375172"/>
                </a:lnTo>
                <a:lnTo>
                  <a:pt x="1107281" y="1375172"/>
                </a:lnTo>
                <a:lnTo>
                  <a:pt x="1116211" y="1375172"/>
                </a:lnTo>
                <a:lnTo>
                  <a:pt x="1125140" y="1375172"/>
                </a:lnTo>
                <a:lnTo>
                  <a:pt x="1125140" y="1375172"/>
                </a:lnTo>
                <a:lnTo>
                  <a:pt x="1134070" y="1375172"/>
                </a:lnTo>
                <a:lnTo>
                  <a:pt x="1143000" y="1375172"/>
                </a:lnTo>
                <a:lnTo>
                  <a:pt x="1160859" y="1375172"/>
                </a:lnTo>
                <a:lnTo>
                  <a:pt x="1169789" y="1375172"/>
                </a:lnTo>
                <a:lnTo>
                  <a:pt x="1169789" y="1375172"/>
                </a:lnTo>
                <a:lnTo>
                  <a:pt x="1187648" y="1375172"/>
                </a:lnTo>
                <a:lnTo>
                  <a:pt x="1187648" y="1366243"/>
                </a:lnTo>
                <a:lnTo>
                  <a:pt x="1196578" y="1366243"/>
                </a:lnTo>
                <a:lnTo>
                  <a:pt x="1205508" y="1366243"/>
                </a:lnTo>
                <a:lnTo>
                  <a:pt x="1205508" y="1357313"/>
                </a:lnTo>
                <a:lnTo>
                  <a:pt x="1214437" y="1348383"/>
                </a:lnTo>
                <a:lnTo>
                  <a:pt x="1214437" y="1330524"/>
                </a:lnTo>
                <a:lnTo>
                  <a:pt x="1214437" y="1330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0" name="Freeform 27719"/>
          <p:cNvSpPr/>
          <p:nvPr/>
        </p:nvSpPr>
        <p:spPr bwMode="auto">
          <a:xfrm>
            <a:off x="2089547" y="2053828"/>
            <a:ext cx="80368" cy="169665"/>
          </a:xfrm>
          <a:custGeom>
            <a:avLst/>
            <a:gdLst/>
            <a:ahLst/>
            <a:cxnLst/>
            <a:rect l="0" t="0" r="0" b="0"/>
            <a:pathLst>
              <a:path w="80368" h="169665">
                <a:moveTo>
                  <a:pt x="35719" y="0"/>
                </a:moveTo>
                <a:lnTo>
                  <a:pt x="26789" y="0"/>
                </a:lnTo>
                <a:lnTo>
                  <a:pt x="26789" y="0"/>
                </a:lnTo>
                <a:lnTo>
                  <a:pt x="17859" y="0"/>
                </a:lnTo>
                <a:lnTo>
                  <a:pt x="8930" y="0"/>
                </a:lnTo>
                <a:lnTo>
                  <a:pt x="8930" y="0"/>
                </a:lnTo>
                <a:lnTo>
                  <a:pt x="8930" y="8930"/>
                </a:lnTo>
                <a:lnTo>
                  <a:pt x="17859" y="8930"/>
                </a:lnTo>
                <a:lnTo>
                  <a:pt x="26789" y="8930"/>
                </a:lnTo>
                <a:lnTo>
                  <a:pt x="44648" y="17859"/>
                </a:lnTo>
                <a:lnTo>
                  <a:pt x="62508" y="26789"/>
                </a:lnTo>
                <a:lnTo>
                  <a:pt x="71437" y="35719"/>
                </a:lnTo>
                <a:lnTo>
                  <a:pt x="80367" y="44648"/>
                </a:lnTo>
                <a:lnTo>
                  <a:pt x="80367" y="62508"/>
                </a:lnTo>
                <a:lnTo>
                  <a:pt x="71437" y="80367"/>
                </a:lnTo>
                <a:lnTo>
                  <a:pt x="53578" y="98226"/>
                </a:lnTo>
                <a:lnTo>
                  <a:pt x="35719" y="116086"/>
                </a:lnTo>
                <a:lnTo>
                  <a:pt x="17859" y="142875"/>
                </a:lnTo>
                <a:lnTo>
                  <a:pt x="0" y="151805"/>
                </a:lnTo>
                <a:lnTo>
                  <a:pt x="0" y="169664"/>
                </a:lnTo>
                <a:lnTo>
                  <a:pt x="17859" y="16966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1" name="Freeform 27720"/>
          <p:cNvSpPr/>
          <p:nvPr/>
        </p:nvSpPr>
        <p:spPr bwMode="auto">
          <a:xfrm>
            <a:off x="2035969" y="2125265"/>
            <a:ext cx="1" cy="8931"/>
          </a:xfrm>
          <a:custGeom>
            <a:avLst/>
            <a:gdLst/>
            <a:ahLst/>
            <a:cxnLst/>
            <a:rect l="0" t="0" r="0" b="0"/>
            <a:pathLst>
              <a:path w="1" h="8931">
                <a:moveTo>
                  <a:pt x="0" y="0"/>
                </a:moveTo>
                <a:lnTo>
                  <a:pt x="0" y="0"/>
                </a:lnTo>
                <a:lnTo>
                  <a:pt x="0" y="8930"/>
                </a:lnTo>
                <a:lnTo>
                  <a:pt x="0" y="8930"/>
                </a:lnTo>
                <a:lnTo>
                  <a:pt x="0" y="8930"/>
                </a:lnTo>
                <a:lnTo>
                  <a:pt x="0" y="8930"/>
                </a:lnTo>
                <a:lnTo>
                  <a:pt x="0" y="8930"/>
                </a:lnTo>
                <a:lnTo>
                  <a:pt x="0" y="8930"/>
                </a:lnTo>
                <a:lnTo>
                  <a:pt x="0" y="893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2" name="Freeform 27721"/>
          <p:cNvSpPr/>
          <p:nvPr/>
        </p:nvSpPr>
        <p:spPr bwMode="auto">
          <a:xfrm>
            <a:off x="2044898" y="1696640"/>
            <a:ext cx="517923" cy="410767"/>
          </a:xfrm>
          <a:custGeom>
            <a:avLst/>
            <a:gdLst/>
            <a:ahLst/>
            <a:cxnLst/>
            <a:rect l="0" t="0" r="0" b="0"/>
            <a:pathLst>
              <a:path w="517923" h="410767">
                <a:moveTo>
                  <a:pt x="0" y="410766"/>
                </a:moveTo>
                <a:lnTo>
                  <a:pt x="8930" y="401836"/>
                </a:lnTo>
                <a:lnTo>
                  <a:pt x="17860" y="383977"/>
                </a:lnTo>
                <a:lnTo>
                  <a:pt x="44649" y="357188"/>
                </a:lnTo>
                <a:lnTo>
                  <a:pt x="80368" y="321469"/>
                </a:lnTo>
                <a:lnTo>
                  <a:pt x="125016" y="276821"/>
                </a:lnTo>
                <a:lnTo>
                  <a:pt x="178594" y="232172"/>
                </a:lnTo>
                <a:lnTo>
                  <a:pt x="232172" y="187524"/>
                </a:lnTo>
                <a:lnTo>
                  <a:pt x="285750" y="151805"/>
                </a:lnTo>
                <a:lnTo>
                  <a:pt x="339329" y="107157"/>
                </a:lnTo>
                <a:lnTo>
                  <a:pt x="383977" y="80368"/>
                </a:lnTo>
                <a:lnTo>
                  <a:pt x="428625" y="44649"/>
                </a:lnTo>
                <a:lnTo>
                  <a:pt x="464344" y="26789"/>
                </a:lnTo>
                <a:lnTo>
                  <a:pt x="500063" y="8930"/>
                </a:lnTo>
                <a:lnTo>
                  <a:pt x="517922" y="0"/>
                </a:lnTo>
                <a:lnTo>
                  <a:pt x="51792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3" name="Freeform 27722"/>
          <p:cNvSpPr/>
          <p:nvPr/>
        </p:nvSpPr>
        <p:spPr bwMode="auto">
          <a:xfrm>
            <a:off x="2598539" y="1687711"/>
            <a:ext cx="17860" cy="1"/>
          </a:xfrm>
          <a:custGeom>
            <a:avLst/>
            <a:gdLst/>
            <a:ahLst/>
            <a:cxnLst/>
            <a:rect l="0" t="0" r="0" b="0"/>
            <a:pathLst>
              <a:path w="17860" h="1">
                <a:moveTo>
                  <a:pt x="0" y="0"/>
                </a:moveTo>
                <a:lnTo>
                  <a:pt x="8930" y="0"/>
                </a:lnTo>
                <a:lnTo>
                  <a:pt x="8930" y="0"/>
                </a:lnTo>
                <a:lnTo>
                  <a:pt x="17859" y="0"/>
                </a:lnTo>
                <a:lnTo>
                  <a:pt x="17859" y="0"/>
                </a:lnTo>
                <a:lnTo>
                  <a:pt x="1785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4" name="Freeform 27723"/>
          <p:cNvSpPr/>
          <p:nvPr/>
        </p:nvSpPr>
        <p:spPr bwMode="auto">
          <a:xfrm>
            <a:off x="3759398" y="1616273"/>
            <a:ext cx="276822" cy="44650"/>
          </a:xfrm>
          <a:custGeom>
            <a:avLst/>
            <a:gdLst/>
            <a:ahLst/>
            <a:cxnLst/>
            <a:rect l="0" t="0" r="0" b="0"/>
            <a:pathLst>
              <a:path w="276822" h="44650">
                <a:moveTo>
                  <a:pt x="0" y="44649"/>
                </a:moveTo>
                <a:lnTo>
                  <a:pt x="0" y="44649"/>
                </a:lnTo>
                <a:lnTo>
                  <a:pt x="0" y="44649"/>
                </a:lnTo>
                <a:lnTo>
                  <a:pt x="0" y="44649"/>
                </a:lnTo>
                <a:lnTo>
                  <a:pt x="0" y="44649"/>
                </a:lnTo>
                <a:lnTo>
                  <a:pt x="0" y="44649"/>
                </a:lnTo>
                <a:lnTo>
                  <a:pt x="0" y="44649"/>
                </a:lnTo>
                <a:lnTo>
                  <a:pt x="0" y="44649"/>
                </a:lnTo>
                <a:lnTo>
                  <a:pt x="8930" y="44649"/>
                </a:lnTo>
                <a:lnTo>
                  <a:pt x="17860" y="44649"/>
                </a:lnTo>
                <a:lnTo>
                  <a:pt x="26790" y="44649"/>
                </a:lnTo>
                <a:lnTo>
                  <a:pt x="35719" y="44649"/>
                </a:lnTo>
                <a:lnTo>
                  <a:pt x="53579" y="35719"/>
                </a:lnTo>
                <a:lnTo>
                  <a:pt x="80368" y="35719"/>
                </a:lnTo>
                <a:lnTo>
                  <a:pt x="107157" y="26789"/>
                </a:lnTo>
                <a:lnTo>
                  <a:pt x="133946" y="17860"/>
                </a:lnTo>
                <a:lnTo>
                  <a:pt x="160735" y="17860"/>
                </a:lnTo>
                <a:lnTo>
                  <a:pt x="187524" y="8930"/>
                </a:lnTo>
                <a:lnTo>
                  <a:pt x="205383" y="0"/>
                </a:lnTo>
                <a:lnTo>
                  <a:pt x="232172" y="0"/>
                </a:lnTo>
                <a:lnTo>
                  <a:pt x="258961" y="0"/>
                </a:lnTo>
                <a:lnTo>
                  <a:pt x="276821" y="0"/>
                </a:lnTo>
                <a:lnTo>
                  <a:pt x="27682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5" name="Freeform 27724"/>
          <p:cNvSpPr/>
          <p:nvPr/>
        </p:nvSpPr>
        <p:spPr bwMode="auto">
          <a:xfrm>
            <a:off x="4071938" y="1607344"/>
            <a:ext cx="339329" cy="901899"/>
          </a:xfrm>
          <a:custGeom>
            <a:avLst/>
            <a:gdLst/>
            <a:ahLst/>
            <a:cxnLst/>
            <a:rect l="0" t="0" r="0" b="0"/>
            <a:pathLst>
              <a:path w="339329" h="901899">
                <a:moveTo>
                  <a:pt x="0" y="8929"/>
                </a:moveTo>
                <a:lnTo>
                  <a:pt x="17859" y="8929"/>
                </a:lnTo>
                <a:lnTo>
                  <a:pt x="35718" y="8929"/>
                </a:lnTo>
                <a:lnTo>
                  <a:pt x="62507" y="8929"/>
                </a:lnTo>
                <a:lnTo>
                  <a:pt x="80367" y="8929"/>
                </a:lnTo>
                <a:lnTo>
                  <a:pt x="98226" y="0"/>
                </a:lnTo>
                <a:lnTo>
                  <a:pt x="116085" y="0"/>
                </a:lnTo>
                <a:lnTo>
                  <a:pt x="133945" y="0"/>
                </a:lnTo>
                <a:lnTo>
                  <a:pt x="142875" y="0"/>
                </a:lnTo>
                <a:lnTo>
                  <a:pt x="151804" y="0"/>
                </a:lnTo>
                <a:lnTo>
                  <a:pt x="151804" y="8929"/>
                </a:lnTo>
                <a:lnTo>
                  <a:pt x="142875" y="8929"/>
                </a:lnTo>
                <a:lnTo>
                  <a:pt x="142875" y="26789"/>
                </a:lnTo>
                <a:lnTo>
                  <a:pt x="142875" y="35718"/>
                </a:lnTo>
                <a:lnTo>
                  <a:pt x="142875" y="44648"/>
                </a:lnTo>
                <a:lnTo>
                  <a:pt x="142875" y="53578"/>
                </a:lnTo>
                <a:lnTo>
                  <a:pt x="142875" y="62507"/>
                </a:lnTo>
                <a:lnTo>
                  <a:pt x="151804" y="71437"/>
                </a:lnTo>
                <a:lnTo>
                  <a:pt x="151804" y="71437"/>
                </a:lnTo>
                <a:lnTo>
                  <a:pt x="160734" y="80367"/>
                </a:lnTo>
                <a:lnTo>
                  <a:pt x="169664" y="89296"/>
                </a:lnTo>
                <a:lnTo>
                  <a:pt x="169664" y="98226"/>
                </a:lnTo>
                <a:lnTo>
                  <a:pt x="169664" y="107156"/>
                </a:lnTo>
                <a:lnTo>
                  <a:pt x="178593" y="116085"/>
                </a:lnTo>
                <a:lnTo>
                  <a:pt x="178593" y="133945"/>
                </a:lnTo>
                <a:lnTo>
                  <a:pt x="178593" y="151804"/>
                </a:lnTo>
                <a:lnTo>
                  <a:pt x="178593" y="169664"/>
                </a:lnTo>
                <a:lnTo>
                  <a:pt x="178593" y="187523"/>
                </a:lnTo>
                <a:lnTo>
                  <a:pt x="187523" y="214312"/>
                </a:lnTo>
                <a:lnTo>
                  <a:pt x="187523" y="232171"/>
                </a:lnTo>
                <a:lnTo>
                  <a:pt x="187523" y="258960"/>
                </a:lnTo>
                <a:lnTo>
                  <a:pt x="187523" y="285750"/>
                </a:lnTo>
                <a:lnTo>
                  <a:pt x="196453" y="312539"/>
                </a:lnTo>
                <a:lnTo>
                  <a:pt x="196453" y="339328"/>
                </a:lnTo>
                <a:lnTo>
                  <a:pt x="196453" y="375046"/>
                </a:lnTo>
                <a:lnTo>
                  <a:pt x="196453" y="401835"/>
                </a:lnTo>
                <a:lnTo>
                  <a:pt x="196453" y="437554"/>
                </a:lnTo>
                <a:lnTo>
                  <a:pt x="187523" y="464343"/>
                </a:lnTo>
                <a:lnTo>
                  <a:pt x="187523" y="491132"/>
                </a:lnTo>
                <a:lnTo>
                  <a:pt x="187523" y="517921"/>
                </a:lnTo>
                <a:lnTo>
                  <a:pt x="187523" y="535781"/>
                </a:lnTo>
                <a:lnTo>
                  <a:pt x="187523" y="562570"/>
                </a:lnTo>
                <a:lnTo>
                  <a:pt x="187523" y="580429"/>
                </a:lnTo>
                <a:lnTo>
                  <a:pt x="187523" y="598289"/>
                </a:lnTo>
                <a:lnTo>
                  <a:pt x="187523" y="616148"/>
                </a:lnTo>
                <a:lnTo>
                  <a:pt x="187523" y="634007"/>
                </a:lnTo>
                <a:lnTo>
                  <a:pt x="178593" y="660796"/>
                </a:lnTo>
                <a:lnTo>
                  <a:pt x="178593" y="678656"/>
                </a:lnTo>
                <a:lnTo>
                  <a:pt x="169664" y="696515"/>
                </a:lnTo>
                <a:lnTo>
                  <a:pt x="169664" y="723304"/>
                </a:lnTo>
                <a:lnTo>
                  <a:pt x="160734" y="741164"/>
                </a:lnTo>
                <a:lnTo>
                  <a:pt x="151804" y="759023"/>
                </a:lnTo>
                <a:lnTo>
                  <a:pt x="151804" y="776882"/>
                </a:lnTo>
                <a:lnTo>
                  <a:pt x="142875" y="794742"/>
                </a:lnTo>
                <a:lnTo>
                  <a:pt x="142875" y="803671"/>
                </a:lnTo>
                <a:lnTo>
                  <a:pt x="142875" y="812601"/>
                </a:lnTo>
                <a:lnTo>
                  <a:pt x="142875" y="821531"/>
                </a:lnTo>
                <a:lnTo>
                  <a:pt x="142875" y="830460"/>
                </a:lnTo>
                <a:lnTo>
                  <a:pt x="142875" y="830460"/>
                </a:lnTo>
                <a:lnTo>
                  <a:pt x="142875" y="839390"/>
                </a:lnTo>
                <a:lnTo>
                  <a:pt x="142875" y="848320"/>
                </a:lnTo>
                <a:lnTo>
                  <a:pt x="133945" y="848320"/>
                </a:lnTo>
                <a:lnTo>
                  <a:pt x="133945" y="857250"/>
                </a:lnTo>
                <a:lnTo>
                  <a:pt x="133945" y="866179"/>
                </a:lnTo>
                <a:lnTo>
                  <a:pt x="125015" y="875109"/>
                </a:lnTo>
                <a:lnTo>
                  <a:pt x="125015" y="87510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92969"/>
                </a:lnTo>
                <a:lnTo>
                  <a:pt x="125015" y="892969"/>
                </a:lnTo>
                <a:lnTo>
                  <a:pt x="125015" y="892969"/>
                </a:lnTo>
                <a:lnTo>
                  <a:pt x="125015" y="892969"/>
                </a:lnTo>
                <a:lnTo>
                  <a:pt x="133945" y="892969"/>
                </a:lnTo>
                <a:lnTo>
                  <a:pt x="133945" y="892969"/>
                </a:lnTo>
                <a:lnTo>
                  <a:pt x="133945" y="892969"/>
                </a:lnTo>
                <a:lnTo>
                  <a:pt x="133945" y="892969"/>
                </a:lnTo>
                <a:lnTo>
                  <a:pt x="133945" y="892969"/>
                </a:lnTo>
                <a:lnTo>
                  <a:pt x="133945" y="892969"/>
                </a:lnTo>
                <a:lnTo>
                  <a:pt x="133945" y="892969"/>
                </a:lnTo>
                <a:lnTo>
                  <a:pt x="142875" y="892969"/>
                </a:lnTo>
                <a:lnTo>
                  <a:pt x="142875" y="892969"/>
                </a:lnTo>
                <a:lnTo>
                  <a:pt x="142875" y="892969"/>
                </a:lnTo>
                <a:lnTo>
                  <a:pt x="142875" y="892969"/>
                </a:lnTo>
                <a:lnTo>
                  <a:pt x="151804" y="892969"/>
                </a:lnTo>
                <a:lnTo>
                  <a:pt x="160734" y="892969"/>
                </a:lnTo>
                <a:lnTo>
                  <a:pt x="160734" y="892969"/>
                </a:lnTo>
                <a:lnTo>
                  <a:pt x="178593" y="892969"/>
                </a:lnTo>
                <a:lnTo>
                  <a:pt x="187523" y="884039"/>
                </a:lnTo>
                <a:lnTo>
                  <a:pt x="187523" y="884039"/>
                </a:lnTo>
                <a:lnTo>
                  <a:pt x="196453" y="884039"/>
                </a:lnTo>
                <a:lnTo>
                  <a:pt x="205382" y="892969"/>
                </a:lnTo>
                <a:lnTo>
                  <a:pt x="214312" y="892969"/>
                </a:lnTo>
                <a:lnTo>
                  <a:pt x="223242" y="892969"/>
                </a:lnTo>
                <a:lnTo>
                  <a:pt x="232171" y="901898"/>
                </a:lnTo>
                <a:lnTo>
                  <a:pt x="250031" y="901898"/>
                </a:lnTo>
                <a:lnTo>
                  <a:pt x="267890" y="901898"/>
                </a:lnTo>
                <a:lnTo>
                  <a:pt x="285750" y="901898"/>
                </a:lnTo>
                <a:lnTo>
                  <a:pt x="312539" y="901898"/>
                </a:lnTo>
                <a:lnTo>
                  <a:pt x="330398" y="892969"/>
                </a:lnTo>
                <a:lnTo>
                  <a:pt x="339328" y="884039"/>
                </a:lnTo>
                <a:lnTo>
                  <a:pt x="339328" y="875109"/>
                </a:lnTo>
                <a:lnTo>
                  <a:pt x="339328" y="8751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Figure C.23 Forwarding Pop-Quiz</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49563" y="1649413"/>
            <a:ext cx="6294437" cy="5224462"/>
          </a:xfrm>
        </p:spPr>
      </p:pic>
      <p:cxnSp>
        <p:nvCxnSpPr>
          <p:cNvPr id="6148" name="Elbow Connector 2"/>
          <p:cNvCxnSpPr>
            <a:cxnSpLocks noChangeShapeType="1"/>
          </p:cNvCxnSpPr>
          <p:nvPr/>
        </p:nvCxnSpPr>
        <p:spPr bwMode="auto">
          <a:xfrm rot="10800000" flipV="1">
            <a:off x="3838575" y="4832350"/>
            <a:ext cx="4876800" cy="1676400"/>
          </a:xfrm>
          <a:prstGeom prst="bentConnector3">
            <a:avLst>
              <a:gd name="adj1" fmla="val -4620"/>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149" name="Straight Connector 9"/>
          <p:cNvCxnSpPr>
            <a:cxnSpLocks noChangeShapeType="1"/>
          </p:cNvCxnSpPr>
          <p:nvPr/>
        </p:nvCxnSpPr>
        <p:spPr bwMode="auto">
          <a:xfrm flipV="1">
            <a:off x="3838575" y="5289550"/>
            <a:ext cx="76200" cy="1219200"/>
          </a:xfrm>
          <a:prstGeom prst="line">
            <a:avLst/>
          </a:prstGeom>
          <a:noFill/>
          <a:ln w="28575" algn="ctr">
            <a:solidFill>
              <a:schemeClr val="tx2"/>
            </a:solidFill>
            <a:round/>
            <a:headEnd/>
            <a:tailEnd type="none" w="sm" len="sm"/>
          </a:ln>
          <a:extLst>
            <a:ext uri="{909E8E84-426E-40DD-AFC4-6F175D3DCCD1}">
              <a14:hiddenFill xmlns:a14="http://schemas.microsoft.com/office/drawing/2010/main">
                <a:noFill/>
              </a14:hiddenFill>
            </a:ext>
          </a:extLst>
        </p:spPr>
      </p:cxnSp>
      <p:cxnSp>
        <p:nvCxnSpPr>
          <p:cNvPr id="6150" name="Straight Arrow Connector 11"/>
          <p:cNvCxnSpPr>
            <a:cxnSpLocks noChangeShapeType="1"/>
          </p:cNvCxnSpPr>
          <p:nvPr/>
        </p:nvCxnSpPr>
        <p:spPr bwMode="auto">
          <a:xfrm>
            <a:off x="3876675" y="5289550"/>
            <a:ext cx="266700" cy="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151" name="TextBox 13"/>
          <p:cNvSpPr txBox="1">
            <a:spLocks noChangeArrowheads="1"/>
          </p:cNvSpPr>
          <p:nvPr/>
        </p:nvSpPr>
        <p:spPr bwMode="auto">
          <a:xfrm>
            <a:off x="152400" y="1752600"/>
            <a:ext cx="2590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What is the name (register name) of the value to forward as shown in the diagram?</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Give an instruction sequence that would  cause this type of forwarding.</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Is an Immediate instruction  in the ID/EX.IR[opcode]?</a:t>
            </a:r>
          </a:p>
        </p:txBody>
      </p:sp>
      <p:sp>
        <p:nvSpPr>
          <p:cNvPr id="2" name="Freeform 1"/>
          <p:cNvSpPr/>
          <p:nvPr/>
        </p:nvSpPr>
        <p:spPr bwMode="auto">
          <a:xfrm>
            <a:off x="4759523" y="3429000"/>
            <a:ext cx="196455" cy="294680"/>
          </a:xfrm>
          <a:custGeom>
            <a:avLst/>
            <a:gdLst/>
            <a:ahLst/>
            <a:cxnLst/>
            <a:rect l="0" t="0" r="0" b="0"/>
            <a:pathLst>
              <a:path w="196455" h="294680">
                <a:moveTo>
                  <a:pt x="0" y="294679"/>
                </a:moveTo>
                <a:lnTo>
                  <a:pt x="0" y="294679"/>
                </a:lnTo>
                <a:lnTo>
                  <a:pt x="0" y="285750"/>
                </a:lnTo>
                <a:lnTo>
                  <a:pt x="0" y="285750"/>
                </a:lnTo>
                <a:lnTo>
                  <a:pt x="0" y="267890"/>
                </a:lnTo>
                <a:lnTo>
                  <a:pt x="8930" y="250031"/>
                </a:lnTo>
                <a:lnTo>
                  <a:pt x="17860" y="223242"/>
                </a:lnTo>
                <a:lnTo>
                  <a:pt x="44649" y="187523"/>
                </a:lnTo>
                <a:lnTo>
                  <a:pt x="62508" y="142875"/>
                </a:lnTo>
                <a:lnTo>
                  <a:pt x="98227" y="107156"/>
                </a:lnTo>
                <a:lnTo>
                  <a:pt x="133946" y="62507"/>
                </a:lnTo>
                <a:lnTo>
                  <a:pt x="160735" y="35718"/>
                </a:lnTo>
                <a:lnTo>
                  <a:pt x="178594" y="8929"/>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080992" y="3295054"/>
            <a:ext cx="17861" cy="169665"/>
          </a:xfrm>
          <a:custGeom>
            <a:avLst/>
            <a:gdLst/>
            <a:ahLst/>
            <a:cxnLst/>
            <a:rect l="0" t="0" r="0" b="0"/>
            <a:pathLst>
              <a:path w="17861" h="169665">
                <a:moveTo>
                  <a:pt x="8930" y="26789"/>
                </a:moveTo>
                <a:lnTo>
                  <a:pt x="8930" y="17860"/>
                </a:lnTo>
                <a:lnTo>
                  <a:pt x="0" y="17860"/>
                </a:lnTo>
                <a:lnTo>
                  <a:pt x="0" y="17860"/>
                </a:lnTo>
                <a:lnTo>
                  <a:pt x="0" y="17860"/>
                </a:lnTo>
                <a:lnTo>
                  <a:pt x="0" y="8930"/>
                </a:lnTo>
                <a:lnTo>
                  <a:pt x="0" y="8930"/>
                </a:lnTo>
                <a:lnTo>
                  <a:pt x="0" y="0"/>
                </a:lnTo>
                <a:lnTo>
                  <a:pt x="0" y="0"/>
                </a:lnTo>
                <a:lnTo>
                  <a:pt x="0" y="0"/>
                </a:lnTo>
                <a:lnTo>
                  <a:pt x="8930" y="17860"/>
                </a:lnTo>
                <a:lnTo>
                  <a:pt x="8930" y="35719"/>
                </a:lnTo>
                <a:lnTo>
                  <a:pt x="8930" y="62508"/>
                </a:lnTo>
                <a:lnTo>
                  <a:pt x="8930" y="89297"/>
                </a:lnTo>
                <a:lnTo>
                  <a:pt x="17860" y="125016"/>
                </a:lnTo>
                <a:lnTo>
                  <a:pt x="17860" y="151805"/>
                </a:lnTo>
                <a:lnTo>
                  <a:pt x="17860" y="169664"/>
                </a:lnTo>
                <a:lnTo>
                  <a:pt x="17860" y="169664"/>
                </a:lnTo>
                <a:lnTo>
                  <a:pt x="17860" y="160735"/>
                </a:lnTo>
                <a:lnTo>
                  <a:pt x="17860" y="142875"/>
                </a:lnTo>
                <a:lnTo>
                  <a:pt x="1786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73836" y="3286125"/>
            <a:ext cx="232173" cy="53579"/>
          </a:xfrm>
          <a:custGeom>
            <a:avLst/>
            <a:gdLst/>
            <a:ahLst/>
            <a:cxnLst/>
            <a:rect l="0" t="0" r="0" b="0"/>
            <a:pathLst>
              <a:path w="232173" h="53579">
                <a:moveTo>
                  <a:pt x="0" y="53578"/>
                </a:moveTo>
                <a:lnTo>
                  <a:pt x="0" y="53578"/>
                </a:lnTo>
                <a:lnTo>
                  <a:pt x="0" y="44648"/>
                </a:lnTo>
                <a:lnTo>
                  <a:pt x="0" y="44648"/>
                </a:lnTo>
                <a:lnTo>
                  <a:pt x="8930" y="35718"/>
                </a:lnTo>
                <a:lnTo>
                  <a:pt x="26789" y="35718"/>
                </a:lnTo>
                <a:lnTo>
                  <a:pt x="44648" y="26789"/>
                </a:lnTo>
                <a:lnTo>
                  <a:pt x="71437" y="17859"/>
                </a:lnTo>
                <a:lnTo>
                  <a:pt x="98227" y="8929"/>
                </a:lnTo>
                <a:lnTo>
                  <a:pt x="133945" y="8929"/>
                </a:lnTo>
                <a:lnTo>
                  <a:pt x="160734" y="0"/>
                </a:lnTo>
                <a:lnTo>
                  <a:pt x="196453" y="0"/>
                </a:lnTo>
                <a:lnTo>
                  <a:pt x="214312" y="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170289" y="3357562"/>
            <a:ext cx="62509" cy="107157"/>
          </a:xfrm>
          <a:custGeom>
            <a:avLst/>
            <a:gdLst/>
            <a:ahLst/>
            <a:cxnLst/>
            <a:rect l="0" t="0" r="0" b="0"/>
            <a:pathLst>
              <a:path w="62509" h="107157">
                <a:moveTo>
                  <a:pt x="26789" y="0"/>
                </a:moveTo>
                <a:lnTo>
                  <a:pt x="26789" y="8930"/>
                </a:lnTo>
                <a:lnTo>
                  <a:pt x="26789" y="8930"/>
                </a:lnTo>
                <a:lnTo>
                  <a:pt x="17859" y="26789"/>
                </a:lnTo>
                <a:lnTo>
                  <a:pt x="17859" y="44649"/>
                </a:lnTo>
                <a:lnTo>
                  <a:pt x="17859" y="62508"/>
                </a:lnTo>
                <a:lnTo>
                  <a:pt x="17859" y="80367"/>
                </a:lnTo>
                <a:lnTo>
                  <a:pt x="17859" y="98227"/>
                </a:lnTo>
                <a:lnTo>
                  <a:pt x="17859" y="107156"/>
                </a:lnTo>
                <a:lnTo>
                  <a:pt x="26789" y="107156"/>
                </a:lnTo>
                <a:lnTo>
                  <a:pt x="35719" y="107156"/>
                </a:lnTo>
                <a:lnTo>
                  <a:pt x="44649" y="98227"/>
                </a:lnTo>
                <a:lnTo>
                  <a:pt x="53578" y="71438"/>
                </a:lnTo>
                <a:lnTo>
                  <a:pt x="62508" y="53578"/>
                </a:lnTo>
                <a:lnTo>
                  <a:pt x="62508" y="26789"/>
                </a:lnTo>
                <a:lnTo>
                  <a:pt x="62508" y="17859"/>
                </a:lnTo>
                <a:lnTo>
                  <a:pt x="44649" y="8930"/>
                </a:lnTo>
                <a:lnTo>
                  <a:pt x="35719" y="17859"/>
                </a:lnTo>
                <a:lnTo>
                  <a:pt x="17859" y="26789"/>
                </a:lnTo>
                <a:lnTo>
                  <a:pt x="8930" y="53578"/>
                </a:lnTo>
                <a:lnTo>
                  <a:pt x="0" y="71438"/>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86375" y="3312914"/>
            <a:ext cx="116087" cy="241102"/>
          </a:xfrm>
          <a:custGeom>
            <a:avLst/>
            <a:gdLst/>
            <a:ahLst/>
            <a:cxnLst/>
            <a:rect l="0" t="0" r="0" b="0"/>
            <a:pathLst>
              <a:path w="116087" h="241102">
                <a:moveTo>
                  <a:pt x="53578" y="62507"/>
                </a:moveTo>
                <a:lnTo>
                  <a:pt x="53578" y="62507"/>
                </a:lnTo>
                <a:lnTo>
                  <a:pt x="53578" y="62507"/>
                </a:lnTo>
                <a:lnTo>
                  <a:pt x="44648" y="71437"/>
                </a:lnTo>
                <a:lnTo>
                  <a:pt x="44648" y="80367"/>
                </a:lnTo>
                <a:lnTo>
                  <a:pt x="44648" y="98226"/>
                </a:lnTo>
                <a:lnTo>
                  <a:pt x="44648" y="125015"/>
                </a:lnTo>
                <a:lnTo>
                  <a:pt x="35719" y="151804"/>
                </a:lnTo>
                <a:lnTo>
                  <a:pt x="35719" y="178593"/>
                </a:lnTo>
                <a:lnTo>
                  <a:pt x="35719" y="205382"/>
                </a:lnTo>
                <a:lnTo>
                  <a:pt x="26789" y="223242"/>
                </a:lnTo>
                <a:lnTo>
                  <a:pt x="26789" y="241101"/>
                </a:lnTo>
                <a:lnTo>
                  <a:pt x="17859" y="241101"/>
                </a:lnTo>
                <a:lnTo>
                  <a:pt x="17859" y="232172"/>
                </a:lnTo>
                <a:lnTo>
                  <a:pt x="8930" y="205382"/>
                </a:lnTo>
                <a:lnTo>
                  <a:pt x="8930" y="169664"/>
                </a:lnTo>
                <a:lnTo>
                  <a:pt x="8930" y="125015"/>
                </a:lnTo>
                <a:lnTo>
                  <a:pt x="17859" y="80367"/>
                </a:lnTo>
                <a:lnTo>
                  <a:pt x="35719" y="35718"/>
                </a:lnTo>
                <a:lnTo>
                  <a:pt x="44648" y="8929"/>
                </a:lnTo>
                <a:lnTo>
                  <a:pt x="71438" y="0"/>
                </a:lnTo>
                <a:lnTo>
                  <a:pt x="89297" y="0"/>
                </a:lnTo>
                <a:lnTo>
                  <a:pt x="107156" y="17859"/>
                </a:lnTo>
                <a:lnTo>
                  <a:pt x="116086" y="53578"/>
                </a:lnTo>
                <a:lnTo>
                  <a:pt x="116086" y="80367"/>
                </a:lnTo>
                <a:lnTo>
                  <a:pt x="98227" y="116086"/>
                </a:lnTo>
                <a:lnTo>
                  <a:pt x="80367" y="142875"/>
                </a:lnTo>
                <a:lnTo>
                  <a:pt x="53578" y="151804"/>
                </a:lnTo>
                <a:lnTo>
                  <a:pt x="26789" y="151804"/>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438180" y="3187898"/>
            <a:ext cx="142876" cy="303610"/>
          </a:xfrm>
          <a:custGeom>
            <a:avLst/>
            <a:gdLst/>
            <a:ahLst/>
            <a:cxnLst/>
            <a:rect l="0" t="0" r="0" b="0"/>
            <a:pathLst>
              <a:path w="142876" h="303610">
                <a:moveTo>
                  <a:pt x="17859" y="107156"/>
                </a:moveTo>
                <a:lnTo>
                  <a:pt x="17859" y="107156"/>
                </a:lnTo>
                <a:lnTo>
                  <a:pt x="8929" y="116086"/>
                </a:lnTo>
                <a:lnTo>
                  <a:pt x="8929" y="116086"/>
                </a:lnTo>
                <a:lnTo>
                  <a:pt x="0" y="125016"/>
                </a:lnTo>
                <a:lnTo>
                  <a:pt x="0" y="133945"/>
                </a:lnTo>
                <a:lnTo>
                  <a:pt x="0" y="142875"/>
                </a:lnTo>
                <a:lnTo>
                  <a:pt x="0" y="160734"/>
                </a:lnTo>
                <a:lnTo>
                  <a:pt x="0" y="187523"/>
                </a:lnTo>
                <a:lnTo>
                  <a:pt x="8929" y="214313"/>
                </a:lnTo>
                <a:lnTo>
                  <a:pt x="8929" y="232172"/>
                </a:lnTo>
                <a:lnTo>
                  <a:pt x="17859" y="258961"/>
                </a:lnTo>
                <a:lnTo>
                  <a:pt x="17859" y="267891"/>
                </a:lnTo>
                <a:lnTo>
                  <a:pt x="17859" y="267891"/>
                </a:lnTo>
                <a:lnTo>
                  <a:pt x="17859" y="250031"/>
                </a:lnTo>
                <a:lnTo>
                  <a:pt x="17859" y="214313"/>
                </a:lnTo>
                <a:lnTo>
                  <a:pt x="26789" y="178594"/>
                </a:lnTo>
                <a:lnTo>
                  <a:pt x="35718" y="125016"/>
                </a:lnTo>
                <a:lnTo>
                  <a:pt x="53578" y="71438"/>
                </a:lnTo>
                <a:lnTo>
                  <a:pt x="62508" y="26789"/>
                </a:lnTo>
                <a:lnTo>
                  <a:pt x="80367" y="0"/>
                </a:lnTo>
                <a:lnTo>
                  <a:pt x="98226" y="0"/>
                </a:lnTo>
                <a:lnTo>
                  <a:pt x="107156" y="26789"/>
                </a:lnTo>
                <a:lnTo>
                  <a:pt x="125015" y="62508"/>
                </a:lnTo>
                <a:lnTo>
                  <a:pt x="125015" y="116086"/>
                </a:lnTo>
                <a:lnTo>
                  <a:pt x="133945" y="169664"/>
                </a:lnTo>
                <a:lnTo>
                  <a:pt x="142875" y="223242"/>
                </a:lnTo>
                <a:lnTo>
                  <a:pt x="142875" y="267891"/>
                </a:lnTo>
                <a:lnTo>
                  <a:pt x="142875" y="294680"/>
                </a:lnTo>
                <a:lnTo>
                  <a:pt x="133945" y="303609"/>
                </a:lnTo>
                <a:lnTo>
                  <a:pt x="125015" y="303609"/>
                </a:lnTo>
                <a:lnTo>
                  <a:pt x="116086" y="285750"/>
                </a:lnTo>
                <a:lnTo>
                  <a:pt x="98226" y="250031"/>
                </a:lnTo>
                <a:lnTo>
                  <a:pt x="80367" y="205383"/>
                </a:lnTo>
                <a:lnTo>
                  <a:pt x="8036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456039" y="3348632"/>
            <a:ext cx="142876" cy="53580"/>
          </a:xfrm>
          <a:custGeom>
            <a:avLst/>
            <a:gdLst/>
            <a:ahLst/>
            <a:cxnLst/>
            <a:rect l="0" t="0" r="0" b="0"/>
            <a:pathLst>
              <a:path w="142876" h="53580">
                <a:moveTo>
                  <a:pt x="0" y="35719"/>
                </a:moveTo>
                <a:lnTo>
                  <a:pt x="0" y="44649"/>
                </a:lnTo>
                <a:lnTo>
                  <a:pt x="0" y="44649"/>
                </a:lnTo>
                <a:lnTo>
                  <a:pt x="0" y="53579"/>
                </a:lnTo>
                <a:lnTo>
                  <a:pt x="8930" y="44649"/>
                </a:lnTo>
                <a:lnTo>
                  <a:pt x="17859" y="26789"/>
                </a:lnTo>
                <a:lnTo>
                  <a:pt x="35719" y="17860"/>
                </a:lnTo>
                <a:lnTo>
                  <a:pt x="53578" y="8930"/>
                </a:lnTo>
                <a:lnTo>
                  <a:pt x="80367" y="0"/>
                </a:lnTo>
                <a:lnTo>
                  <a:pt x="107156" y="0"/>
                </a:lnTo>
                <a:lnTo>
                  <a:pt x="125016" y="8930"/>
                </a:lnTo>
                <a:lnTo>
                  <a:pt x="142875" y="26789"/>
                </a:lnTo>
                <a:lnTo>
                  <a:pt x="14287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652492" y="3277195"/>
            <a:ext cx="44650" cy="187524"/>
          </a:xfrm>
          <a:custGeom>
            <a:avLst/>
            <a:gdLst/>
            <a:ahLst/>
            <a:cxnLst/>
            <a:rect l="0" t="0" r="0" b="0"/>
            <a:pathLst>
              <a:path w="44650" h="187524">
                <a:moveTo>
                  <a:pt x="8930" y="0"/>
                </a:moveTo>
                <a:lnTo>
                  <a:pt x="0" y="8930"/>
                </a:lnTo>
                <a:lnTo>
                  <a:pt x="0" y="26789"/>
                </a:lnTo>
                <a:lnTo>
                  <a:pt x="0" y="44648"/>
                </a:lnTo>
                <a:lnTo>
                  <a:pt x="0" y="80367"/>
                </a:lnTo>
                <a:lnTo>
                  <a:pt x="0" y="107156"/>
                </a:lnTo>
                <a:lnTo>
                  <a:pt x="0" y="142875"/>
                </a:lnTo>
                <a:lnTo>
                  <a:pt x="8930" y="169664"/>
                </a:lnTo>
                <a:lnTo>
                  <a:pt x="17860" y="178594"/>
                </a:lnTo>
                <a:lnTo>
                  <a:pt x="26789" y="187523"/>
                </a:lnTo>
                <a:lnTo>
                  <a:pt x="35719" y="178594"/>
                </a:lnTo>
                <a:lnTo>
                  <a:pt x="44649" y="151805"/>
                </a:lnTo>
                <a:lnTo>
                  <a:pt x="44649" y="125016"/>
                </a:lnTo>
                <a:lnTo>
                  <a:pt x="44649" y="89297"/>
                </a:lnTo>
                <a:lnTo>
                  <a:pt x="4464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777508" y="3187898"/>
            <a:ext cx="107157" cy="232173"/>
          </a:xfrm>
          <a:custGeom>
            <a:avLst/>
            <a:gdLst/>
            <a:ahLst/>
            <a:cxnLst/>
            <a:rect l="0" t="0" r="0" b="0"/>
            <a:pathLst>
              <a:path w="107157" h="232173">
                <a:moveTo>
                  <a:pt x="8930" y="89297"/>
                </a:moveTo>
                <a:lnTo>
                  <a:pt x="8930" y="80367"/>
                </a:lnTo>
                <a:lnTo>
                  <a:pt x="0" y="80367"/>
                </a:lnTo>
                <a:lnTo>
                  <a:pt x="8930" y="71438"/>
                </a:lnTo>
                <a:lnTo>
                  <a:pt x="8930" y="62508"/>
                </a:lnTo>
                <a:lnTo>
                  <a:pt x="8930" y="62508"/>
                </a:lnTo>
                <a:lnTo>
                  <a:pt x="17859" y="62508"/>
                </a:lnTo>
                <a:lnTo>
                  <a:pt x="17859" y="71438"/>
                </a:lnTo>
                <a:lnTo>
                  <a:pt x="17859" y="80367"/>
                </a:lnTo>
                <a:lnTo>
                  <a:pt x="26789" y="107156"/>
                </a:lnTo>
                <a:lnTo>
                  <a:pt x="26789" y="133945"/>
                </a:lnTo>
                <a:lnTo>
                  <a:pt x="26789" y="169664"/>
                </a:lnTo>
                <a:lnTo>
                  <a:pt x="26789" y="196453"/>
                </a:lnTo>
                <a:lnTo>
                  <a:pt x="26789" y="223242"/>
                </a:lnTo>
                <a:lnTo>
                  <a:pt x="26789" y="232172"/>
                </a:lnTo>
                <a:lnTo>
                  <a:pt x="35719" y="232172"/>
                </a:lnTo>
                <a:lnTo>
                  <a:pt x="35719" y="223242"/>
                </a:lnTo>
                <a:lnTo>
                  <a:pt x="44648" y="196453"/>
                </a:lnTo>
                <a:lnTo>
                  <a:pt x="53578" y="160734"/>
                </a:lnTo>
                <a:lnTo>
                  <a:pt x="62508" y="116086"/>
                </a:lnTo>
                <a:lnTo>
                  <a:pt x="71437" y="71438"/>
                </a:lnTo>
                <a:lnTo>
                  <a:pt x="80367" y="26789"/>
                </a:lnTo>
                <a:lnTo>
                  <a:pt x="89297" y="0"/>
                </a:lnTo>
                <a:lnTo>
                  <a:pt x="98226" y="0"/>
                </a:lnTo>
                <a:lnTo>
                  <a:pt x="98226" y="8930"/>
                </a:lnTo>
                <a:lnTo>
                  <a:pt x="98226" y="44648"/>
                </a:lnTo>
                <a:lnTo>
                  <a:pt x="98226" y="89297"/>
                </a:lnTo>
                <a:lnTo>
                  <a:pt x="98226" y="142875"/>
                </a:lnTo>
                <a:lnTo>
                  <a:pt x="98226" y="187523"/>
                </a:lnTo>
                <a:lnTo>
                  <a:pt x="98226" y="214313"/>
                </a:lnTo>
                <a:lnTo>
                  <a:pt x="107156" y="232172"/>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670352" y="3580804"/>
            <a:ext cx="26790" cy="107158"/>
          </a:xfrm>
          <a:custGeom>
            <a:avLst/>
            <a:gdLst/>
            <a:ahLst/>
            <a:cxnLst/>
            <a:rect l="0" t="0" r="0" b="0"/>
            <a:pathLst>
              <a:path w="26790" h="107158">
                <a:moveTo>
                  <a:pt x="0" y="26789"/>
                </a:moveTo>
                <a:lnTo>
                  <a:pt x="0" y="26789"/>
                </a:lnTo>
                <a:lnTo>
                  <a:pt x="0" y="35719"/>
                </a:lnTo>
                <a:lnTo>
                  <a:pt x="0" y="35719"/>
                </a:lnTo>
                <a:lnTo>
                  <a:pt x="8929" y="44649"/>
                </a:lnTo>
                <a:lnTo>
                  <a:pt x="8929" y="62508"/>
                </a:lnTo>
                <a:lnTo>
                  <a:pt x="17859" y="71438"/>
                </a:lnTo>
                <a:lnTo>
                  <a:pt x="17859" y="89297"/>
                </a:lnTo>
                <a:lnTo>
                  <a:pt x="26789" y="98227"/>
                </a:lnTo>
                <a:lnTo>
                  <a:pt x="26789" y="107157"/>
                </a:lnTo>
                <a:lnTo>
                  <a:pt x="26789" y="107157"/>
                </a:lnTo>
                <a:lnTo>
                  <a:pt x="17859" y="98227"/>
                </a:lnTo>
                <a:lnTo>
                  <a:pt x="17859" y="89297"/>
                </a:lnTo>
                <a:lnTo>
                  <a:pt x="17859" y="62508"/>
                </a:lnTo>
                <a:lnTo>
                  <a:pt x="8929" y="35719"/>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670352" y="3491507"/>
            <a:ext cx="26790" cy="17861"/>
          </a:xfrm>
          <a:custGeom>
            <a:avLst/>
            <a:gdLst/>
            <a:ahLst/>
            <a:cxnLst/>
            <a:rect l="0" t="0" r="0" b="0"/>
            <a:pathLst>
              <a:path w="26790" h="17861">
                <a:moveTo>
                  <a:pt x="8929" y="0"/>
                </a:moveTo>
                <a:lnTo>
                  <a:pt x="8929" y="8930"/>
                </a:lnTo>
                <a:lnTo>
                  <a:pt x="0" y="8930"/>
                </a:lnTo>
                <a:lnTo>
                  <a:pt x="0" y="8930"/>
                </a:lnTo>
                <a:lnTo>
                  <a:pt x="0" y="17860"/>
                </a:lnTo>
                <a:lnTo>
                  <a:pt x="0" y="17860"/>
                </a:lnTo>
                <a:lnTo>
                  <a:pt x="0" y="17860"/>
                </a:lnTo>
                <a:lnTo>
                  <a:pt x="0" y="8930"/>
                </a:lnTo>
                <a:lnTo>
                  <a:pt x="8929" y="8930"/>
                </a:lnTo>
                <a:lnTo>
                  <a:pt x="8929" y="8930"/>
                </a:lnTo>
                <a:lnTo>
                  <a:pt x="17859" y="17860"/>
                </a:lnTo>
                <a:lnTo>
                  <a:pt x="26789" y="17860"/>
                </a:lnTo>
                <a:lnTo>
                  <a:pt x="26789"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777508" y="3554015"/>
            <a:ext cx="89298" cy="116087"/>
          </a:xfrm>
          <a:custGeom>
            <a:avLst/>
            <a:gdLst/>
            <a:ahLst/>
            <a:cxnLst/>
            <a:rect l="0" t="0" r="0" b="0"/>
            <a:pathLst>
              <a:path w="89298" h="116087">
                <a:moveTo>
                  <a:pt x="17859" y="26789"/>
                </a:moveTo>
                <a:lnTo>
                  <a:pt x="17859" y="26789"/>
                </a:lnTo>
                <a:lnTo>
                  <a:pt x="17859" y="35719"/>
                </a:lnTo>
                <a:lnTo>
                  <a:pt x="8930" y="53578"/>
                </a:lnTo>
                <a:lnTo>
                  <a:pt x="8930" y="71438"/>
                </a:lnTo>
                <a:lnTo>
                  <a:pt x="8930" y="89297"/>
                </a:lnTo>
                <a:lnTo>
                  <a:pt x="0" y="107156"/>
                </a:lnTo>
                <a:lnTo>
                  <a:pt x="0" y="116086"/>
                </a:lnTo>
                <a:lnTo>
                  <a:pt x="0" y="107156"/>
                </a:lnTo>
                <a:lnTo>
                  <a:pt x="0" y="98227"/>
                </a:lnTo>
                <a:lnTo>
                  <a:pt x="8930" y="80367"/>
                </a:lnTo>
                <a:lnTo>
                  <a:pt x="8930" y="62508"/>
                </a:lnTo>
                <a:lnTo>
                  <a:pt x="17859" y="35719"/>
                </a:lnTo>
                <a:lnTo>
                  <a:pt x="26789" y="8930"/>
                </a:lnTo>
                <a:lnTo>
                  <a:pt x="35719" y="0"/>
                </a:lnTo>
                <a:lnTo>
                  <a:pt x="53578" y="0"/>
                </a:lnTo>
                <a:lnTo>
                  <a:pt x="62508" y="8930"/>
                </a:lnTo>
                <a:lnTo>
                  <a:pt x="71437" y="35719"/>
                </a:lnTo>
                <a:lnTo>
                  <a:pt x="80367" y="53578"/>
                </a:lnTo>
                <a:lnTo>
                  <a:pt x="80367" y="80367"/>
                </a:lnTo>
                <a:lnTo>
                  <a:pt x="89297" y="98227"/>
                </a:lnTo>
                <a:lnTo>
                  <a:pt x="89297" y="116086"/>
                </a:lnTo>
                <a:lnTo>
                  <a:pt x="89297" y="116086"/>
                </a:lnTo>
                <a:lnTo>
                  <a:pt x="89297" y="116086"/>
                </a:lnTo>
                <a:lnTo>
                  <a:pt x="8929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884664" y="3482578"/>
            <a:ext cx="98228" cy="276821"/>
          </a:xfrm>
          <a:custGeom>
            <a:avLst/>
            <a:gdLst/>
            <a:ahLst/>
            <a:cxnLst/>
            <a:rect l="0" t="0" r="0" b="0"/>
            <a:pathLst>
              <a:path w="98228" h="276821">
                <a:moveTo>
                  <a:pt x="17859" y="98226"/>
                </a:moveTo>
                <a:lnTo>
                  <a:pt x="17859" y="98226"/>
                </a:lnTo>
                <a:lnTo>
                  <a:pt x="17859" y="107156"/>
                </a:lnTo>
                <a:lnTo>
                  <a:pt x="17859" y="125015"/>
                </a:lnTo>
                <a:lnTo>
                  <a:pt x="17859" y="151804"/>
                </a:lnTo>
                <a:lnTo>
                  <a:pt x="26789" y="178593"/>
                </a:lnTo>
                <a:lnTo>
                  <a:pt x="26789" y="205383"/>
                </a:lnTo>
                <a:lnTo>
                  <a:pt x="35719" y="232172"/>
                </a:lnTo>
                <a:lnTo>
                  <a:pt x="44649" y="258961"/>
                </a:lnTo>
                <a:lnTo>
                  <a:pt x="44649" y="267890"/>
                </a:lnTo>
                <a:lnTo>
                  <a:pt x="44649" y="276820"/>
                </a:lnTo>
                <a:lnTo>
                  <a:pt x="44649" y="267890"/>
                </a:lnTo>
                <a:lnTo>
                  <a:pt x="44649" y="250031"/>
                </a:lnTo>
                <a:lnTo>
                  <a:pt x="35719" y="214312"/>
                </a:lnTo>
                <a:lnTo>
                  <a:pt x="26789" y="169664"/>
                </a:lnTo>
                <a:lnTo>
                  <a:pt x="17859" y="125015"/>
                </a:lnTo>
                <a:lnTo>
                  <a:pt x="17859" y="80367"/>
                </a:lnTo>
                <a:lnTo>
                  <a:pt x="17859" y="35718"/>
                </a:lnTo>
                <a:lnTo>
                  <a:pt x="35719" y="8929"/>
                </a:lnTo>
                <a:lnTo>
                  <a:pt x="44649" y="0"/>
                </a:lnTo>
                <a:lnTo>
                  <a:pt x="62508" y="0"/>
                </a:lnTo>
                <a:lnTo>
                  <a:pt x="80367" y="8929"/>
                </a:lnTo>
                <a:lnTo>
                  <a:pt x="89297" y="26789"/>
                </a:lnTo>
                <a:lnTo>
                  <a:pt x="98227" y="44648"/>
                </a:lnTo>
                <a:lnTo>
                  <a:pt x="89297" y="71437"/>
                </a:lnTo>
                <a:lnTo>
                  <a:pt x="71438" y="89297"/>
                </a:lnTo>
                <a:lnTo>
                  <a:pt x="53578" y="116086"/>
                </a:lnTo>
                <a:lnTo>
                  <a:pt x="35719" y="133945"/>
                </a:lnTo>
                <a:lnTo>
                  <a:pt x="17859" y="133945"/>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991820" y="3250406"/>
            <a:ext cx="160736" cy="348259"/>
          </a:xfrm>
          <a:custGeom>
            <a:avLst/>
            <a:gdLst/>
            <a:ahLst/>
            <a:cxnLst/>
            <a:rect l="0" t="0" r="0" b="0"/>
            <a:pathLst>
              <a:path w="160736" h="348259">
                <a:moveTo>
                  <a:pt x="0" y="232172"/>
                </a:moveTo>
                <a:lnTo>
                  <a:pt x="0" y="232172"/>
                </a:lnTo>
                <a:lnTo>
                  <a:pt x="0" y="241101"/>
                </a:lnTo>
                <a:lnTo>
                  <a:pt x="0" y="258961"/>
                </a:lnTo>
                <a:lnTo>
                  <a:pt x="0" y="285750"/>
                </a:lnTo>
                <a:lnTo>
                  <a:pt x="8930" y="303609"/>
                </a:lnTo>
                <a:lnTo>
                  <a:pt x="17860" y="321469"/>
                </a:lnTo>
                <a:lnTo>
                  <a:pt x="35719" y="339328"/>
                </a:lnTo>
                <a:lnTo>
                  <a:pt x="53578" y="339328"/>
                </a:lnTo>
                <a:lnTo>
                  <a:pt x="71438" y="339328"/>
                </a:lnTo>
                <a:lnTo>
                  <a:pt x="80368" y="330398"/>
                </a:lnTo>
                <a:lnTo>
                  <a:pt x="89297" y="303609"/>
                </a:lnTo>
                <a:lnTo>
                  <a:pt x="98227" y="267890"/>
                </a:lnTo>
                <a:lnTo>
                  <a:pt x="98227" y="223242"/>
                </a:lnTo>
                <a:lnTo>
                  <a:pt x="98227" y="178594"/>
                </a:lnTo>
                <a:lnTo>
                  <a:pt x="89297" y="142875"/>
                </a:lnTo>
                <a:lnTo>
                  <a:pt x="89297" y="116086"/>
                </a:lnTo>
                <a:lnTo>
                  <a:pt x="80368" y="116086"/>
                </a:lnTo>
                <a:lnTo>
                  <a:pt x="80368" y="133945"/>
                </a:lnTo>
                <a:lnTo>
                  <a:pt x="89297" y="169664"/>
                </a:lnTo>
                <a:lnTo>
                  <a:pt x="98227" y="205383"/>
                </a:lnTo>
                <a:lnTo>
                  <a:pt x="107157" y="250031"/>
                </a:lnTo>
                <a:lnTo>
                  <a:pt x="125016" y="294680"/>
                </a:lnTo>
                <a:lnTo>
                  <a:pt x="133946" y="321469"/>
                </a:lnTo>
                <a:lnTo>
                  <a:pt x="151805" y="339328"/>
                </a:lnTo>
                <a:lnTo>
                  <a:pt x="160735" y="348258"/>
                </a:lnTo>
                <a:lnTo>
                  <a:pt x="160735" y="339328"/>
                </a:lnTo>
                <a:lnTo>
                  <a:pt x="160735" y="321469"/>
                </a:lnTo>
                <a:lnTo>
                  <a:pt x="160735" y="276820"/>
                </a:lnTo>
                <a:lnTo>
                  <a:pt x="160735" y="223242"/>
                </a:lnTo>
                <a:lnTo>
                  <a:pt x="151805" y="151805"/>
                </a:lnTo>
                <a:lnTo>
                  <a:pt x="151805" y="89297"/>
                </a:lnTo>
                <a:lnTo>
                  <a:pt x="151805" y="44648"/>
                </a:lnTo>
                <a:lnTo>
                  <a:pt x="151805" y="8930"/>
                </a:lnTo>
                <a:lnTo>
                  <a:pt x="151805" y="0"/>
                </a:lnTo>
                <a:lnTo>
                  <a:pt x="142875" y="8930"/>
                </a:lnTo>
                <a:lnTo>
                  <a:pt x="133946" y="17859"/>
                </a:lnTo>
                <a:lnTo>
                  <a:pt x="116086" y="44648"/>
                </a:lnTo>
                <a:lnTo>
                  <a:pt x="11608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009680" y="3348632"/>
            <a:ext cx="151805" cy="80369"/>
          </a:xfrm>
          <a:custGeom>
            <a:avLst/>
            <a:gdLst/>
            <a:ahLst/>
            <a:cxnLst/>
            <a:rect l="0" t="0" r="0" b="0"/>
            <a:pathLst>
              <a:path w="151805" h="80369">
                <a:moveTo>
                  <a:pt x="0" y="71438"/>
                </a:moveTo>
                <a:lnTo>
                  <a:pt x="8929" y="71438"/>
                </a:lnTo>
                <a:lnTo>
                  <a:pt x="17859" y="71438"/>
                </a:lnTo>
                <a:lnTo>
                  <a:pt x="26789" y="80368"/>
                </a:lnTo>
                <a:lnTo>
                  <a:pt x="44648" y="80368"/>
                </a:lnTo>
                <a:lnTo>
                  <a:pt x="62508" y="80368"/>
                </a:lnTo>
                <a:lnTo>
                  <a:pt x="80367" y="80368"/>
                </a:lnTo>
                <a:lnTo>
                  <a:pt x="98226" y="71438"/>
                </a:lnTo>
                <a:lnTo>
                  <a:pt x="116086" y="62508"/>
                </a:lnTo>
                <a:lnTo>
                  <a:pt x="125015" y="53579"/>
                </a:lnTo>
                <a:lnTo>
                  <a:pt x="133945" y="35719"/>
                </a:lnTo>
                <a:lnTo>
                  <a:pt x="142875" y="17860"/>
                </a:lnTo>
                <a:lnTo>
                  <a:pt x="142875" y="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411516" y="4152304"/>
            <a:ext cx="71438" cy="107158"/>
          </a:xfrm>
          <a:custGeom>
            <a:avLst/>
            <a:gdLst/>
            <a:ahLst/>
            <a:cxnLst/>
            <a:rect l="0" t="0" r="0" b="0"/>
            <a:pathLst>
              <a:path w="71438" h="107158">
                <a:moveTo>
                  <a:pt x="17859" y="26789"/>
                </a:moveTo>
                <a:lnTo>
                  <a:pt x="17859" y="26789"/>
                </a:lnTo>
                <a:lnTo>
                  <a:pt x="17859" y="35719"/>
                </a:lnTo>
                <a:lnTo>
                  <a:pt x="8929" y="35719"/>
                </a:lnTo>
                <a:lnTo>
                  <a:pt x="8929" y="35719"/>
                </a:lnTo>
                <a:lnTo>
                  <a:pt x="0" y="35719"/>
                </a:lnTo>
                <a:lnTo>
                  <a:pt x="0" y="35719"/>
                </a:lnTo>
                <a:lnTo>
                  <a:pt x="0" y="35719"/>
                </a:lnTo>
                <a:lnTo>
                  <a:pt x="0" y="35719"/>
                </a:lnTo>
                <a:lnTo>
                  <a:pt x="0" y="26789"/>
                </a:lnTo>
                <a:lnTo>
                  <a:pt x="0" y="26789"/>
                </a:lnTo>
                <a:lnTo>
                  <a:pt x="0" y="17860"/>
                </a:lnTo>
                <a:lnTo>
                  <a:pt x="0" y="17860"/>
                </a:lnTo>
                <a:lnTo>
                  <a:pt x="0" y="17860"/>
                </a:lnTo>
                <a:lnTo>
                  <a:pt x="0" y="26789"/>
                </a:lnTo>
                <a:lnTo>
                  <a:pt x="8929" y="35719"/>
                </a:lnTo>
                <a:lnTo>
                  <a:pt x="8929" y="53578"/>
                </a:lnTo>
                <a:lnTo>
                  <a:pt x="17859" y="71438"/>
                </a:lnTo>
                <a:lnTo>
                  <a:pt x="26789" y="89297"/>
                </a:lnTo>
                <a:lnTo>
                  <a:pt x="35718" y="98227"/>
                </a:lnTo>
                <a:lnTo>
                  <a:pt x="35718" y="107157"/>
                </a:lnTo>
                <a:lnTo>
                  <a:pt x="44648" y="107157"/>
                </a:lnTo>
                <a:lnTo>
                  <a:pt x="53578" y="107157"/>
                </a:lnTo>
                <a:lnTo>
                  <a:pt x="53578" y="89297"/>
                </a:lnTo>
                <a:lnTo>
                  <a:pt x="62507" y="71438"/>
                </a:lnTo>
                <a:lnTo>
                  <a:pt x="62507" y="53578"/>
                </a:lnTo>
                <a:lnTo>
                  <a:pt x="53578" y="35719"/>
                </a:lnTo>
                <a:lnTo>
                  <a:pt x="53578" y="26789"/>
                </a:lnTo>
                <a:lnTo>
                  <a:pt x="44648" y="17860"/>
                </a:lnTo>
                <a:lnTo>
                  <a:pt x="35718" y="17860"/>
                </a:lnTo>
                <a:lnTo>
                  <a:pt x="35718" y="26789"/>
                </a:lnTo>
                <a:lnTo>
                  <a:pt x="26789" y="35719"/>
                </a:lnTo>
                <a:lnTo>
                  <a:pt x="26789" y="53578"/>
                </a:lnTo>
                <a:lnTo>
                  <a:pt x="35718" y="62508"/>
                </a:lnTo>
                <a:lnTo>
                  <a:pt x="35718" y="80367"/>
                </a:lnTo>
                <a:lnTo>
                  <a:pt x="44648" y="98227"/>
                </a:lnTo>
                <a:lnTo>
                  <a:pt x="53578" y="98227"/>
                </a:lnTo>
                <a:lnTo>
                  <a:pt x="62507" y="98227"/>
                </a:lnTo>
                <a:lnTo>
                  <a:pt x="62507" y="89297"/>
                </a:lnTo>
                <a:lnTo>
                  <a:pt x="71437" y="80367"/>
                </a:lnTo>
                <a:lnTo>
                  <a:pt x="71437" y="62508"/>
                </a:lnTo>
                <a:lnTo>
                  <a:pt x="71437" y="53578"/>
                </a:lnTo>
                <a:lnTo>
                  <a:pt x="71437" y="35719"/>
                </a:lnTo>
                <a:lnTo>
                  <a:pt x="53578" y="17860"/>
                </a:lnTo>
                <a:lnTo>
                  <a:pt x="44648" y="17860"/>
                </a:lnTo>
                <a:lnTo>
                  <a:pt x="35718" y="8930"/>
                </a:lnTo>
                <a:lnTo>
                  <a:pt x="26789" y="17860"/>
                </a:lnTo>
                <a:lnTo>
                  <a:pt x="26789" y="35719"/>
                </a:lnTo>
                <a:lnTo>
                  <a:pt x="26789" y="53578"/>
                </a:lnTo>
                <a:lnTo>
                  <a:pt x="26789" y="71438"/>
                </a:lnTo>
                <a:lnTo>
                  <a:pt x="26789" y="89297"/>
                </a:lnTo>
                <a:lnTo>
                  <a:pt x="35718" y="89297"/>
                </a:lnTo>
                <a:lnTo>
                  <a:pt x="44648" y="89297"/>
                </a:lnTo>
                <a:lnTo>
                  <a:pt x="53578" y="62508"/>
                </a:lnTo>
                <a:lnTo>
                  <a:pt x="53578" y="35719"/>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812977" y="1937742"/>
            <a:ext cx="3071813" cy="2294930"/>
          </a:xfrm>
          <a:custGeom>
            <a:avLst/>
            <a:gdLst/>
            <a:ahLst/>
            <a:cxnLst/>
            <a:rect l="0" t="0" r="0" b="0"/>
            <a:pathLst>
              <a:path w="3071813" h="2294930">
                <a:moveTo>
                  <a:pt x="2696765" y="2268140"/>
                </a:moveTo>
                <a:lnTo>
                  <a:pt x="2696765" y="2259211"/>
                </a:lnTo>
                <a:lnTo>
                  <a:pt x="2696765" y="2259211"/>
                </a:lnTo>
                <a:lnTo>
                  <a:pt x="2687836" y="2259211"/>
                </a:lnTo>
                <a:lnTo>
                  <a:pt x="2687836" y="2259211"/>
                </a:lnTo>
                <a:lnTo>
                  <a:pt x="2687836" y="2259211"/>
                </a:lnTo>
                <a:lnTo>
                  <a:pt x="2696765" y="2268140"/>
                </a:lnTo>
                <a:lnTo>
                  <a:pt x="2696765" y="2268140"/>
                </a:lnTo>
                <a:lnTo>
                  <a:pt x="2705695" y="2277070"/>
                </a:lnTo>
                <a:lnTo>
                  <a:pt x="2714625" y="2286000"/>
                </a:lnTo>
                <a:lnTo>
                  <a:pt x="2723554" y="2294929"/>
                </a:lnTo>
                <a:lnTo>
                  <a:pt x="2741414" y="2294929"/>
                </a:lnTo>
                <a:lnTo>
                  <a:pt x="2750343" y="2294929"/>
                </a:lnTo>
                <a:lnTo>
                  <a:pt x="2768203" y="2286000"/>
                </a:lnTo>
                <a:lnTo>
                  <a:pt x="2786062" y="2268140"/>
                </a:lnTo>
                <a:lnTo>
                  <a:pt x="2803921" y="2259211"/>
                </a:lnTo>
                <a:lnTo>
                  <a:pt x="2821781" y="2241351"/>
                </a:lnTo>
                <a:lnTo>
                  <a:pt x="2839640" y="2232422"/>
                </a:lnTo>
                <a:lnTo>
                  <a:pt x="2857500" y="2223492"/>
                </a:lnTo>
                <a:lnTo>
                  <a:pt x="2884289" y="2223492"/>
                </a:lnTo>
                <a:lnTo>
                  <a:pt x="2902148" y="2232422"/>
                </a:lnTo>
                <a:lnTo>
                  <a:pt x="2920007" y="2232422"/>
                </a:lnTo>
                <a:lnTo>
                  <a:pt x="2946796" y="2241351"/>
                </a:lnTo>
                <a:lnTo>
                  <a:pt x="2964656" y="2241351"/>
                </a:lnTo>
                <a:lnTo>
                  <a:pt x="2982515" y="2250281"/>
                </a:lnTo>
                <a:lnTo>
                  <a:pt x="3000375" y="2241351"/>
                </a:lnTo>
                <a:lnTo>
                  <a:pt x="3018234" y="2241351"/>
                </a:lnTo>
                <a:lnTo>
                  <a:pt x="3036093" y="2223492"/>
                </a:lnTo>
                <a:lnTo>
                  <a:pt x="3045023" y="2214562"/>
                </a:lnTo>
                <a:lnTo>
                  <a:pt x="3053953" y="2205633"/>
                </a:lnTo>
                <a:lnTo>
                  <a:pt x="3053953" y="2196703"/>
                </a:lnTo>
                <a:lnTo>
                  <a:pt x="3053953" y="2196703"/>
                </a:lnTo>
                <a:lnTo>
                  <a:pt x="3053953" y="2205633"/>
                </a:lnTo>
                <a:lnTo>
                  <a:pt x="3045023" y="2214562"/>
                </a:lnTo>
                <a:lnTo>
                  <a:pt x="3045023" y="2223492"/>
                </a:lnTo>
                <a:lnTo>
                  <a:pt x="3036093" y="2241351"/>
                </a:lnTo>
                <a:lnTo>
                  <a:pt x="3036093" y="2241351"/>
                </a:lnTo>
                <a:lnTo>
                  <a:pt x="3027164" y="2250281"/>
                </a:lnTo>
                <a:lnTo>
                  <a:pt x="3027164" y="2250281"/>
                </a:lnTo>
                <a:lnTo>
                  <a:pt x="3018234" y="2250281"/>
                </a:lnTo>
                <a:lnTo>
                  <a:pt x="3009304" y="2241351"/>
                </a:lnTo>
                <a:lnTo>
                  <a:pt x="3000375" y="2223492"/>
                </a:lnTo>
                <a:lnTo>
                  <a:pt x="3000375" y="2214562"/>
                </a:lnTo>
                <a:lnTo>
                  <a:pt x="2991445" y="2205633"/>
                </a:lnTo>
                <a:lnTo>
                  <a:pt x="2991445" y="2205633"/>
                </a:lnTo>
                <a:lnTo>
                  <a:pt x="2991445" y="2205633"/>
                </a:lnTo>
                <a:lnTo>
                  <a:pt x="2991445" y="2205633"/>
                </a:lnTo>
                <a:lnTo>
                  <a:pt x="3000375" y="2214562"/>
                </a:lnTo>
                <a:lnTo>
                  <a:pt x="3000375" y="2214562"/>
                </a:lnTo>
                <a:lnTo>
                  <a:pt x="3009304" y="2214562"/>
                </a:lnTo>
                <a:lnTo>
                  <a:pt x="3018234" y="2205633"/>
                </a:lnTo>
                <a:lnTo>
                  <a:pt x="3018234" y="2187773"/>
                </a:lnTo>
                <a:lnTo>
                  <a:pt x="3027164" y="2160984"/>
                </a:lnTo>
                <a:lnTo>
                  <a:pt x="3027164" y="2134195"/>
                </a:lnTo>
                <a:lnTo>
                  <a:pt x="3027164" y="2098476"/>
                </a:lnTo>
                <a:lnTo>
                  <a:pt x="3027164" y="2071687"/>
                </a:lnTo>
                <a:lnTo>
                  <a:pt x="3027164" y="2035969"/>
                </a:lnTo>
                <a:lnTo>
                  <a:pt x="3027164" y="2009179"/>
                </a:lnTo>
                <a:lnTo>
                  <a:pt x="3027164" y="1982390"/>
                </a:lnTo>
                <a:lnTo>
                  <a:pt x="3027164" y="1964531"/>
                </a:lnTo>
                <a:lnTo>
                  <a:pt x="3027164" y="1946672"/>
                </a:lnTo>
                <a:lnTo>
                  <a:pt x="3027164" y="1919883"/>
                </a:lnTo>
                <a:lnTo>
                  <a:pt x="3027164" y="1893094"/>
                </a:lnTo>
                <a:lnTo>
                  <a:pt x="3027164" y="1866304"/>
                </a:lnTo>
                <a:lnTo>
                  <a:pt x="3018234" y="1839515"/>
                </a:lnTo>
                <a:lnTo>
                  <a:pt x="3018234" y="1812726"/>
                </a:lnTo>
                <a:lnTo>
                  <a:pt x="3009304" y="1777008"/>
                </a:lnTo>
                <a:lnTo>
                  <a:pt x="3000375" y="1741289"/>
                </a:lnTo>
                <a:lnTo>
                  <a:pt x="2991445" y="1705570"/>
                </a:lnTo>
                <a:lnTo>
                  <a:pt x="2991445" y="1669851"/>
                </a:lnTo>
                <a:lnTo>
                  <a:pt x="2982515" y="1634133"/>
                </a:lnTo>
                <a:lnTo>
                  <a:pt x="2982515" y="1589484"/>
                </a:lnTo>
                <a:lnTo>
                  <a:pt x="2982515" y="1544836"/>
                </a:lnTo>
                <a:lnTo>
                  <a:pt x="2982515" y="1491258"/>
                </a:lnTo>
                <a:lnTo>
                  <a:pt x="2982515" y="1437679"/>
                </a:lnTo>
                <a:lnTo>
                  <a:pt x="2982515" y="1375172"/>
                </a:lnTo>
                <a:lnTo>
                  <a:pt x="2982515" y="1312664"/>
                </a:lnTo>
                <a:lnTo>
                  <a:pt x="2991445" y="1250156"/>
                </a:lnTo>
                <a:lnTo>
                  <a:pt x="2991445" y="1187648"/>
                </a:lnTo>
                <a:lnTo>
                  <a:pt x="2991445" y="1125140"/>
                </a:lnTo>
                <a:lnTo>
                  <a:pt x="3000375" y="1062633"/>
                </a:lnTo>
                <a:lnTo>
                  <a:pt x="3009304" y="1009054"/>
                </a:lnTo>
                <a:lnTo>
                  <a:pt x="3018234" y="946547"/>
                </a:lnTo>
                <a:lnTo>
                  <a:pt x="3027164" y="875109"/>
                </a:lnTo>
                <a:lnTo>
                  <a:pt x="3036093" y="812602"/>
                </a:lnTo>
                <a:lnTo>
                  <a:pt x="3045023" y="750094"/>
                </a:lnTo>
                <a:lnTo>
                  <a:pt x="3062882" y="687586"/>
                </a:lnTo>
                <a:lnTo>
                  <a:pt x="3071812" y="634008"/>
                </a:lnTo>
                <a:lnTo>
                  <a:pt x="3071812" y="589360"/>
                </a:lnTo>
                <a:lnTo>
                  <a:pt x="3071812" y="535781"/>
                </a:lnTo>
                <a:lnTo>
                  <a:pt x="3071812" y="500062"/>
                </a:lnTo>
                <a:lnTo>
                  <a:pt x="3062882" y="455414"/>
                </a:lnTo>
                <a:lnTo>
                  <a:pt x="3053953" y="419695"/>
                </a:lnTo>
                <a:lnTo>
                  <a:pt x="3045023" y="392906"/>
                </a:lnTo>
                <a:lnTo>
                  <a:pt x="3045023" y="357187"/>
                </a:lnTo>
                <a:lnTo>
                  <a:pt x="3036093" y="330398"/>
                </a:lnTo>
                <a:lnTo>
                  <a:pt x="3027164" y="303609"/>
                </a:lnTo>
                <a:lnTo>
                  <a:pt x="3027164" y="276820"/>
                </a:lnTo>
                <a:lnTo>
                  <a:pt x="3018234" y="258961"/>
                </a:lnTo>
                <a:lnTo>
                  <a:pt x="3018234" y="241102"/>
                </a:lnTo>
                <a:lnTo>
                  <a:pt x="3009304" y="223242"/>
                </a:lnTo>
                <a:lnTo>
                  <a:pt x="3009304" y="214312"/>
                </a:lnTo>
                <a:lnTo>
                  <a:pt x="3000375" y="205383"/>
                </a:lnTo>
                <a:lnTo>
                  <a:pt x="2991445" y="196453"/>
                </a:lnTo>
                <a:lnTo>
                  <a:pt x="2982515" y="187523"/>
                </a:lnTo>
                <a:lnTo>
                  <a:pt x="2973586" y="187523"/>
                </a:lnTo>
                <a:lnTo>
                  <a:pt x="2964656" y="178594"/>
                </a:lnTo>
                <a:lnTo>
                  <a:pt x="2955726" y="178594"/>
                </a:lnTo>
                <a:lnTo>
                  <a:pt x="2946796" y="178594"/>
                </a:lnTo>
                <a:lnTo>
                  <a:pt x="2937867" y="169664"/>
                </a:lnTo>
                <a:lnTo>
                  <a:pt x="2928937" y="160734"/>
                </a:lnTo>
                <a:lnTo>
                  <a:pt x="2920007" y="160734"/>
                </a:lnTo>
                <a:lnTo>
                  <a:pt x="2902148" y="151805"/>
                </a:lnTo>
                <a:lnTo>
                  <a:pt x="2884289" y="151805"/>
                </a:lnTo>
                <a:lnTo>
                  <a:pt x="2866429" y="151805"/>
                </a:lnTo>
                <a:lnTo>
                  <a:pt x="2848570" y="151805"/>
                </a:lnTo>
                <a:lnTo>
                  <a:pt x="2821781" y="142875"/>
                </a:lnTo>
                <a:lnTo>
                  <a:pt x="2786062" y="133945"/>
                </a:lnTo>
                <a:lnTo>
                  <a:pt x="2750343" y="133945"/>
                </a:lnTo>
                <a:lnTo>
                  <a:pt x="2705695" y="125016"/>
                </a:lnTo>
                <a:lnTo>
                  <a:pt x="2661046" y="116086"/>
                </a:lnTo>
                <a:lnTo>
                  <a:pt x="2607468" y="116086"/>
                </a:lnTo>
                <a:lnTo>
                  <a:pt x="2553890" y="107156"/>
                </a:lnTo>
                <a:lnTo>
                  <a:pt x="2500312" y="98227"/>
                </a:lnTo>
                <a:lnTo>
                  <a:pt x="2437804" y="98227"/>
                </a:lnTo>
                <a:lnTo>
                  <a:pt x="2384226" y="89297"/>
                </a:lnTo>
                <a:lnTo>
                  <a:pt x="2312789" y="89297"/>
                </a:lnTo>
                <a:lnTo>
                  <a:pt x="2241351" y="80367"/>
                </a:lnTo>
                <a:lnTo>
                  <a:pt x="2178843" y="80367"/>
                </a:lnTo>
                <a:lnTo>
                  <a:pt x="2098476" y="80367"/>
                </a:lnTo>
                <a:lnTo>
                  <a:pt x="2018109" y="89297"/>
                </a:lnTo>
                <a:lnTo>
                  <a:pt x="1937742" y="89297"/>
                </a:lnTo>
                <a:lnTo>
                  <a:pt x="1857375" y="89297"/>
                </a:lnTo>
                <a:lnTo>
                  <a:pt x="1777007" y="89297"/>
                </a:lnTo>
                <a:lnTo>
                  <a:pt x="1687711" y="89297"/>
                </a:lnTo>
                <a:lnTo>
                  <a:pt x="1607343" y="89297"/>
                </a:lnTo>
                <a:lnTo>
                  <a:pt x="1526976" y="89297"/>
                </a:lnTo>
                <a:lnTo>
                  <a:pt x="1437679" y="80367"/>
                </a:lnTo>
                <a:lnTo>
                  <a:pt x="1357312" y="80367"/>
                </a:lnTo>
                <a:lnTo>
                  <a:pt x="1276945" y="80367"/>
                </a:lnTo>
                <a:lnTo>
                  <a:pt x="1196578" y="71437"/>
                </a:lnTo>
                <a:lnTo>
                  <a:pt x="1125140" y="71437"/>
                </a:lnTo>
                <a:lnTo>
                  <a:pt x="1044773" y="62508"/>
                </a:lnTo>
                <a:lnTo>
                  <a:pt x="973336" y="53578"/>
                </a:lnTo>
                <a:lnTo>
                  <a:pt x="901898" y="44648"/>
                </a:lnTo>
                <a:lnTo>
                  <a:pt x="839390" y="35719"/>
                </a:lnTo>
                <a:lnTo>
                  <a:pt x="776882" y="26789"/>
                </a:lnTo>
                <a:lnTo>
                  <a:pt x="714375" y="17859"/>
                </a:lnTo>
                <a:lnTo>
                  <a:pt x="651867" y="8930"/>
                </a:lnTo>
                <a:lnTo>
                  <a:pt x="598289" y="8930"/>
                </a:lnTo>
                <a:lnTo>
                  <a:pt x="544711" y="0"/>
                </a:lnTo>
                <a:lnTo>
                  <a:pt x="500062" y="0"/>
                </a:lnTo>
                <a:lnTo>
                  <a:pt x="446484" y="0"/>
                </a:lnTo>
                <a:lnTo>
                  <a:pt x="401836" y="0"/>
                </a:lnTo>
                <a:lnTo>
                  <a:pt x="357187" y="0"/>
                </a:lnTo>
                <a:lnTo>
                  <a:pt x="321468" y="0"/>
                </a:lnTo>
                <a:lnTo>
                  <a:pt x="285750" y="0"/>
                </a:lnTo>
                <a:lnTo>
                  <a:pt x="250031" y="0"/>
                </a:lnTo>
                <a:lnTo>
                  <a:pt x="214312" y="8930"/>
                </a:lnTo>
                <a:lnTo>
                  <a:pt x="178593" y="8930"/>
                </a:lnTo>
                <a:lnTo>
                  <a:pt x="151804" y="17859"/>
                </a:lnTo>
                <a:lnTo>
                  <a:pt x="125015" y="26789"/>
                </a:lnTo>
                <a:lnTo>
                  <a:pt x="98226" y="35719"/>
                </a:lnTo>
                <a:lnTo>
                  <a:pt x="80367" y="35719"/>
                </a:lnTo>
                <a:lnTo>
                  <a:pt x="62507" y="44648"/>
                </a:lnTo>
                <a:lnTo>
                  <a:pt x="44648" y="53578"/>
                </a:lnTo>
                <a:lnTo>
                  <a:pt x="35718" y="53578"/>
                </a:lnTo>
                <a:lnTo>
                  <a:pt x="35718" y="53578"/>
                </a:lnTo>
                <a:lnTo>
                  <a:pt x="26789" y="62508"/>
                </a:lnTo>
                <a:lnTo>
                  <a:pt x="26789" y="62508"/>
                </a:lnTo>
                <a:lnTo>
                  <a:pt x="26789" y="62508"/>
                </a:lnTo>
                <a:lnTo>
                  <a:pt x="26789" y="62508"/>
                </a:lnTo>
                <a:lnTo>
                  <a:pt x="26789" y="71437"/>
                </a:lnTo>
                <a:lnTo>
                  <a:pt x="35718" y="80367"/>
                </a:lnTo>
                <a:lnTo>
                  <a:pt x="35718" y="89297"/>
                </a:lnTo>
                <a:lnTo>
                  <a:pt x="35718" y="107156"/>
                </a:lnTo>
                <a:lnTo>
                  <a:pt x="44648" y="125016"/>
                </a:lnTo>
                <a:lnTo>
                  <a:pt x="53578" y="142875"/>
                </a:lnTo>
                <a:lnTo>
                  <a:pt x="53578" y="169664"/>
                </a:lnTo>
                <a:lnTo>
                  <a:pt x="53578" y="187523"/>
                </a:lnTo>
                <a:lnTo>
                  <a:pt x="62507" y="223242"/>
                </a:lnTo>
                <a:lnTo>
                  <a:pt x="71437" y="250031"/>
                </a:lnTo>
                <a:lnTo>
                  <a:pt x="71437" y="285750"/>
                </a:lnTo>
                <a:lnTo>
                  <a:pt x="71437" y="330398"/>
                </a:lnTo>
                <a:lnTo>
                  <a:pt x="71437" y="375047"/>
                </a:lnTo>
                <a:lnTo>
                  <a:pt x="71437" y="419695"/>
                </a:lnTo>
                <a:lnTo>
                  <a:pt x="71437" y="473273"/>
                </a:lnTo>
                <a:lnTo>
                  <a:pt x="62507" y="526852"/>
                </a:lnTo>
                <a:lnTo>
                  <a:pt x="53578" y="580430"/>
                </a:lnTo>
                <a:lnTo>
                  <a:pt x="53578" y="634008"/>
                </a:lnTo>
                <a:lnTo>
                  <a:pt x="44648" y="687586"/>
                </a:lnTo>
                <a:lnTo>
                  <a:pt x="35718" y="741164"/>
                </a:lnTo>
                <a:lnTo>
                  <a:pt x="35718" y="785813"/>
                </a:lnTo>
                <a:lnTo>
                  <a:pt x="35718" y="830461"/>
                </a:lnTo>
                <a:lnTo>
                  <a:pt x="26789" y="875109"/>
                </a:lnTo>
                <a:lnTo>
                  <a:pt x="26789" y="910828"/>
                </a:lnTo>
                <a:lnTo>
                  <a:pt x="26789" y="955476"/>
                </a:lnTo>
                <a:lnTo>
                  <a:pt x="26789" y="1000125"/>
                </a:lnTo>
                <a:lnTo>
                  <a:pt x="17859" y="1044773"/>
                </a:lnTo>
                <a:lnTo>
                  <a:pt x="17859" y="1089422"/>
                </a:lnTo>
                <a:lnTo>
                  <a:pt x="8929" y="1134070"/>
                </a:lnTo>
                <a:lnTo>
                  <a:pt x="8929" y="1169789"/>
                </a:lnTo>
                <a:lnTo>
                  <a:pt x="8929" y="1196578"/>
                </a:lnTo>
                <a:lnTo>
                  <a:pt x="0" y="1223367"/>
                </a:lnTo>
                <a:lnTo>
                  <a:pt x="0" y="1241226"/>
                </a:lnTo>
                <a:lnTo>
                  <a:pt x="0" y="1250156"/>
                </a:lnTo>
                <a:lnTo>
                  <a:pt x="0" y="1259086"/>
                </a:lnTo>
                <a:lnTo>
                  <a:pt x="0" y="1268015"/>
                </a:lnTo>
                <a:lnTo>
                  <a:pt x="8929" y="1276945"/>
                </a:lnTo>
                <a:lnTo>
                  <a:pt x="8929" y="1285875"/>
                </a:lnTo>
                <a:lnTo>
                  <a:pt x="17859" y="1285875"/>
                </a:lnTo>
                <a:lnTo>
                  <a:pt x="26789" y="1285875"/>
                </a:lnTo>
                <a:lnTo>
                  <a:pt x="44648" y="1285875"/>
                </a:lnTo>
                <a:lnTo>
                  <a:pt x="53578" y="1285875"/>
                </a:lnTo>
                <a:lnTo>
                  <a:pt x="71437" y="1276945"/>
                </a:lnTo>
                <a:lnTo>
                  <a:pt x="80367" y="1276945"/>
                </a:lnTo>
                <a:lnTo>
                  <a:pt x="98226" y="1268015"/>
                </a:lnTo>
                <a:lnTo>
                  <a:pt x="116086" y="1259086"/>
                </a:lnTo>
                <a:lnTo>
                  <a:pt x="142875" y="1250156"/>
                </a:lnTo>
                <a:lnTo>
                  <a:pt x="160734" y="1250156"/>
                </a:lnTo>
                <a:lnTo>
                  <a:pt x="187523" y="1250156"/>
                </a:lnTo>
                <a:lnTo>
                  <a:pt x="214312" y="1250156"/>
                </a:lnTo>
                <a:lnTo>
                  <a:pt x="241101" y="1259086"/>
                </a:lnTo>
                <a:lnTo>
                  <a:pt x="267890" y="1268015"/>
                </a:lnTo>
                <a:lnTo>
                  <a:pt x="303609" y="1268015"/>
                </a:lnTo>
                <a:lnTo>
                  <a:pt x="321468" y="1259086"/>
                </a:lnTo>
                <a:lnTo>
                  <a:pt x="348257" y="1232297"/>
                </a:lnTo>
                <a:lnTo>
                  <a:pt x="357187" y="1205508"/>
                </a:lnTo>
                <a:lnTo>
                  <a:pt x="357187" y="1205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045148" y="3107531"/>
            <a:ext cx="142876" cy="178595"/>
          </a:xfrm>
          <a:custGeom>
            <a:avLst/>
            <a:gdLst/>
            <a:ahLst/>
            <a:cxnLst/>
            <a:rect l="0" t="0" r="0" b="0"/>
            <a:pathLst>
              <a:path w="142876" h="178595">
                <a:moveTo>
                  <a:pt x="26790" y="0"/>
                </a:moveTo>
                <a:lnTo>
                  <a:pt x="26790" y="0"/>
                </a:lnTo>
                <a:lnTo>
                  <a:pt x="26790" y="0"/>
                </a:lnTo>
                <a:lnTo>
                  <a:pt x="26790" y="0"/>
                </a:lnTo>
                <a:lnTo>
                  <a:pt x="26790" y="0"/>
                </a:lnTo>
                <a:lnTo>
                  <a:pt x="26790" y="0"/>
                </a:lnTo>
                <a:lnTo>
                  <a:pt x="26790" y="8930"/>
                </a:lnTo>
                <a:lnTo>
                  <a:pt x="26790" y="8930"/>
                </a:lnTo>
                <a:lnTo>
                  <a:pt x="35719" y="17859"/>
                </a:lnTo>
                <a:lnTo>
                  <a:pt x="35719" y="17859"/>
                </a:lnTo>
                <a:lnTo>
                  <a:pt x="44649" y="26789"/>
                </a:lnTo>
                <a:lnTo>
                  <a:pt x="44649" y="26789"/>
                </a:lnTo>
                <a:lnTo>
                  <a:pt x="53579" y="26789"/>
                </a:lnTo>
                <a:lnTo>
                  <a:pt x="62508" y="26789"/>
                </a:lnTo>
                <a:lnTo>
                  <a:pt x="71438" y="26789"/>
                </a:lnTo>
                <a:lnTo>
                  <a:pt x="80368" y="35719"/>
                </a:lnTo>
                <a:lnTo>
                  <a:pt x="98227" y="44648"/>
                </a:lnTo>
                <a:lnTo>
                  <a:pt x="107157" y="62508"/>
                </a:lnTo>
                <a:lnTo>
                  <a:pt x="125016" y="80367"/>
                </a:lnTo>
                <a:lnTo>
                  <a:pt x="133946" y="89297"/>
                </a:lnTo>
                <a:lnTo>
                  <a:pt x="142875" y="98226"/>
                </a:lnTo>
                <a:lnTo>
                  <a:pt x="142875" y="107156"/>
                </a:lnTo>
                <a:lnTo>
                  <a:pt x="142875" y="116086"/>
                </a:lnTo>
                <a:lnTo>
                  <a:pt x="142875" y="116086"/>
                </a:lnTo>
                <a:lnTo>
                  <a:pt x="142875" y="107156"/>
                </a:lnTo>
                <a:lnTo>
                  <a:pt x="133946" y="98226"/>
                </a:lnTo>
                <a:lnTo>
                  <a:pt x="125016" y="89297"/>
                </a:lnTo>
                <a:lnTo>
                  <a:pt x="116086" y="80367"/>
                </a:lnTo>
                <a:lnTo>
                  <a:pt x="107157" y="71437"/>
                </a:lnTo>
                <a:lnTo>
                  <a:pt x="98227" y="80367"/>
                </a:lnTo>
                <a:lnTo>
                  <a:pt x="89297" y="89297"/>
                </a:lnTo>
                <a:lnTo>
                  <a:pt x="71438" y="107156"/>
                </a:lnTo>
                <a:lnTo>
                  <a:pt x="53579" y="133945"/>
                </a:lnTo>
                <a:lnTo>
                  <a:pt x="35719" y="151805"/>
                </a:lnTo>
                <a:lnTo>
                  <a:pt x="17860" y="169664"/>
                </a:lnTo>
                <a:lnTo>
                  <a:pt x="8930" y="178594"/>
                </a:lnTo>
                <a:lnTo>
                  <a:pt x="0" y="169664"/>
                </a:lnTo>
                <a:lnTo>
                  <a:pt x="8930" y="151805"/>
                </a:lnTo>
                <a:lnTo>
                  <a:pt x="17860" y="116086"/>
                </a:lnTo>
                <a:lnTo>
                  <a:pt x="35719" y="80367"/>
                </a:lnTo>
                <a:lnTo>
                  <a:pt x="53579" y="44648"/>
                </a:lnTo>
                <a:lnTo>
                  <a:pt x="71438" y="26789"/>
                </a:lnTo>
                <a:lnTo>
                  <a:pt x="7143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474023" y="2018109"/>
            <a:ext cx="303611" cy="348259"/>
          </a:xfrm>
          <a:custGeom>
            <a:avLst/>
            <a:gdLst/>
            <a:ahLst/>
            <a:cxnLst/>
            <a:rect l="0" t="0" r="0" b="0"/>
            <a:pathLst>
              <a:path w="303611" h="348259">
                <a:moveTo>
                  <a:pt x="17860" y="348258"/>
                </a:moveTo>
                <a:lnTo>
                  <a:pt x="8930" y="348258"/>
                </a:lnTo>
                <a:lnTo>
                  <a:pt x="0" y="348258"/>
                </a:lnTo>
                <a:lnTo>
                  <a:pt x="0" y="348258"/>
                </a:lnTo>
                <a:lnTo>
                  <a:pt x="17860" y="339328"/>
                </a:lnTo>
                <a:lnTo>
                  <a:pt x="44649" y="312539"/>
                </a:lnTo>
                <a:lnTo>
                  <a:pt x="98227" y="258961"/>
                </a:lnTo>
                <a:lnTo>
                  <a:pt x="160735" y="187524"/>
                </a:lnTo>
                <a:lnTo>
                  <a:pt x="232172" y="98227"/>
                </a:lnTo>
                <a:lnTo>
                  <a:pt x="303610" y="0"/>
                </a:lnTo>
                <a:lnTo>
                  <a:pt x="30361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143250" y="1919883"/>
            <a:ext cx="223243" cy="348258"/>
          </a:xfrm>
          <a:custGeom>
            <a:avLst/>
            <a:gdLst/>
            <a:ahLst/>
            <a:cxnLst/>
            <a:rect l="0" t="0" r="0" b="0"/>
            <a:pathLst>
              <a:path w="223243" h="348258">
                <a:moveTo>
                  <a:pt x="8930" y="348257"/>
                </a:moveTo>
                <a:lnTo>
                  <a:pt x="0" y="339328"/>
                </a:lnTo>
                <a:lnTo>
                  <a:pt x="8930" y="312539"/>
                </a:lnTo>
                <a:lnTo>
                  <a:pt x="17859" y="258961"/>
                </a:lnTo>
                <a:lnTo>
                  <a:pt x="62508" y="187523"/>
                </a:lnTo>
                <a:lnTo>
                  <a:pt x="133945" y="98226"/>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572250" y="946547"/>
            <a:ext cx="160735" cy="303610"/>
          </a:xfrm>
          <a:custGeom>
            <a:avLst/>
            <a:gdLst/>
            <a:ahLst/>
            <a:cxnLst/>
            <a:rect l="0" t="0" r="0" b="0"/>
            <a:pathLst>
              <a:path w="160735" h="303610">
                <a:moveTo>
                  <a:pt x="53578" y="26789"/>
                </a:moveTo>
                <a:lnTo>
                  <a:pt x="53578" y="26789"/>
                </a:lnTo>
                <a:lnTo>
                  <a:pt x="53578" y="17859"/>
                </a:lnTo>
                <a:lnTo>
                  <a:pt x="53578" y="17859"/>
                </a:lnTo>
                <a:lnTo>
                  <a:pt x="53578" y="17859"/>
                </a:lnTo>
                <a:lnTo>
                  <a:pt x="53578" y="17859"/>
                </a:lnTo>
                <a:lnTo>
                  <a:pt x="53578" y="17859"/>
                </a:lnTo>
                <a:lnTo>
                  <a:pt x="53578" y="26789"/>
                </a:lnTo>
                <a:lnTo>
                  <a:pt x="53578" y="53578"/>
                </a:lnTo>
                <a:lnTo>
                  <a:pt x="53578" y="89297"/>
                </a:lnTo>
                <a:lnTo>
                  <a:pt x="44648" y="125015"/>
                </a:lnTo>
                <a:lnTo>
                  <a:pt x="35719" y="169664"/>
                </a:lnTo>
                <a:lnTo>
                  <a:pt x="35719" y="205383"/>
                </a:lnTo>
                <a:lnTo>
                  <a:pt x="35719" y="241101"/>
                </a:lnTo>
                <a:lnTo>
                  <a:pt x="26789" y="267890"/>
                </a:lnTo>
                <a:lnTo>
                  <a:pt x="17859" y="276820"/>
                </a:lnTo>
                <a:lnTo>
                  <a:pt x="8930" y="285750"/>
                </a:lnTo>
                <a:lnTo>
                  <a:pt x="8930" y="276820"/>
                </a:lnTo>
                <a:lnTo>
                  <a:pt x="0" y="250031"/>
                </a:lnTo>
                <a:lnTo>
                  <a:pt x="0" y="205383"/>
                </a:lnTo>
                <a:lnTo>
                  <a:pt x="8930" y="160734"/>
                </a:lnTo>
                <a:lnTo>
                  <a:pt x="17859" y="116086"/>
                </a:lnTo>
                <a:lnTo>
                  <a:pt x="35719" y="71437"/>
                </a:lnTo>
                <a:lnTo>
                  <a:pt x="53578" y="35719"/>
                </a:lnTo>
                <a:lnTo>
                  <a:pt x="80367" y="8929"/>
                </a:lnTo>
                <a:lnTo>
                  <a:pt x="107156" y="0"/>
                </a:lnTo>
                <a:lnTo>
                  <a:pt x="125016" y="8929"/>
                </a:lnTo>
                <a:lnTo>
                  <a:pt x="142875" y="26789"/>
                </a:lnTo>
                <a:lnTo>
                  <a:pt x="151805" y="62508"/>
                </a:lnTo>
                <a:lnTo>
                  <a:pt x="160734" y="98226"/>
                </a:lnTo>
                <a:lnTo>
                  <a:pt x="160734" y="142875"/>
                </a:lnTo>
                <a:lnTo>
                  <a:pt x="151805" y="196453"/>
                </a:lnTo>
                <a:lnTo>
                  <a:pt x="151805" y="241101"/>
                </a:lnTo>
                <a:lnTo>
                  <a:pt x="142875" y="276820"/>
                </a:lnTo>
                <a:lnTo>
                  <a:pt x="133945" y="294680"/>
                </a:lnTo>
                <a:lnTo>
                  <a:pt x="125016" y="303609"/>
                </a:lnTo>
                <a:lnTo>
                  <a:pt x="116086" y="303609"/>
                </a:lnTo>
                <a:lnTo>
                  <a:pt x="107156" y="276820"/>
                </a:lnTo>
                <a:lnTo>
                  <a:pt x="107156"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599039" y="1089422"/>
            <a:ext cx="196454" cy="80368"/>
          </a:xfrm>
          <a:custGeom>
            <a:avLst/>
            <a:gdLst/>
            <a:ahLst/>
            <a:cxnLst/>
            <a:rect l="0" t="0" r="0" b="0"/>
            <a:pathLst>
              <a:path w="196454" h="80368">
                <a:moveTo>
                  <a:pt x="8930" y="8929"/>
                </a:moveTo>
                <a:lnTo>
                  <a:pt x="0" y="8929"/>
                </a:lnTo>
                <a:lnTo>
                  <a:pt x="0" y="26789"/>
                </a:lnTo>
                <a:lnTo>
                  <a:pt x="0" y="44648"/>
                </a:lnTo>
                <a:lnTo>
                  <a:pt x="17859" y="62508"/>
                </a:lnTo>
                <a:lnTo>
                  <a:pt x="35719" y="71437"/>
                </a:lnTo>
                <a:lnTo>
                  <a:pt x="71438" y="80367"/>
                </a:lnTo>
                <a:lnTo>
                  <a:pt x="98227" y="80367"/>
                </a:lnTo>
                <a:lnTo>
                  <a:pt x="133945" y="71437"/>
                </a:lnTo>
                <a:lnTo>
                  <a:pt x="160734" y="53578"/>
                </a:lnTo>
                <a:lnTo>
                  <a:pt x="178594" y="2678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22281" y="991195"/>
            <a:ext cx="62509" cy="250033"/>
          </a:xfrm>
          <a:custGeom>
            <a:avLst/>
            <a:gdLst/>
            <a:ahLst/>
            <a:cxnLst/>
            <a:rect l="0" t="0" r="0" b="0"/>
            <a:pathLst>
              <a:path w="62509" h="250033">
                <a:moveTo>
                  <a:pt x="8930" y="0"/>
                </a:moveTo>
                <a:lnTo>
                  <a:pt x="8930" y="0"/>
                </a:lnTo>
                <a:lnTo>
                  <a:pt x="8930" y="0"/>
                </a:lnTo>
                <a:lnTo>
                  <a:pt x="0" y="8930"/>
                </a:lnTo>
                <a:lnTo>
                  <a:pt x="0" y="17860"/>
                </a:lnTo>
                <a:lnTo>
                  <a:pt x="0" y="44649"/>
                </a:lnTo>
                <a:lnTo>
                  <a:pt x="0" y="71438"/>
                </a:lnTo>
                <a:lnTo>
                  <a:pt x="8930" y="116086"/>
                </a:lnTo>
                <a:lnTo>
                  <a:pt x="17860" y="151805"/>
                </a:lnTo>
                <a:lnTo>
                  <a:pt x="26789" y="196453"/>
                </a:lnTo>
                <a:lnTo>
                  <a:pt x="35719" y="223242"/>
                </a:lnTo>
                <a:lnTo>
                  <a:pt x="44649" y="241102"/>
                </a:lnTo>
                <a:lnTo>
                  <a:pt x="53578" y="250032"/>
                </a:lnTo>
                <a:lnTo>
                  <a:pt x="62508" y="241102"/>
                </a:lnTo>
                <a:lnTo>
                  <a:pt x="53578" y="214313"/>
                </a:lnTo>
                <a:lnTo>
                  <a:pt x="44649" y="178594"/>
                </a:lnTo>
                <a:lnTo>
                  <a:pt x="4464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786563" y="955476"/>
            <a:ext cx="169665" cy="285752"/>
          </a:xfrm>
          <a:custGeom>
            <a:avLst/>
            <a:gdLst/>
            <a:ahLst/>
            <a:cxnLst/>
            <a:rect l="0" t="0" r="0" b="0"/>
            <a:pathLst>
              <a:path w="169665" h="285752">
                <a:moveTo>
                  <a:pt x="0" y="0"/>
                </a:moveTo>
                <a:lnTo>
                  <a:pt x="0" y="8930"/>
                </a:lnTo>
                <a:lnTo>
                  <a:pt x="0" y="8930"/>
                </a:lnTo>
                <a:lnTo>
                  <a:pt x="8929" y="8930"/>
                </a:lnTo>
                <a:lnTo>
                  <a:pt x="26789" y="8930"/>
                </a:lnTo>
                <a:lnTo>
                  <a:pt x="44648" y="17860"/>
                </a:lnTo>
                <a:lnTo>
                  <a:pt x="71437" y="17860"/>
                </a:lnTo>
                <a:lnTo>
                  <a:pt x="98226" y="35719"/>
                </a:lnTo>
                <a:lnTo>
                  <a:pt x="125015" y="53579"/>
                </a:lnTo>
                <a:lnTo>
                  <a:pt x="151804" y="80368"/>
                </a:lnTo>
                <a:lnTo>
                  <a:pt x="169664" y="116086"/>
                </a:lnTo>
                <a:lnTo>
                  <a:pt x="169664" y="160735"/>
                </a:lnTo>
                <a:lnTo>
                  <a:pt x="160734" y="205383"/>
                </a:lnTo>
                <a:lnTo>
                  <a:pt x="133945" y="250032"/>
                </a:lnTo>
                <a:lnTo>
                  <a:pt x="107156" y="276821"/>
                </a:lnTo>
                <a:lnTo>
                  <a:pt x="89296" y="285751"/>
                </a:lnTo>
                <a:lnTo>
                  <a:pt x="62507" y="276821"/>
                </a:lnTo>
                <a:lnTo>
                  <a:pt x="53578" y="250032"/>
                </a:lnTo>
                <a:lnTo>
                  <a:pt x="53578" y="223243"/>
                </a:lnTo>
                <a:lnTo>
                  <a:pt x="71437" y="178594"/>
                </a:lnTo>
                <a:lnTo>
                  <a:pt x="7143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018734" y="964406"/>
            <a:ext cx="44650" cy="294681"/>
          </a:xfrm>
          <a:custGeom>
            <a:avLst/>
            <a:gdLst/>
            <a:ahLst/>
            <a:cxnLst/>
            <a:rect l="0" t="0" r="0" b="0"/>
            <a:pathLst>
              <a:path w="44650" h="294681">
                <a:moveTo>
                  <a:pt x="0" y="0"/>
                </a:moveTo>
                <a:lnTo>
                  <a:pt x="0" y="8930"/>
                </a:lnTo>
                <a:lnTo>
                  <a:pt x="0" y="26789"/>
                </a:lnTo>
                <a:lnTo>
                  <a:pt x="0" y="53578"/>
                </a:lnTo>
                <a:lnTo>
                  <a:pt x="8930" y="98227"/>
                </a:lnTo>
                <a:lnTo>
                  <a:pt x="26789" y="151805"/>
                </a:lnTo>
                <a:lnTo>
                  <a:pt x="35719" y="196453"/>
                </a:lnTo>
                <a:lnTo>
                  <a:pt x="44649" y="241102"/>
                </a:lnTo>
                <a:lnTo>
                  <a:pt x="44649" y="267891"/>
                </a:lnTo>
                <a:lnTo>
                  <a:pt x="44649" y="285750"/>
                </a:lnTo>
                <a:lnTo>
                  <a:pt x="44649" y="294680"/>
                </a:lnTo>
                <a:lnTo>
                  <a:pt x="44649" y="276821"/>
                </a:lnTo>
                <a:lnTo>
                  <a:pt x="35719" y="250031"/>
                </a:lnTo>
                <a:lnTo>
                  <a:pt x="17860" y="196453"/>
                </a:lnTo>
                <a:lnTo>
                  <a:pt x="1786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983016" y="964406"/>
            <a:ext cx="214313" cy="330400"/>
          </a:xfrm>
          <a:custGeom>
            <a:avLst/>
            <a:gdLst/>
            <a:ahLst/>
            <a:cxnLst/>
            <a:rect l="0" t="0" r="0" b="0"/>
            <a:pathLst>
              <a:path w="214313" h="330400">
                <a:moveTo>
                  <a:pt x="0" y="0"/>
                </a:moveTo>
                <a:lnTo>
                  <a:pt x="0" y="0"/>
                </a:lnTo>
                <a:lnTo>
                  <a:pt x="0" y="8930"/>
                </a:lnTo>
                <a:lnTo>
                  <a:pt x="8929" y="8930"/>
                </a:lnTo>
                <a:lnTo>
                  <a:pt x="17859" y="8930"/>
                </a:lnTo>
                <a:lnTo>
                  <a:pt x="44648" y="8930"/>
                </a:lnTo>
                <a:lnTo>
                  <a:pt x="80367" y="0"/>
                </a:lnTo>
                <a:lnTo>
                  <a:pt x="125015" y="0"/>
                </a:lnTo>
                <a:lnTo>
                  <a:pt x="160734" y="8930"/>
                </a:lnTo>
                <a:lnTo>
                  <a:pt x="196453" y="26789"/>
                </a:lnTo>
                <a:lnTo>
                  <a:pt x="205382" y="53578"/>
                </a:lnTo>
                <a:lnTo>
                  <a:pt x="214312" y="98227"/>
                </a:lnTo>
                <a:lnTo>
                  <a:pt x="196453" y="151805"/>
                </a:lnTo>
                <a:lnTo>
                  <a:pt x="169664" y="214313"/>
                </a:lnTo>
                <a:lnTo>
                  <a:pt x="133945" y="267891"/>
                </a:lnTo>
                <a:lnTo>
                  <a:pt x="89297" y="303610"/>
                </a:lnTo>
                <a:lnTo>
                  <a:pt x="62507" y="330399"/>
                </a:lnTo>
                <a:lnTo>
                  <a:pt x="44648" y="330399"/>
                </a:lnTo>
                <a:lnTo>
                  <a:pt x="53578" y="312539"/>
                </a:lnTo>
                <a:lnTo>
                  <a:pt x="71437" y="267891"/>
                </a:lnTo>
                <a:lnTo>
                  <a:pt x="71437"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420570" y="910828"/>
            <a:ext cx="285751" cy="241103"/>
          </a:xfrm>
          <a:custGeom>
            <a:avLst/>
            <a:gdLst/>
            <a:ahLst/>
            <a:cxnLst/>
            <a:rect l="0" t="0" r="0" b="0"/>
            <a:pathLst>
              <a:path w="285751" h="241103">
                <a:moveTo>
                  <a:pt x="53578" y="53578"/>
                </a:moveTo>
                <a:lnTo>
                  <a:pt x="53578" y="53578"/>
                </a:lnTo>
                <a:lnTo>
                  <a:pt x="53578" y="53578"/>
                </a:lnTo>
                <a:lnTo>
                  <a:pt x="53578" y="53578"/>
                </a:lnTo>
                <a:lnTo>
                  <a:pt x="53578" y="62508"/>
                </a:lnTo>
                <a:lnTo>
                  <a:pt x="62508" y="71438"/>
                </a:lnTo>
                <a:lnTo>
                  <a:pt x="71438" y="89297"/>
                </a:lnTo>
                <a:lnTo>
                  <a:pt x="71438" y="107156"/>
                </a:lnTo>
                <a:lnTo>
                  <a:pt x="71438" y="133945"/>
                </a:lnTo>
                <a:lnTo>
                  <a:pt x="71438" y="160734"/>
                </a:lnTo>
                <a:lnTo>
                  <a:pt x="62508" y="187523"/>
                </a:lnTo>
                <a:lnTo>
                  <a:pt x="44649" y="214313"/>
                </a:lnTo>
                <a:lnTo>
                  <a:pt x="35719" y="232172"/>
                </a:lnTo>
                <a:lnTo>
                  <a:pt x="17860" y="241102"/>
                </a:lnTo>
                <a:lnTo>
                  <a:pt x="8930" y="241102"/>
                </a:lnTo>
                <a:lnTo>
                  <a:pt x="0" y="223242"/>
                </a:lnTo>
                <a:lnTo>
                  <a:pt x="8930" y="205383"/>
                </a:lnTo>
                <a:lnTo>
                  <a:pt x="17860" y="160734"/>
                </a:lnTo>
                <a:lnTo>
                  <a:pt x="35719" y="116086"/>
                </a:lnTo>
                <a:lnTo>
                  <a:pt x="62508" y="80367"/>
                </a:lnTo>
                <a:lnTo>
                  <a:pt x="98227" y="44648"/>
                </a:lnTo>
                <a:lnTo>
                  <a:pt x="125016" y="17859"/>
                </a:lnTo>
                <a:lnTo>
                  <a:pt x="160735" y="8930"/>
                </a:lnTo>
                <a:lnTo>
                  <a:pt x="187524" y="0"/>
                </a:lnTo>
                <a:lnTo>
                  <a:pt x="205383" y="8930"/>
                </a:lnTo>
                <a:lnTo>
                  <a:pt x="214313" y="17859"/>
                </a:lnTo>
                <a:lnTo>
                  <a:pt x="214313" y="35719"/>
                </a:lnTo>
                <a:lnTo>
                  <a:pt x="196453" y="62508"/>
                </a:lnTo>
                <a:lnTo>
                  <a:pt x="178594" y="80367"/>
                </a:lnTo>
                <a:lnTo>
                  <a:pt x="160735" y="107156"/>
                </a:lnTo>
                <a:lnTo>
                  <a:pt x="142875" y="133945"/>
                </a:lnTo>
                <a:lnTo>
                  <a:pt x="125016" y="151805"/>
                </a:lnTo>
                <a:lnTo>
                  <a:pt x="125016" y="178594"/>
                </a:lnTo>
                <a:lnTo>
                  <a:pt x="125016" y="196453"/>
                </a:lnTo>
                <a:lnTo>
                  <a:pt x="151805" y="214313"/>
                </a:lnTo>
                <a:lnTo>
                  <a:pt x="178594" y="232172"/>
                </a:lnTo>
                <a:lnTo>
                  <a:pt x="205383" y="241102"/>
                </a:lnTo>
                <a:lnTo>
                  <a:pt x="241102" y="241102"/>
                </a:lnTo>
                <a:lnTo>
                  <a:pt x="267891" y="241102"/>
                </a:lnTo>
                <a:lnTo>
                  <a:pt x="285750" y="232172"/>
                </a:lnTo>
                <a:lnTo>
                  <a:pt x="28575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733109" y="892969"/>
            <a:ext cx="35720" cy="285751"/>
          </a:xfrm>
          <a:custGeom>
            <a:avLst/>
            <a:gdLst/>
            <a:ahLst/>
            <a:cxnLst/>
            <a:rect l="0" t="0" r="0" b="0"/>
            <a:pathLst>
              <a:path w="35720" h="285751">
                <a:moveTo>
                  <a:pt x="0" y="0"/>
                </a:moveTo>
                <a:lnTo>
                  <a:pt x="0" y="0"/>
                </a:lnTo>
                <a:lnTo>
                  <a:pt x="0" y="8929"/>
                </a:lnTo>
                <a:lnTo>
                  <a:pt x="0" y="17859"/>
                </a:lnTo>
                <a:lnTo>
                  <a:pt x="0" y="35718"/>
                </a:lnTo>
                <a:lnTo>
                  <a:pt x="0" y="71437"/>
                </a:lnTo>
                <a:lnTo>
                  <a:pt x="8930" y="107156"/>
                </a:lnTo>
                <a:lnTo>
                  <a:pt x="8930" y="160734"/>
                </a:lnTo>
                <a:lnTo>
                  <a:pt x="8930" y="205382"/>
                </a:lnTo>
                <a:lnTo>
                  <a:pt x="17860" y="250031"/>
                </a:lnTo>
                <a:lnTo>
                  <a:pt x="17860" y="276820"/>
                </a:lnTo>
                <a:lnTo>
                  <a:pt x="26789" y="285750"/>
                </a:lnTo>
                <a:lnTo>
                  <a:pt x="26789" y="285750"/>
                </a:lnTo>
                <a:lnTo>
                  <a:pt x="35719" y="258961"/>
                </a:lnTo>
                <a:lnTo>
                  <a:pt x="35719"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804547" y="982266"/>
            <a:ext cx="366118" cy="35719"/>
          </a:xfrm>
          <a:custGeom>
            <a:avLst/>
            <a:gdLst/>
            <a:ahLst/>
            <a:cxnLst/>
            <a:rect l="0" t="0" r="0" b="0"/>
            <a:pathLst>
              <a:path w="366118" h="35719">
                <a:moveTo>
                  <a:pt x="0" y="35718"/>
                </a:moveTo>
                <a:lnTo>
                  <a:pt x="0" y="35718"/>
                </a:lnTo>
                <a:lnTo>
                  <a:pt x="0" y="35718"/>
                </a:lnTo>
                <a:lnTo>
                  <a:pt x="8930" y="35718"/>
                </a:lnTo>
                <a:lnTo>
                  <a:pt x="26789" y="35718"/>
                </a:lnTo>
                <a:lnTo>
                  <a:pt x="53578" y="26789"/>
                </a:lnTo>
                <a:lnTo>
                  <a:pt x="89297" y="17859"/>
                </a:lnTo>
                <a:lnTo>
                  <a:pt x="142875" y="8929"/>
                </a:lnTo>
                <a:lnTo>
                  <a:pt x="214312" y="8929"/>
                </a:lnTo>
                <a:lnTo>
                  <a:pt x="276820" y="0"/>
                </a:lnTo>
                <a:lnTo>
                  <a:pt x="330398" y="8929"/>
                </a:lnTo>
                <a:lnTo>
                  <a:pt x="366117" y="8929"/>
                </a:lnTo>
                <a:lnTo>
                  <a:pt x="36611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750969" y="875109"/>
            <a:ext cx="250032" cy="205384"/>
          </a:xfrm>
          <a:custGeom>
            <a:avLst/>
            <a:gdLst/>
            <a:ahLst/>
            <a:cxnLst/>
            <a:rect l="0" t="0" r="0" b="0"/>
            <a:pathLst>
              <a:path w="250032" h="205384">
                <a:moveTo>
                  <a:pt x="142875" y="8930"/>
                </a:moveTo>
                <a:lnTo>
                  <a:pt x="151804" y="8930"/>
                </a:lnTo>
                <a:lnTo>
                  <a:pt x="151804" y="0"/>
                </a:lnTo>
                <a:lnTo>
                  <a:pt x="160734" y="0"/>
                </a:lnTo>
                <a:lnTo>
                  <a:pt x="160734" y="0"/>
                </a:lnTo>
                <a:lnTo>
                  <a:pt x="160734" y="0"/>
                </a:lnTo>
                <a:lnTo>
                  <a:pt x="160734" y="0"/>
                </a:lnTo>
                <a:lnTo>
                  <a:pt x="151804" y="8930"/>
                </a:lnTo>
                <a:lnTo>
                  <a:pt x="142875" y="17860"/>
                </a:lnTo>
                <a:lnTo>
                  <a:pt x="116086" y="35719"/>
                </a:lnTo>
                <a:lnTo>
                  <a:pt x="89297" y="53578"/>
                </a:lnTo>
                <a:lnTo>
                  <a:pt x="62508" y="80367"/>
                </a:lnTo>
                <a:lnTo>
                  <a:pt x="26789" y="98227"/>
                </a:lnTo>
                <a:lnTo>
                  <a:pt x="8929" y="125016"/>
                </a:lnTo>
                <a:lnTo>
                  <a:pt x="0" y="151805"/>
                </a:lnTo>
                <a:lnTo>
                  <a:pt x="0" y="178594"/>
                </a:lnTo>
                <a:lnTo>
                  <a:pt x="17859" y="196453"/>
                </a:lnTo>
                <a:lnTo>
                  <a:pt x="44648" y="205383"/>
                </a:lnTo>
                <a:lnTo>
                  <a:pt x="89297" y="205383"/>
                </a:lnTo>
                <a:lnTo>
                  <a:pt x="142875" y="205383"/>
                </a:lnTo>
                <a:lnTo>
                  <a:pt x="196453" y="205383"/>
                </a:lnTo>
                <a:lnTo>
                  <a:pt x="250031" y="196453"/>
                </a:lnTo>
                <a:lnTo>
                  <a:pt x="250031"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 name="Freeform 6143"/>
          <p:cNvSpPr/>
          <p:nvPr/>
        </p:nvSpPr>
        <p:spPr bwMode="auto">
          <a:xfrm>
            <a:off x="8295679" y="812601"/>
            <a:ext cx="151806" cy="294681"/>
          </a:xfrm>
          <a:custGeom>
            <a:avLst/>
            <a:gdLst/>
            <a:ahLst/>
            <a:cxnLst/>
            <a:rect l="0" t="0" r="0" b="0"/>
            <a:pathLst>
              <a:path w="151806" h="294681">
                <a:moveTo>
                  <a:pt x="26789" y="44649"/>
                </a:moveTo>
                <a:lnTo>
                  <a:pt x="26789" y="53579"/>
                </a:lnTo>
                <a:lnTo>
                  <a:pt x="35719" y="71438"/>
                </a:lnTo>
                <a:lnTo>
                  <a:pt x="35719" y="98227"/>
                </a:lnTo>
                <a:lnTo>
                  <a:pt x="35719" y="125016"/>
                </a:lnTo>
                <a:lnTo>
                  <a:pt x="35719" y="169665"/>
                </a:lnTo>
                <a:lnTo>
                  <a:pt x="26789" y="214313"/>
                </a:lnTo>
                <a:lnTo>
                  <a:pt x="26789" y="250032"/>
                </a:lnTo>
                <a:lnTo>
                  <a:pt x="17859" y="276821"/>
                </a:lnTo>
                <a:lnTo>
                  <a:pt x="8930" y="294680"/>
                </a:lnTo>
                <a:lnTo>
                  <a:pt x="8930" y="294680"/>
                </a:lnTo>
                <a:lnTo>
                  <a:pt x="8930" y="285750"/>
                </a:lnTo>
                <a:lnTo>
                  <a:pt x="8930" y="267891"/>
                </a:lnTo>
                <a:lnTo>
                  <a:pt x="8930" y="232172"/>
                </a:lnTo>
                <a:lnTo>
                  <a:pt x="0" y="187524"/>
                </a:lnTo>
                <a:lnTo>
                  <a:pt x="0" y="142875"/>
                </a:lnTo>
                <a:lnTo>
                  <a:pt x="0" y="98227"/>
                </a:lnTo>
                <a:lnTo>
                  <a:pt x="0" y="62508"/>
                </a:lnTo>
                <a:lnTo>
                  <a:pt x="17859" y="35719"/>
                </a:lnTo>
                <a:lnTo>
                  <a:pt x="26789" y="17860"/>
                </a:lnTo>
                <a:lnTo>
                  <a:pt x="44648" y="8930"/>
                </a:lnTo>
                <a:lnTo>
                  <a:pt x="62508" y="8930"/>
                </a:lnTo>
                <a:lnTo>
                  <a:pt x="80367" y="0"/>
                </a:lnTo>
                <a:lnTo>
                  <a:pt x="98226" y="0"/>
                </a:lnTo>
                <a:lnTo>
                  <a:pt x="116086" y="8930"/>
                </a:lnTo>
                <a:lnTo>
                  <a:pt x="125016" y="8930"/>
                </a:lnTo>
                <a:lnTo>
                  <a:pt x="133945" y="17860"/>
                </a:lnTo>
                <a:lnTo>
                  <a:pt x="125016" y="35719"/>
                </a:lnTo>
                <a:lnTo>
                  <a:pt x="116086" y="62508"/>
                </a:lnTo>
                <a:lnTo>
                  <a:pt x="98226" y="89297"/>
                </a:lnTo>
                <a:lnTo>
                  <a:pt x="80367" y="125016"/>
                </a:lnTo>
                <a:lnTo>
                  <a:pt x="62508" y="151805"/>
                </a:lnTo>
                <a:lnTo>
                  <a:pt x="53578" y="178594"/>
                </a:lnTo>
                <a:lnTo>
                  <a:pt x="53578" y="205383"/>
                </a:lnTo>
                <a:lnTo>
                  <a:pt x="71437" y="223243"/>
                </a:lnTo>
                <a:lnTo>
                  <a:pt x="89297" y="232172"/>
                </a:lnTo>
                <a:lnTo>
                  <a:pt x="107156" y="241102"/>
                </a:lnTo>
                <a:lnTo>
                  <a:pt x="125016" y="241102"/>
                </a:lnTo>
                <a:lnTo>
                  <a:pt x="142875" y="232172"/>
                </a:lnTo>
                <a:lnTo>
                  <a:pt x="151805" y="223243"/>
                </a:lnTo>
                <a:lnTo>
                  <a:pt x="151805"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 name="Freeform 6144"/>
          <p:cNvSpPr/>
          <p:nvPr/>
        </p:nvSpPr>
        <p:spPr bwMode="auto">
          <a:xfrm>
            <a:off x="8438554" y="857250"/>
            <a:ext cx="80368" cy="169665"/>
          </a:xfrm>
          <a:custGeom>
            <a:avLst/>
            <a:gdLst/>
            <a:ahLst/>
            <a:cxnLst/>
            <a:rect l="0" t="0" r="0" b="0"/>
            <a:pathLst>
              <a:path w="80368" h="169665">
                <a:moveTo>
                  <a:pt x="17859" y="26789"/>
                </a:moveTo>
                <a:lnTo>
                  <a:pt x="8930" y="26789"/>
                </a:lnTo>
                <a:lnTo>
                  <a:pt x="8930" y="26789"/>
                </a:lnTo>
                <a:lnTo>
                  <a:pt x="0" y="17859"/>
                </a:lnTo>
                <a:lnTo>
                  <a:pt x="0" y="8930"/>
                </a:lnTo>
                <a:lnTo>
                  <a:pt x="0" y="8930"/>
                </a:lnTo>
                <a:lnTo>
                  <a:pt x="0" y="0"/>
                </a:lnTo>
                <a:lnTo>
                  <a:pt x="8930" y="0"/>
                </a:lnTo>
                <a:lnTo>
                  <a:pt x="17859" y="8930"/>
                </a:lnTo>
                <a:lnTo>
                  <a:pt x="26789" y="17859"/>
                </a:lnTo>
                <a:lnTo>
                  <a:pt x="26789" y="26789"/>
                </a:lnTo>
                <a:lnTo>
                  <a:pt x="35719" y="44648"/>
                </a:lnTo>
                <a:lnTo>
                  <a:pt x="26789" y="71437"/>
                </a:lnTo>
                <a:lnTo>
                  <a:pt x="17859" y="98226"/>
                </a:lnTo>
                <a:lnTo>
                  <a:pt x="8930" y="125016"/>
                </a:lnTo>
                <a:lnTo>
                  <a:pt x="8930" y="142875"/>
                </a:lnTo>
                <a:lnTo>
                  <a:pt x="0" y="160734"/>
                </a:lnTo>
                <a:lnTo>
                  <a:pt x="0" y="169664"/>
                </a:lnTo>
                <a:lnTo>
                  <a:pt x="8930" y="169664"/>
                </a:lnTo>
                <a:lnTo>
                  <a:pt x="17859" y="169664"/>
                </a:lnTo>
                <a:lnTo>
                  <a:pt x="35719" y="160734"/>
                </a:lnTo>
                <a:lnTo>
                  <a:pt x="44648" y="151805"/>
                </a:lnTo>
                <a:lnTo>
                  <a:pt x="62508" y="133945"/>
                </a:lnTo>
                <a:lnTo>
                  <a:pt x="80367" y="116086"/>
                </a:lnTo>
                <a:lnTo>
                  <a:pt x="8036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2" name="Freeform 6151"/>
          <p:cNvSpPr/>
          <p:nvPr/>
        </p:nvSpPr>
        <p:spPr bwMode="auto">
          <a:xfrm>
            <a:off x="8501062" y="901898"/>
            <a:ext cx="98227" cy="35720"/>
          </a:xfrm>
          <a:custGeom>
            <a:avLst/>
            <a:gdLst/>
            <a:ahLst/>
            <a:cxnLst/>
            <a:rect l="0" t="0" r="0" b="0"/>
            <a:pathLst>
              <a:path w="98227" h="35720">
                <a:moveTo>
                  <a:pt x="17859" y="35719"/>
                </a:moveTo>
                <a:lnTo>
                  <a:pt x="17859" y="35719"/>
                </a:lnTo>
                <a:lnTo>
                  <a:pt x="8929" y="35719"/>
                </a:lnTo>
                <a:lnTo>
                  <a:pt x="0" y="26789"/>
                </a:lnTo>
                <a:lnTo>
                  <a:pt x="0" y="26789"/>
                </a:lnTo>
                <a:lnTo>
                  <a:pt x="8929" y="17860"/>
                </a:lnTo>
                <a:lnTo>
                  <a:pt x="17859" y="17860"/>
                </a:lnTo>
                <a:lnTo>
                  <a:pt x="26789" y="8930"/>
                </a:lnTo>
                <a:lnTo>
                  <a:pt x="44648" y="8930"/>
                </a:lnTo>
                <a:lnTo>
                  <a:pt x="62508" y="8930"/>
                </a:lnTo>
                <a:lnTo>
                  <a:pt x="71437" y="8930"/>
                </a:lnTo>
                <a:lnTo>
                  <a:pt x="89297" y="8930"/>
                </a:lnTo>
                <a:lnTo>
                  <a:pt x="98226" y="8930"/>
                </a:lnTo>
                <a:lnTo>
                  <a:pt x="98226" y="8930"/>
                </a:lnTo>
                <a:lnTo>
                  <a:pt x="98226"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3" name="Freeform 6152"/>
          <p:cNvSpPr/>
          <p:nvPr/>
        </p:nvSpPr>
        <p:spPr bwMode="auto">
          <a:xfrm>
            <a:off x="8518921" y="803672"/>
            <a:ext cx="26790" cy="250032"/>
          </a:xfrm>
          <a:custGeom>
            <a:avLst/>
            <a:gdLst/>
            <a:ahLst/>
            <a:cxnLst/>
            <a:rect l="0" t="0" r="0" b="0"/>
            <a:pathLst>
              <a:path w="26790" h="250032">
                <a:moveTo>
                  <a:pt x="17859" y="0"/>
                </a:moveTo>
                <a:lnTo>
                  <a:pt x="17859" y="8929"/>
                </a:lnTo>
                <a:lnTo>
                  <a:pt x="8930" y="8929"/>
                </a:lnTo>
                <a:lnTo>
                  <a:pt x="8930" y="17859"/>
                </a:lnTo>
                <a:lnTo>
                  <a:pt x="0" y="26789"/>
                </a:lnTo>
                <a:lnTo>
                  <a:pt x="0" y="44648"/>
                </a:lnTo>
                <a:lnTo>
                  <a:pt x="0" y="62508"/>
                </a:lnTo>
                <a:lnTo>
                  <a:pt x="8930" y="98226"/>
                </a:lnTo>
                <a:lnTo>
                  <a:pt x="8930" y="133945"/>
                </a:lnTo>
                <a:lnTo>
                  <a:pt x="8930" y="169664"/>
                </a:lnTo>
                <a:lnTo>
                  <a:pt x="17859" y="205383"/>
                </a:lnTo>
                <a:lnTo>
                  <a:pt x="17859" y="232172"/>
                </a:lnTo>
                <a:lnTo>
                  <a:pt x="17859" y="250031"/>
                </a:lnTo>
                <a:lnTo>
                  <a:pt x="17859" y="250031"/>
                </a:lnTo>
                <a:lnTo>
                  <a:pt x="26789" y="232172"/>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4" name="Freeform 6153"/>
          <p:cNvSpPr/>
          <p:nvPr/>
        </p:nvSpPr>
        <p:spPr bwMode="auto">
          <a:xfrm>
            <a:off x="8554640" y="794742"/>
            <a:ext cx="44649" cy="142876"/>
          </a:xfrm>
          <a:custGeom>
            <a:avLst/>
            <a:gdLst/>
            <a:ahLst/>
            <a:cxnLst/>
            <a:rect l="0" t="0" r="0" b="0"/>
            <a:pathLst>
              <a:path w="44649" h="142876">
                <a:moveTo>
                  <a:pt x="0" y="0"/>
                </a:moveTo>
                <a:lnTo>
                  <a:pt x="0" y="0"/>
                </a:lnTo>
                <a:lnTo>
                  <a:pt x="0" y="0"/>
                </a:lnTo>
                <a:lnTo>
                  <a:pt x="8930" y="0"/>
                </a:lnTo>
                <a:lnTo>
                  <a:pt x="8930" y="0"/>
                </a:lnTo>
                <a:lnTo>
                  <a:pt x="17859" y="8930"/>
                </a:lnTo>
                <a:lnTo>
                  <a:pt x="17859" y="17859"/>
                </a:lnTo>
                <a:lnTo>
                  <a:pt x="17859" y="35719"/>
                </a:lnTo>
                <a:lnTo>
                  <a:pt x="17859" y="62508"/>
                </a:lnTo>
                <a:lnTo>
                  <a:pt x="26789" y="80367"/>
                </a:lnTo>
                <a:lnTo>
                  <a:pt x="26789" y="107156"/>
                </a:lnTo>
                <a:lnTo>
                  <a:pt x="26789" y="125016"/>
                </a:lnTo>
                <a:lnTo>
                  <a:pt x="35719" y="133945"/>
                </a:lnTo>
                <a:lnTo>
                  <a:pt x="35719" y="142875"/>
                </a:lnTo>
                <a:lnTo>
                  <a:pt x="44648" y="14287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5" name="Freeform 6154"/>
          <p:cNvSpPr/>
          <p:nvPr/>
        </p:nvSpPr>
        <p:spPr bwMode="auto">
          <a:xfrm>
            <a:off x="8492132" y="732234"/>
            <a:ext cx="160735" cy="196454"/>
          </a:xfrm>
          <a:custGeom>
            <a:avLst/>
            <a:gdLst/>
            <a:ahLst/>
            <a:cxnLst/>
            <a:rect l="0" t="0" r="0" b="0"/>
            <a:pathLst>
              <a:path w="160735" h="196454">
                <a:moveTo>
                  <a:pt x="0" y="53578"/>
                </a:moveTo>
                <a:lnTo>
                  <a:pt x="0" y="53578"/>
                </a:lnTo>
                <a:lnTo>
                  <a:pt x="0" y="53578"/>
                </a:lnTo>
                <a:lnTo>
                  <a:pt x="0" y="44649"/>
                </a:lnTo>
                <a:lnTo>
                  <a:pt x="8930" y="35719"/>
                </a:lnTo>
                <a:lnTo>
                  <a:pt x="26789" y="26789"/>
                </a:lnTo>
                <a:lnTo>
                  <a:pt x="35719" y="17860"/>
                </a:lnTo>
                <a:lnTo>
                  <a:pt x="62508" y="8930"/>
                </a:lnTo>
                <a:lnTo>
                  <a:pt x="89297" y="0"/>
                </a:lnTo>
                <a:lnTo>
                  <a:pt x="116086" y="0"/>
                </a:lnTo>
                <a:lnTo>
                  <a:pt x="133945" y="0"/>
                </a:lnTo>
                <a:lnTo>
                  <a:pt x="151805" y="8930"/>
                </a:lnTo>
                <a:lnTo>
                  <a:pt x="151805" y="17860"/>
                </a:lnTo>
                <a:lnTo>
                  <a:pt x="151805" y="35719"/>
                </a:lnTo>
                <a:lnTo>
                  <a:pt x="142875" y="44649"/>
                </a:lnTo>
                <a:lnTo>
                  <a:pt x="125016" y="62508"/>
                </a:lnTo>
                <a:lnTo>
                  <a:pt x="116086" y="80367"/>
                </a:lnTo>
                <a:lnTo>
                  <a:pt x="89297" y="98227"/>
                </a:lnTo>
                <a:lnTo>
                  <a:pt x="80367" y="107157"/>
                </a:lnTo>
                <a:lnTo>
                  <a:pt x="71438" y="116086"/>
                </a:lnTo>
                <a:lnTo>
                  <a:pt x="62508" y="125016"/>
                </a:lnTo>
                <a:lnTo>
                  <a:pt x="71438" y="142875"/>
                </a:lnTo>
                <a:lnTo>
                  <a:pt x="80367" y="151805"/>
                </a:lnTo>
                <a:lnTo>
                  <a:pt x="107156" y="169664"/>
                </a:lnTo>
                <a:lnTo>
                  <a:pt x="125016" y="178594"/>
                </a:lnTo>
                <a:lnTo>
                  <a:pt x="142875" y="187524"/>
                </a:lnTo>
                <a:lnTo>
                  <a:pt x="160734" y="196453"/>
                </a:lnTo>
                <a:lnTo>
                  <a:pt x="160734" y="196453"/>
                </a:lnTo>
                <a:lnTo>
                  <a:pt x="16073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6" name="Freeform 6155"/>
          <p:cNvSpPr/>
          <p:nvPr/>
        </p:nvSpPr>
        <p:spPr bwMode="auto">
          <a:xfrm>
            <a:off x="8554640" y="714375"/>
            <a:ext cx="151806" cy="116087"/>
          </a:xfrm>
          <a:custGeom>
            <a:avLst/>
            <a:gdLst/>
            <a:ahLst/>
            <a:cxnLst/>
            <a:rect l="0" t="0" r="0" b="0"/>
            <a:pathLst>
              <a:path w="151806" h="116087">
                <a:moveTo>
                  <a:pt x="8930" y="0"/>
                </a:moveTo>
                <a:lnTo>
                  <a:pt x="8930" y="0"/>
                </a:lnTo>
                <a:lnTo>
                  <a:pt x="0" y="0"/>
                </a:lnTo>
                <a:lnTo>
                  <a:pt x="0" y="0"/>
                </a:lnTo>
                <a:lnTo>
                  <a:pt x="8930" y="0"/>
                </a:lnTo>
                <a:lnTo>
                  <a:pt x="35719" y="8930"/>
                </a:lnTo>
                <a:lnTo>
                  <a:pt x="62508" y="0"/>
                </a:lnTo>
                <a:lnTo>
                  <a:pt x="89297" y="0"/>
                </a:lnTo>
                <a:lnTo>
                  <a:pt x="116086" y="0"/>
                </a:lnTo>
                <a:lnTo>
                  <a:pt x="133945" y="0"/>
                </a:lnTo>
                <a:lnTo>
                  <a:pt x="142875" y="0"/>
                </a:lnTo>
                <a:lnTo>
                  <a:pt x="151805" y="8930"/>
                </a:lnTo>
                <a:lnTo>
                  <a:pt x="151805" y="17859"/>
                </a:lnTo>
                <a:lnTo>
                  <a:pt x="142875" y="35719"/>
                </a:lnTo>
                <a:lnTo>
                  <a:pt x="125015" y="53578"/>
                </a:lnTo>
                <a:lnTo>
                  <a:pt x="107156" y="71437"/>
                </a:lnTo>
                <a:lnTo>
                  <a:pt x="89297" y="89297"/>
                </a:lnTo>
                <a:lnTo>
                  <a:pt x="80367" y="98226"/>
                </a:lnTo>
                <a:lnTo>
                  <a:pt x="80367" y="107156"/>
                </a:lnTo>
                <a:lnTo>
                  <a:pt x="80367" y="107156"/>
                </a:lnTo>
                <a:lnTo>
                  <a:pt x="98226" y="116086"/>
                </a:lnTo>
                <a:lnTo>
                  <a:pt x="116086" y="116086"/>
                </a:lnTo>
                <a:lnTo>
                  <a:pt x="116086"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7" name="Freeform 6156"/>
          <p:cNvSpPr/>
          <p:nvPr/>
        </p:nvSpPr>
        <p:spPr bwMode="auto">
          <a:xfrm>
            <a:off x="8617148" y="928687"/>
            <a:ext cx="53579" cy="17861"/>
          </a:xfrm>
          <a:custGeom>
            <a:avLst/>
            <a:gdLst/>
            <a:ahLst/>
            <a:cxnLst/>
            <a:rect l="0" t="0" r="0" b="0"/>
            <a:pathLst>
              <a:path w="53579" h="17861">
                <a:moveTo>
                  <a:pt x="53578" y="0"/>
                </a:moveTo>
                <a:lnTo>
                  <a:pt x="44648" y="8930"/>
                </a:lnTo>
                <a:lnTo>
                  <a:pt x="26789" y="17860"/>
                </a:lnTo>
                <a:lnTo>
                  <a:pt x="8929" y="17860"/>
                </a:lnTo>
                <a:lnTo>
                  <a:pt x="0" y="1786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8" name="Freeform 6157"/>
          <p:cNvSpPr/>
          <p:nvPr/>
        </p:nvSpPr>
        <p:spPr bwMode="auto">
          <a:xfrm>
            <a:off x="6295430" y="1312664"/>
            <a:ext cx="133946" cy="267891"/>
          </a:xfrm>
          <a:custGeom>
            <a:avLst/>
            <a:gdLst/>
            <a:ahLst/>
            <a:cxnLst/>
            <a:rect l="0" t="0" r="0" b="0"/>
            <a:pathLst>
              <a:path w="133946" h="267891">
                <a:moveTo>
                  <a:pt x="53578" y="35719"/>
                </a:moveTo>
                <a:lnTo>
                  <a:pt x="44648" y="35719"/>
                </a:lnTo>
                <a:lnTo>
                  <a:pt x="44648" y="35719"/>
                </a:lnTo>
                <a:lnTo>
                  <a:pt x="44648" y="35719"/>
                </a:lnTo>
                <a:lnTo>
                  <a:pt x="35718" y="35719"/>
                </a:lnTo>
                <a:lnTo>
                  <a:pt x="35718" y="44649"/>
                </a:lnTo>
                <a:lnTo>
                  <a:pt x="35718" y="53578"/>
                </a:lnTo>
                <a:lnTo>
                  <a:pt x="26789" y="71438"/>
                </a:lnTo>
                <a:lnTo>
                  <a:pt x="26789" y="89297"/>
                </a:lnTo>
                <a:lnTo>
                  <a:pt x="17859" y="116086"/>
                </a:lnTo>
                <a:lnTo>
                  <a:pt x="17859" y="151805"/>
                </a:lnTo>
                <a:lnTo>
                  <a:pt x="8929" y="187523"/>
                </a:lnTo>
                <a:lnTo>
                  <a:pt x="0" y="214312"/>
                </a:lnTo>
                <a:lnTo>
                  <a:pt x="0" y="241101"/>
                </a:lnTo>
                <a:lnTo>
                  <a:pt x="0" y="258961"/>
                </a:lnTo>
                <a:lnTo>
                  <a:pt x="0" y="267890"/>
                </a:lnTo>
                <a:lnTo>
                  <a:pt x="0" y="258961"/>
                </a:lnTo>
                <a:lnTo>
                  <a:pt x="8929" y="241101"/>
                </a:lnTo>
                <a:lnTo>
                  <a:pt x="17859" y="214312"/>
                </a:lnTo>
                <a:lnTo>
                  <a:pt x="26789" y="178594"/>
                </a:lnTo>
                <a:lnTo>
                  <a:pt x="26789" y="133945"/>
                </a:lnTo>
                <a:lnTo>
                  <a:pt x="35718" y="98226"/>
                </a:lnTo>
                <a:lnTo>
                  <a:pt x="44648" y="62508"/>
                </a:lnTo>
                <a:lnTo>
                  <a:pt x="53578" y="26789"/>
                </a:lnTo>
                <a:lnTo>
                  <a:pt x="62508" y="8930"/>
                </a:lnTo>
                <a:lnTo>
                  <a:pt x="62508" y="0"/>
                </a:lnTo>
                <a:lnTo>
                  <a:pt x="71437" y="0"/>
                </a:lnTo>
                <a:lnTo>
                  <a:pt x="80367" y="0"/>
                </a:lnTo>
                <a:lnTo>
                  <a:pt x="80367" y="17859"/>
                </a:lnTo>
                <a:lnTo>
                  <a:pt x="89297" y="35719"/>
                </a:lnTo>
                <a:lnTo>
                  <a:pt x="98226" y="62508"/>
                </a:lnTo>
                <a:lnTo>
                  <a:pt x="98226" y="98226"/>
                </a:lnTo>
                <a:lnTo>
                  <a:pt x="107156" y="133945"/>
                </a:lnTo>
                <a:lnTo>
                  <a:pt x="116086" y="160734"/>
                </a:lnTo>
                <a:lnTo>
                  <a:pt x="116086" y="196453"/>
                </a:lnTo>
                <a:lnTo>
                  <a:pt x="125015" y="214312"/>
                </a:lnTo>
                <a:lnTo>
                  <a:pt x="125015" y="241101"/>
                </a:lnTo>
                <a:lnTo>
                  <a:pt x="133945" y="250031"/>
                </a:lnTo>
                <a:lnTo>
                  <a:pt x="125015" y="250031"/>
                </a:lnTo>
                <a:lnTo>
                  <a:pt x="125015" y="241101"/>
                </a:lnTo>
                <a:lnTo>
                  <a:pt x="116086" y="232172"/>
                </a:lnTo>
                <a:lnTo>
                  <a:pt x="98226" y="214312"/>
                </a:lnTo>
                <a:lnTo>
                  <a:pt x="98226"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9" name="Freeform 6158"/>
          <p:cNvSpPr/>
          <p:nvPr/>
        </p:nvSpPr>
        <p:spPr bwMode="auto">
          <a:xfrm>
            <a:off x="6259711" y="1455539"/>
            <a:ext cx="258962" cy="35720"/>
          </a:xfrm>
          <a:custGeom>
            <a:avLst/>
            <a:gdLst/>
            <a:ahLst/>
            <a:cxnLst/>
            <a:rect l="0" t="0" r="0" b="0"/>
            <a:pathLst>
              <a:path w="258962" h="35720">
                <a:moveTo>
                  <a:pt x="0" y="35719"/>
                </a:moveTo>
                <a:lnTo>
                  <a:pt x="0" y="35719"/>
                </a:lnTo>
                <a:lnTo>
                  <a:pt x="8930" y="35719"/>
                </a:lnTo>
                <a:lnTo>
                  <a:pt x="26789" y="35719"/>
                </a:lnTo>
                <a:lnTo>
                  <a:pt x="53578" y="35719"/>
                </a:lnTo>
                <a:lnTo>
                  <a:pt x="80367" y="26789"/>
                </a:lnTo>
                <a:lnTo>
                  <a:pt x="116086" y="17859"/>
                </a:lnTo>
                <a:lnTo>
                  <a:pt x="151805" y="17859"/>
                </a:lnTo>
                <a:lnTo>
                  <a:pt x="178594" y="8930"/>
                </a:lnTo>
                <a:lnTo>
                  <a:pt x="205383" y="8930"/>
                </a:lnTo>
                <a:lnTo>
                  <a:pt x="232172"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0" name="Freeform 6159"/>
          <p:cNvSpPr/>
          <p:nvPr/>
        </p:nvSpPr>
        <p:spPr bwMode="auto">
          <a:xfrm>
            <a:off x="6545461" y="1366242"/>
            <a:ext cx="17860" cy="223243"/>
          </a:xfrm>
          <a:custGeom>
            <a:avLst/>
            <a:gdLst/>
            <a:ahLst/>
            <a:cxnLst/>
            <a:rect l="0" t="0" r="0" b="0"/>
            <a:pathLst>
              <a:path w="17860" h="223243">
                <a:moveTo>
                  <a:pt x="8930" y="0"/>
                </a:moveTo>
                <a:lnTo>
                  <a:pt x="8930" y="0"/>
                </a:lnTo>
                <a:lnTo>
                  <a:pt x="8930" y="8930"/>
                </a:lnTo>
                <a:lnTo>
                  <a:pt x="8930" y="8930"/>
                </a:lnTo>
                <a:lnTo>
                  <a:pt x="8930" y="17860"/>
                </a:lnTo>
                <a:lnTo>
                  <a:pt x="8930" y="35719"/>
                </a:lnTo>
                <a:lnTo>
                  <a:pt x="0" y="53578"/>
                </a:lnTo>
                <a:lnTo>
                  <a:pt x="0" y="80367"/>
                </a:lnTo>
                <a:lnTo>
                  <a:pt x="0" y="116086"/>
                </a:lnTo>
                <a:lnTo>
                  <a:pt x="8930" y="151805"/>
                </a:lnTo>
                <a:lnTo>
                  <a:pt x="8930" y="178594"/>
                </a:lnTo>
                <a:lnTo>
                  <a:pt x="8930" y="205383"/>
                </a:lnTo>
                <a:lnTo>
                  <a:pt x="17859" y="214312"/>
                </a:lnTo>
                <a:lnTo>
                  <a:pt x="17859" y="223242"/>
                </a:lnTo>
                <a:lnTo>
                  <a:pt x="17859" y="214312"/>
                </a:lnTo>
                <a:lnTo>
                  <a:pt x="17859" y="196453"/>
                </a:lnTo>
                <a:lnTo>
                  <a:pt x="17859" y="160734"/>
                </a:lnTo>
                <a:lnTo>
                  <a:pt x="8930" y="125016"/>
                </a:lnTo>
                <a:lnTo>
                  <a:pt x="893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1" name="Freeform 6160"/>
          <p:cNvSpPr/>
          <p:nvPr/>
        </p:nvSpPr>
        <p:spPr bwMode="auto">
          <a:xfrm>
            <a:off x="6447234" y="1357313"/>
            <a:ext cx="232173" cy="214313"/>
          </a:xfrm>
          <a:custGeom>
            <a:avLst/>
            <a:gdLst/>
            <a:ahLst/>
            <a:cxnLst/>
            <a:rect l="0" t="0" r="0" b="0"/>
            <a:pathLst>
              <a:path w="232173" h="214313">
                <a:moveTo>
                  <a:pt x="0" y="17859"/>
                </a:moveTo>
                <a:lnTo>
                  <a:pt x="0" y="8929"/>
                </a:lnTo>
                <a:lnTo>
                  <a:pt x="0" y="8929"/>
                </a:lnTo>
                <a:lnTo>
                  <a:pt x="8930" y="8929"/>
                </a:lnTo>
                <a:lnTo>
                  <a:pt x="26789" y="0"/>
                </a:lnTo>
                <a:lnTo>
                  <a:pt x="53579" y="0"/>
                </a:lnTo>
                <a:lnTo>
                  <a:pt x="89297" y="0"/>
                </a:lnTo>
                <a:lnTo>
                  <a:pt x="125016" y="0"/>
                </a:lnTo>
                <a:lnTo>
                  <a:pt x="160735" y="8929"/>
                </a:lnTo>
                <a:lnTo>
                  <a:pt x="196454" y="26789"/>
                </a:lnTo>
                <a:lnTo>
                  <a:pt x="223243" y="53577"/>
                </a:lnTo>
                <a:lnTo>
                  <a:pt x="232172" y="80366"/>
                </a:lnTo>
                <a:lnTo>
                  <a:pt x="223243" y="107156"/>
                </a:lnTo>
                <a:lnTo>
                  <a:pt x="205383" y="142874"/>
                </a:lnTo>
                <a:lnTo>
                  <a:pt x="178594" y="169663"/>
                </a:lnTo>
                <a:lnTo>
                  <a:pt x="151805" y="196452"/>
                </a:lnTo>
                <a:lnTo>
                  <a:pt x="133946" y="205382"/>
                </a:lnTo>
                <a:lnTo>
                  <a:pt x="116086" y="214312"/>
                </a:lnTo>
                <a:lnTo>
                  <a:pt x="107157" y="196452"/>
                </a:lnTo>
                <a:lnTo>
                  <a:pt x="125016" y="169663"/>
                </a:lnTo>
                <a:lnTo>
                  <a:pt x="125016" y="16966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2" name="Freeform 6161"/>
          <p:cNvSpPr/>
          <p:nvPr/>
        </p:nvSpPr>
        <p:spPr bwMode="auto">
          <a:xfrm>
            <a:off x="6786563" y="1348383"/>
            <a:ext cx="26790" cy="205383"/>
          </a:xfrm>
          <a:custGeom>
            <a:avLst/>
            <a:gdLst/>
            <a:ahLst/>
            <a:cxnLst/>
            <a:rect l="0" t="0" r="0" b="0"/>
            <a:pathLst>
              <a:path w="26790" h="205383">
                <a:moveTo>
                  <a:pt x="17859" y="0"/>
                </a:moveTo>
                <a:lnTo>
                  <a:pt x="17859" y="0"/>
                </a:lnTo>
                <a:lnTo>
                  <a:pt x="17859" y="0"/>
                </a:lnTo>
                <a:lnTo>
                  <a:pt x="8929" y="0"/>
                </a:lnTo>
                <a:lnTo>
                  <a:pt x="8929" y="0"/>
                </a:lnTo>
                <a:lnTo>
                  <a:pt x="0" y="0"/>
                </a:lnTo>
                <a:lnTo>
                  <a:pt x="0" y="0"/>
                </a:lnTo>
                <a:lnTo>
                  <a:pt x="0" y="0"/>
                </a:lnTo>
                <a:lnTo>
                  <a:pt x="0" y="17859"/>
                </a:lnTo>
                <a:lnTo>
                  <a:pt x="8929" y="26789"/>
                </a:lnTo>
                <a:lnTo>
                  <a:pt x="8929" y="44648"/>
                </a:lnTo>
                <a:lnTo>
                  <a:pt x="17859" y="62507"/>
                </a:lnTo>
                <a:lnTo>
                  <a:pt x="26789" y="89296"/>
                </a:lnTo>
                <a:lnTo>
                  <a:pt x="26789" y="116086"/>
                </a:lnTo>
                <a:lnTo>
                  <a:pt x="26789" y="142875"/>
                </a:lnTo>
                <a:lnTo>
                  <a:pt x="26789" y="160734"/>
                </a:lnTo>
                <a:lnTo>
                  <a:pt x="26789" y="178593"/>
                </a:lnTo>
                <a:lnTo>
                  <a:pt x="17859" y="196453"/>
                </a:lnTo>
                <a:lnTo>
                  <a:pt x="17859" y="205382"/>
                </a:lnTo>
                <a:lnTo>
                  <a:pt x="17859" y="196453"/>
                </a:lnTo>
                <a:lnTo>
                  <a:pt x="17859" y="178593"/>
                </a:lnTo>
                <a:lnTo>
                  <a:pt x="26789" y="151804"/>
                </a:lnTo>
                <a:lnTo>
                  <a:pt x="2678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3" name="Freeform 6162"/>
          <p:cNvSpPr/>
          <p:nvPr/>
        </p:nvSpPr>
        <p:spPr bwMode="auto">
          <a:xfrm>
            <a:off x="6697266" y="1348383"/>
            <a:ext cx="276821" cy="214313"/>
          </a:xfrm>
          <a:custGeom>
            <a:avLst/>
            <a:gdLst/>
            <a:ahLst/>
            <a:cxnLst/>
            <a:rect l="0" t="0" r="0" b="0"/>
            <a:pathLst>
              <a:path w="276821" h="214313">
                <a:moveTo>
                  <a:pt x="0" y="8930"/>
                </a:moveTo>
                <a:lnTo>
                  <a:pt x="0" y="8930"/>
                </a:lnTo>
                <a:lnTo>
                  <a:pt x="8929" y="8930"/>
                </a:lnTo>
                <a:lnTo>
                  <a:pt x="17859" y="8930"/>
                </a:lnTo>
                <a:lnTo>
                  <a:pt x="35718" y="0"/>
                </a:lnTo>
                <a:lnTo>
                  <a:pt x="62507" y="0"/>
                </a:lnTo>
                <a:lnTo>
                  <a:pt x="98226" y="0"/>
                </a:lnTo>
                <a:lnTo>
                  <a:pt x="151804" y="0"/>
                </a:lnTo>
                <a:lnTo>
                  <a:pt x="196453" y="8930"/>
                </a:lnTo>
                <a:lnTo>
                  <a:pt x="241101" y="26789"/>
                </a:lnTo>
                <a:lnTo>
                  <a:pt x="267890" y="53578"/>
                </a:lnTo>
                <a:lnTo>
                  <a:pt x="276820" y="89296"/>
                </a:lnTo>
                <a:lnTo>
                  <a:pt x="267890" y="125015"/>
                </a:lnTo>
                <a:lnTo>
                  <a:pt x="241101" y="160734"/>
                </a:lnTo>
                <a:lnTo>
                  <a:pt x="205382" y="187523"/>
                </a:lnTo>
                <a:lnTo>
                  <a:pt x="169664" y="205382"/>
                </a:lnTo>
                <a:lnTo>
                  <a:pt x="133945" y="214312"/>
                </a:lnTo>
                <a:lnTo>
                  <a:pt x="125015" y="205382"/>
                </a:lnTo>
                <a:lnTo>
                  <a:pt x="125015" y="178593"/>
                </a:lnTo>
                <a:lnTo>
                  <a:pt x="142875" y="142875"/>
                </a:lnTo>
                <a:lnTo>
                  <a:pt x="142875"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4" name="Freeform 6163"/>
          <p:cNvSpPr/>
          <p:nvPr/>
        </p:nvSpPr>
        <p:spPr bwMode="auto">
          <a:xfrm>
            <a:off x="7250906" y="1294805"/>
            <a:ext cx="241103" cy="205383"/>
          </a:xfrm>
          <a:custGeom>
            <a:avLst/>
            <a:gdLst/>
            <a:ahLst/>
            <a:cxnLst/>
            <a:rect l="0" t="0" r="0" b="0"/>
            <a:pathLst>
              <a:path w="241103" h="205383">
                <a:moveTo>
                  <a:pt x="35719" y="26789"/>
                </a:moveTo>
                <a:lnTo>
                  <a:pt x="35719" y="26789"/>
                </a:lnTo>
                <a:lnTo>
                  <a:pt x="35719" y="26789"/>
                </a:lnTo>
                <a:lnTo>
                  <a:pt x="35719" y="26789"/>
                </a:lnTo>
                <a:lnTo>
                  <a:pt x="26789" y="26789"/>
                </a:lnTo>
                <a:lnTo>
                  <a:pt x="26789" y="35718"/>
                </a:lnTo>
                <a:lnTo>
                  <a:pt x="26789" y="44648"/>
                </a:lnTo>
                <a:lnTo>
                  <a:pt x="26789" y="62508"/>
                </a:lnTo>
                <a:lnTo>
                  <a:pt x="35719" y="80367"/>
                </a:lnTo>
                <a:lnTo>
                  <a:pt x="35719" y="107156"/>
                </a:lnTo>
                <a:lnTo>
                  <a:pt x="44649" y="125015"/>
                </a:lnTo>
                <a:lnTo>
                  <a:pt x="44649" y="142874"/>
                </a:lnTo>
                <a:lnTo>
                  <a:pt x="35719" y="160734"/>
                </a:lnTo>
                <a:lnTo>
                  <a:pt x="35719" y="178593"/>
                </a:lnTo>
                <a:lnTo>
                  <a:pt x="26789" y="187523"/>
                </a:lnTo>
                <a:lnTo>
                  <a:pt x="26789" y="196453"/>
                </a:lnTo>
                <a:lnTo>
                  <a:pt x="17860" y="205382"/>
                </a:lnTo>
                <a:lnTo>
                  <a:pt x="8930" y="196453"/>
                </a:lnTo>
                <a:lnTo>
                  <a:pt x="0" y="178593"/>
                </a:lnTo>
                <a:lnTo>
                  <a:pt x="0" y="160734"/>
                </a:lnTo>
                <a:lnTo>
                  <a:pt x="8930" y="133945"/>
                </a:lnTo>
                <a:lnTo>
                  <a:pt x="8930" y="107156"/>
                </a:lnTo>
                <a:lnTo>
                  <a:pt x="17860" y="71437"/>
                </a:lnTo>
                <a:lnTo>
                  <a:pt x="26789" y="53578"/>
                </a:lnTo>
                <a:lnTo>
                  <a:pt x="44649" y="35718"/>
                </a:lnTo>
                <a:lnTo>
                  <a:pt x="53578" y="17859"/>
                </a:lnTo>
                <a:lnTo>
                  <a:pt x="71438" y="8929"/>
                </a:lnTo>
                <a:lnTo>
                  <a:pt x="89297" y="0"/>
                </a:lnTo>
                <a:lnTo>
                  <a:pt x="116086" y="0"/>
                </a:lnTo>
                <a:lnTo>
                  <a:pt x="133946" y="0"/>
                </a:lnTo>
                <a:lnTo>
                  <a:pt x="151805" y="0"/>
                </a:lnTo>
                <a:lnTo>
                  <a:pt x="160735" y="8929"/>
                </a:lnTo>
                <a:lnTo>
                  <a:pt x="160735" y="17859"/>
                </a:lnTo>
                <a:lnTo>
                  <a:pt x="151805" y="26789"/>
                </a:lnTo>
                <a:lnTo>
                  <a:pt x="133946" y="35718"/>
                </a:lnTo>
                <a:lnTo>
                  <a:pt x="116086" y="53578"/>
                </a:lnTo>
                <a:lnTo>
                  <a:pt x="89297" y="71437"/>
                </a:lnTo>
                <a:lnTo>
                  <a:pt x="80367" y="80367"/>
                </a:lnTo>
                <a:lnTo>
                  <a:pt x="71438" y="98226"/>
                </a:lnTo>
                <a:lnTo>
                  <a:pt x="71438" y="116085"/>
                </a:lnTo>
                <a:lnTo>
                  <a:pt x="80367" y="133945"/>
                </a:lnTo>
                <a:lnTo>
                  <a:pt x="98227" y="142874"/>
                </a:lnTo>
                <a:lnTo>
                  <a:pt x="125016" y="151804"/>
                </a:lnTo>
                <a:lnTo>
                  <a:pt x="160735" y="160734"/>
                </a:lnTo>
                <a:lnTo>
                  <a:pt x="187524" y="169664"/>
                </a:lnTo>
                <a:lnTo>
                  <a:pt x="205383" y="178593"/>
                </a:lnTo>
                <a:lnTo>
                  <a:pt x="232172" y="187523"/>
                </a:lnTo>
                <a:lnTo>
                  <a:pt x="241102" y="187523"/>
                </a:lnTo>
                <a:lnTo>
                  <a:pt x="241102"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5" name="Freeform 6164"/>
          <p:cNvSpPr/>
          <p:nvPr/>
        </p:nvSpPr>
        <p:spPr bwMode="auto">
          <a:xfrm>
            <a:off x="7465219" y="1330523"/>
            <a:ext cx="169665" cy="80368"/>
          </a:xfrm>
          <a:custGeom>
            <a:avLst/>
            <a:gdLst/>
            <a:ahLst/>
            <a:cxnLst/>
            <a:rect l="0" t="0" r="0" b="0"/>
            <a:pathLst>
              <a:path w="169665" h="80368">
                <a:moveTo>
                  <a:pt x="8929" y="0"/>
                </a:moveTo>
                <a:lnTo>
                  <a:pt x="8929" y="0"/>
                </a:lnTo>
                <a:lnTo>
                  <a:pt x="8929" y="8930"/>
                </a:lnTo>
                <a:lnTo>
                  <a:pt x="0" y="8930"/>
                </a:lnTo>
                <a:lnTo>
                  <a:pt x="0" y="17860"/>
                </a:lnTo>
                <a:lnTo>
                  <a:pt x="8929" y="35719"/>
                </a:lnTo>
                <a:lnTo>
                  <a:pt x="17859" y="44649"/>
                </a:lnTo>
                <a:lnTo>
                  <a:pt x="35719" y="53579"/>
                </a:lnTo>
                <a:lnTo>
                  <a:pt x="53578" y="71438"/>
                </a:lnTo>
                <a:lnTo>
                  <a:pt x="80367" y="71438"/>
                </a:lnTo>
                <a:lnTo>
                  <a:pt x="107156" y="80367"/>
                </a:lnTo>
                <a:lnTo>
                  <a:pt x="133945" y="80367"/>
                </a:lnTo>
                <a:lnTo>
                  <a:pt x="151804" y="71438"/>
                </a:lnTo>
                <a:lnTo>
                  <a:pt x="160734" y="62508"/>
                </a:lnTo>
                <a:lnTo>
                  <a:pt x="169664" y="44649"/>
                </a:lnTo>
                <a:lnTo>
                  <a:pt x="169664" y="17860"/>
                </a:lnTo>
                <a:lnTo>
                  <a:pt x="16966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6" name="Freeform 6165"/>
          <p:cNvSpPr/>
          <p:nvPr/>
        </p:nvSpPr>
        <p:spPr bwMode="auto">
          <a:xfrm>
            <a:off x="7527727" y="1241227"/>
            <a:ext cx="71438" cy="285750"/>
          </a:xfrm>
          <a:custGeom>
            <a:avLst/>
            <a:gdLst/>
            <a:ahLst/>
            <a:cxnLst/>
            <a:rect l="0" t="0" r="0" b="0"/>
            <a:pathLst>
              <a:path w="71438" h="285750">
                <a:moveTo>
                  <a:pt x="26789" y="0"/>
                </a:moveTo>
                <a:lnTo>
                  <a:pt x="17859" y="8929"/>
                </a:lnTo>
                <a:lnTo>
                  <a:pt x="17859" y="8929"/>
                </a:lnTo>
                <a:lnTo>
                  <a:pt x="8929" y="8929"/>
                </a:lnTo>
                <a:lnTo>
                  <a:pt x="0" y="17859"/>
                </a:lnTo>
                <a:lnTo>
                  <a:pt x="0" y="35718"/>
                </a:lnTo>
                <a:lnTo>
                  <a:pt x="0" y="62507"/>
                </a:lnTo>
                <a:lnTo>
                  <a:pt x="8929" y="89296"/>
                </a:lnTo>
                <a:lnTo>
                  <a:pt x="17859" y="125015"/>
                </a:lnTo>
                <a:lnTo>
                  <a:pt x="35718" y="160734"/>
                </a:lnTo>
                <a:lnTo>
                  <a:pt x="44648" y="205382"/>
                </a:lnTo>
                <a:lnTo>
                  <a:pt x="53578" y="232171"/>
                </a:lnTo>
                <a:lnTo>
                  <a:pt x="62507" y="258960"/>
                </a:lnTo>
                <a:lnTo>
                  <a:pt x="71437" y="276820"/>
                </a:lnTo>
                <a:lnTo>
                  <a:pt x="71437" y="285749"/>
                </a:lnTo>
                <a:lnTo>
                  <a:pt x="62507" y="267890"/>
                </a:lnTo>
                <a:lnTo>
                  <a:pt x="62507" y="250031"/>
                </a:lnTo>
                <a:lnTo>
                  <a:pt x="62507" y="214312"/>
                </a:lnTo>
                <a:lnTo>
                  <a:pt x="6250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7" name="Freeform 6166"/>
          <p:cNvSpPr/>
          <p:nvPr/>
        </p:nvSpPr>
        <p:spPr bwMode="auto">
          <a:xfrm>
            <a:off x="7750969" y="1321594"/>
            <a:ext cx="250032" cy="26790"/>
          </a:xfrm>
          <a:custGeom>
            <a:avLst/>
            <a:gdLst/>
            <a:ahLst/>
            <a:cxnLst/>
            <a:rect l="0" t="0" r="0" b="0"/>
            <a:pathLst>
              <a:path w="250032" h="26790">
                <a:moveTo>
                  <a:pt x="0" y="26789"/>
                </a:moveTo>
                <a:lnTo>
                  <a:pt x="8929" y="26789"/>
                </a:lnTo>
                <a:lnTo>
                  <a:pt x="8929" y="26789"/>
                </a:lnTo>
                <a:lnTo>
                  <a:pt x="17859" y="26789"/>
                </a:lnTo>
                <a:lnTo>
                  <a:pt x="44648" y="26789"/>
                </a:lnTo>
                <a:lnTo>
                  <a:pt x="71437" y="26789"/>
                </a:lnTo>
                <a:lnTo>
                  <a:pt x="116086" y="17859"/>
                </a:lnTo>
                <a:lnTo>
                  <a:pt x="151804" y="17859"/>
                </a:lnTo>
                <a:lnTo>
                  <a:pt x="187523" y="17859"/>
                </a:lnTo>
                <a:lnTo>
                  <a:pt x="223242" y="8929"/>
                </a:lnTo>
                <a:lnTo>
                  <a:pt x="241101" y="0"/>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8" name="Freeform 6167"/>
          <p:cNvSpPr/>
          <p:nvPr/>
        </p:nvSpPr>
        <p:spPr bwMode="auto">
          <a:xfrm>
            <a:off x="7697391" y="1259086"/>
            <a:ext cx="133946" cy="178594"/>
          </a:xfrm>
          <a:custGeom>
            <a:avLst/>
            <a:gdLst/>
            <a:ahLst/>
            <a:cxnLst/>
            <a:rect l="0" t="0" r="0" b="0"/>
            <a:pathLst>
              <a:path w="133946" h="178594">
                <a:moveTo>
                  <a:pt x="98226" y="8930"/>
                </a:moveTo>
                <a:lnTo>
                  <a:pt x="98226" y="8930"/>
                </a:lnTo>
                <a:lnTo>
                  <a:pt x="89297" y="8930"/>
                </a:lnTo>
                <a:lnTo>
                  <a:pt x="89297" y="0"/>
                </a:lnTo>
                <a:lnTo>
                  <a:pt x="89297" y="0"/>
                </a:lnTo>
                <a:lnTo>
                  <a:pt x="89297" y="0"/>
                </a:lnTo>
                <a:lnTo>
                  <a:pt x="80367" y="0"/>
                </a:lnTo>
                <a:lnTo>
                  <a:pt x="71437" y="17859"/>
                </a:lnTo>
                <a:lnTo>
                  <a:pt x="62507" y="26789"/>
                </a:lnTo>
                <a:lnTo>
                  <a:pt x="44648" y="44648"/>
                </a:lnTo>
                <a:lnTo>
                  <a:pt x="35718" y="71437"/>
                </a:lnTo>
                <a:lnTo>
                  <a:pt x="17859" y="89297"/>
                </a:lnTo>
                <a:lnTo>
                  <a:pt x="8929" y="107156"/>
                </a:lnTo>
                <a:lnTo>
                  <a:pt x="0" y="116086"/>
                </a:lnTo>
                <a:lnTo>
                  <a:pt x="0" y="125016"/>
                </a:lnTo>
                <a:lnTo>
                  <a:pt x="8929" y="125016"/>
                </a:lnTo>
                <a:lnTo>
                  <a:pt x="26789" y="125016"/>
                </a:lnTo>
                <a:lnTo>
                  <a:pt x="53578" y="125016"/>
                </a:lnTo>
                <a:lnTo>
                  <a:pt x="80367" y="133945"/>
                </a:lnTo>
                <a:lnTo>
                  <a:pt x="107156" y="151804"/>
                </a:lnTo>
                <a:lnTo>
                  <a:pt x="125015" y="160734"/>
                </a:lnTo>
                <a:lnTo>
                  <a:pt x="133945" y="178593"/>
                </a:lnTo>
                <a:lnTo>
                  <a:pt x="13394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9" name="Freeform 6168"/>
          <p:cNvSpPr/>
          <p:nvPr/>
        </p:nvSpPr>
        <p:spPr bwMode="auto">
          <a:xfrm>
            <a:off x="8152805" y="1160859"/>
            <a:ext cx="232172" cy="205384"/>
          </a:xfrm>
          <a:custGeom>
            <a:avLst/>
            <a:gdLst/>
            <a:ahLst/>
            <a:cxnLst/>
            <a:rect l="0" t="0" r="0" b="0"/>
            <a:pathLst>
              <a:path w="232172" h="205384">
                <a:moveTo>
                  <a:pt x="17859" y="53578"/>
                </a:moveTo>
                <a:lnTo>
                  <a:pt x="17859" y="53578"/>
                </a:lnTo>
                <a:lnTo>
                  <a:pt x="17859" y="62508"/>
                </a:lnTo>
                <a:lnTo>
                  <a:pt x="26789" y="71438"/>
                </a:lnTo>
                <a:lnTo>
                  <a:pt x="35718" y="80368"/>
                </a:lnTo>
                <a:lnTo>
                  <a:pt x="44647" y="89297"/>
                </a:lnTo>
                <a:lnTo>
                  <a:pt x="53577" y="107157"/>
                </a:lnTo>
                <a:lnTo>
                  <a:pt x="53577" y="125016"/>
                </a:lnTo>
                <a:lnTo>
                  <a:pt x="62507" y="142875"/>
                </a:lnTo>
                <a:lnTo>
                  <a:pt x="71436" y="160735"/>
                </a:lnTo>
                <a:lnTo>
                  <a:pt x="71436" y="169664"/>
                </a:lnTo>
                <a:lnTo>
                  <a:pt x="62507" y="187524"/>
                </a:lnTo>
                <a:lnTo>
                  <a:pt x="53577" y="196454"/>
                </a:lnTo>
                <a:lnTo>
                  <a:pt x="44647" y="205383"/>
                </a:lnTo>
                <a:lnTo>
                  <a:pt x="26789" y="205383"/>
                </a:lnTo>
                <a:lnTo>
                  <a:pt x="8929" y="205383"/>
                </a:lnTo>
                <a:lnTo>
                  <a:pt x="0" y="187524"/>
                </a:lnTo>
                <a:lnTo>
                  <a:pt x="0" y="160735"/>
                </a:lnTo>
                <a:lnTo>
                  <a:pt x="0" y="133946"/>
                </a:lnTo>
                <a:lnTo>
                  <a:pt x="8929" y="98227"/>
                </a:lnTo>
                <a:lnTo>
                  <a:pt x="26789" y="71438"/>
                </a:lnTo>
                <a:lnTo>
                  <a:pt x="53577" y="44649"/>
                </a:lnTo>
                <a:lnTo>
                  <a:pt x="71436" y="26789"/>
                </a:lnTo>
                <a:lnTo>
                  <a:pt x="98225" y="8930"/>
                </a:lnTo>
                <a:lnTo>
                  <a:pt x="125015" y="0"/>
                </a:lnTo>
                <a:lnTo>
                  <a:pt x="142874" y="0"/>
                </a:lnTo>
                <a:lnTo>
                  <a:pt x="160733" y="0"/>
                </a:lnTo>
                <a:lnTo>
                  <a:pt x="169663" y="0"/>
                </a:lnTo>
                <a:lnTo>
                  <a:pt x="169663" y="17860"/>
                </a:lnTo>
                <a:lnTo>
                  <a:pt x="169663" y="26789"/>
                </a:lnTo>
                <a:lnTo>
                  <a:pt x="160733" y="44649"/>
                </a:lnTo>
                <a:lnTo>
                  <a:pt x="142874" y="71438"/>
                </a:lnTo>
                <a:lnTo>
                  <a:pt x="125015" y="80368"/>
                </a:lnTo>
                <a:lnTo>
                  <a:pt x="98225" y="98227"/>
                </a:lnTo>
                <a:lnTo>
                  <a:pt x="80366" y="125016"/>
                </a:lnTo>
                <a:lnTo>
                  <a:pt x="71436" y="133946"/>
                </a:lnTo>
                <a:lnTo>
                  <a:pt x="71436" y="151805"/>
                </a:lnTo>
                <a:lnTo>
                  <a:pt x="80366" y="160735"/>
                </a:lnTo>
                <a:lnTo>
                  <a:pt x="107155" y="169664"/>
                </a:lnTo>
                <a:lnTo>
                  <a:pt x="133944" y="178594"/>
                </a:lnTo>
                <a:lnTo>
                  <a:pt x="160733" y="178594"/>
                </a:lnTo>
                <a:lnTo>
                  <a:pt x="187522" y="187524"/>
                </a:lnTo>
                <a:lnTo>
                  <a:pt x="214311" y="187524"/>
                </a:lnTo>
                <a:lnTo>
                  <a:pt x="223241" y="187524"/>
                </a:lnTo>
                <a:lnTo>
                  <a:pt x="232171" y="178594"/>
                </a:lnTo>
                <a:lnTo>
                  <a:pt x="232171" y="178594"/>
                </a:lnTo>
                <a:lnTo>
                  <a:pt x="232171"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0" name="Freeform 6169"/>
          <p:cNvSpPr/>
          <p:nvPr/>
        </p:nvSpPr>
        <p:spPr bwMode="auto">
          <a:xfrm>
            <a:off x="8393905" y="1151930"/>
            <a:ext cx="17861" cy="178594"/>
          </a:xfrm>
          <a:custGeom>
            <a:avLst/>
            <a:gdLst/>
            <a:ahLst/>
            <a:cxnLst/>
            <a:rect l="0" t="0" r="0" b="0"/>
            <a:pathLst>
              <a:path w="17861" h="178594">
                <a:moveTo>
                  <a:pt x="0" y="0"/>
                </a:moveTo>
                <a:lnTo>
                  <a:pt x="0" y="0"/>
                </a:lnTo>
                <a:lnTo>
                  <a:pt x="0" y="8929"/>
                </a:lnTo>
                <a:lnTo>
                  <a:pt x="0" y="8929"/>
                </a:lnTo>
                <a:lnTo>
                  <a:pt x="0" y="17859"/>
                </a:lnTo>
                <a:lnTo>
                  <a:pt x="0" y="35718"/>
                </a:lnTo>
                <a:lnTo>
                  <a:pt x="0" y="53578"/>
                </a:lnTo>
                <a:lnTo>
                  <a:pt x="8930" y="80367"/>
                </a:lnTo>
                <a:lnTo>
                  <a:pt x="8930" y="107156"/>
                </a:lnTo>
                <a:lnTo>
                  <a:pt x="17860" y="125015"/>
                </a:lnTo>
                <a:lnTo>
                  <a:pt x="17860" y="151804"/>
                </a:lnTo>
                <a:lnTo>
                  <a:pt x="17860" y="160734"/>
                </a:lnTo>
                <a:lnTo>
                  <a:pt x="17860" y="178593"/>
                </a:lnTo>
                <a:lnTo>
                  <a:pt x="17860" y="178593"/>
                </a:lnTo>
                <a:lnTo>
                  <a:pt x="1786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1" name="Freeform 6170"/>
          <p:cNvSpPr/>
          <p:nvPr/>
        </p:nvSpPr>
        <p:spPr bwMode="auto">
          <a:xfrm>
            <a:off x="8438554" y="1339453"/>
            <a:ext cx="35720" cy="107157"/>
          </a:xfrm>
          <a:custGeom>
            <a:avLst/>
            <a:gdLst/>
            <a:ahLst/>
            <a:cxnLst/>
            <a:rect l="0" t="0" r="0" b="0"/>
            <a:pathLst>
              <a:path w="35720" h="107157">
                <a:moveTo>
                  <a:pt x="8930" y="0"/>
                </a:moveTo>
                <a:lnTo>
                  <a:pt x="17859" y="0"/>
                </a:lnTo>
                <a:lnTo>
                  <a:pt x="26789" y="0"/>
                </a:lnTo>
                <a:lnTo>
                  <a:pt x="26789" y="8930"/>
                </a:lnTo>
                <a:lnTo>
                  <a:pt x="35719" y="17860"/>
                </a:lnTo>
                <a:lnTo>
                  <a:pt x="35719" y="35719"/>
                </a:lnTo>
                <a:lnTo>
                  <a:pt x="35719" y="44649"/>
                </a:lnTo>
                <a:lnTo>
                  <a:pt x="26789" y="71437"/>
                </a:lnTo>
                <a:lnTo>
                  <a:pt x="26789" y="89297"/>
                </a:lnTo>
                <a:lnTo>
                  <a:pt x="17859" y="98226"/>
                </a:lnTo>
                <a:lnTo>
                  <a:pt x="8930" y="107156"/>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2" name="Freeform 6171"/>
          <p:cNvSpPr/>
          <p:nvPr/>
        </p:nvSpPr>
        <p:spPr bwMode="auto">
          <a:xfrm>
            <a:off x="8465343" y="1098351"/>
            <a:ext cx="107157" cy="241103"/>
          </a:xfrm>
          <a:custGeom>
            <a:avLst/>
            <a:gdLst/>
            <a:ahLst/>
            <a:cxnLst/>
            <a:rect l="0" t="0" r="0" b="0"/>
            <a:pathLst>
              <a:path w="107157" h="241103">
                <a:moveTo>
                  <a:pt x="0" y="53579"/>
                </a:moveTo>
                <a:lnTo>
                  <a:pt x="0" y="53579"/>
                </a:lnTo>
                <a:lnTo>
                  <a:pt x="0" y="53579"/>
                </a:lnTo>
                <a:lnTo>
                  <a:pt x="8930" y="62508"/>
                </a:lnTo>
                <a:lnTo>
                  <a:pt x="0" y="71438"/>
                </a:lnTo>
                <a:lnTo>
                  <a:pt x="8930" y="89297"/>
                </a:lnTo>
                <a:lnTo>
                  <a:pt x="8930" y="107157"/>
                </a:lnTo>
                <a:lnTo>
                  <a:pt x="17859" y="133946"/>
                </a:lnTo>
                <a:lnTo>
                  <a:pt x="17859" y="160735"/>
                </a:lnTo>
                <a:lnTo>
                  <a:pt x="17859" y="187524"/>
                </a:lnTo>
                <a:lnTo>
                  <a:pt x="26789" y="205383"/>
                </a:lnTo>
                <a:lnTo>
                  <a:pt x="26789" y="223243"/>
                </a:lnTo>
                <a:lnTo>
                  <a:pt x="26789" y="232172"/>
                </a:lnTo>
                <a:lnTo>
                  <a:pt x="26789" y="241102"/>
                </a:lnTo>
                <a:lnTo>
                  <a:pt x="26789" y="232172"/>
                </a:lnTo>
                <a:lnTo>
                  <a:pt x="26789" y="214313"/>
                </a:lnTo>
                <a:lnTo>
                  <a:pt x="26789" y="196454"/>
                </a:lnTo>
                <a:lnTo>
                  <a:pt x="26789" y="169665"/>
                </a:lnTo>
                <a:lnTo>
                  <a:pt x="26789" y="133946"/>
                </a:lnTo>
                <a:lnTo>
                  <a:pt x="26789" y="98227"/>
                </a:lnTo>
                <a:lnTo>
                  <a:pt x="35719" y="71438"/>
                </a:lnTo>
                <a:lnTo>
                  <a:pt x="35719" y="44649"/>
                </a:lnTo>
                <a:lnTo>
                  <a:pt x="35719" y="35719"/>
                </a:lnTo>
                <a:lnTo>
                  <a:pt x="44648" y="17860"/>
                </a:lnTo>
                <a:lnTo>
                  <a:pt x="44648" y="8930"/>
                </a:lnTo>
                <a:lnTo>
                  <a:pt x="44648" y="8930"/>
                </a:lnTo>
                <a:lnTo>
                  <a:pt x="53578" y="0"/>
                </a:lnTo>
                <a:lnTo>
                  <a:pt x="53578" y="0"/>
                </a:lnTo>
                <a:lnTo>
                  <a:pt x="71437" y="8930"/>
                </a:lnTo>
                <a:lnTo>
                  <a:pt x="80367" y="8930"/>
                </a:lnTo>
                <a:lnTo>
                  <a:pt x="80367" y="17860"/>
                </a:lnTo>
                <a:lnTo>
                  <a:pt x="80367" y="35719"/>
                </a:lnTo>
                <a:lnTo>
                  <a:pt x="80367" y="53579"/>
                </a:lnTo>
                <a:lnTo>
                  <a:pt x="71437" y="71438"/>
                </a:lnTo>
                <a:lnTo>
                  <a:pt x="62508" y="89297"/>
                </a:lnTo>
                <a:lnTo>
                  <a:pt x="62508" y="116086"/>
                </a:lnTo>
                <a:lnTo>
                  <a:pt x="53578" y="133946"/>
                </a:lnTo>
                <a:lnTo>
                  <a:pt x="53578" y="151805"/>
                </a:lnTo>
                <a:lnTo>
                  <a:pt x="53578" y="160735"/>
                </a:lnTo>
                <a:lnTo>
                  <a:pt x="53578" y="178594"/>
                </a:lnTo>
                <a:lnTo>
                  <a:pt x="53578" y="187524"/>
                </a:lnTo>
                <a:lnTo>
                  <a:pt x="62508" y="187524"/>
                </a:lnTo>
                <a:lnTo>
                  <a:pt x="80367" y="187524"/>
                </a:lnTo>
                <a:lnTo>
                  <a:pt x="89297" y="187524"/>
                </a:lnTo>
                <a:lnTo>
                  <a:pt x="98227" y="187524"/>
                </a:lnTo>
                <a:lnTo>
                  <a:pt x="98227" y="187524"/>
                </a:lnTo>
                <a:lnTo>
                  <a:pt x="107156" y="187524"/>
                </a:lnTo>
                <a:lnTo>
                  <a:pt x="107156" y="187524"/>
                </a:lnTo>
                <a:lnTo>
                  <a:pt x="107156"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3" name="Freeform 6172"/>
          <p:cNvSpPr/>
          <p:nvPr/>
        </p:nvSpPr>
        <p:spPr bwMode="auto">
          <a:xfrm>
            <a:off x="8536780" y="1062633"/>
            <a:ext cx="71439" cy="241102"/>
          </a:xfrm>
          <a:custGeom>
            <a:avLst/>
            <a:gdLst/>
            <a:ahLst/>
            <a:cxnLst/>
            <a:rect l="0" t="0" r="0" b="0"/>
            <a:pathLst>
              <a:path w="71439" h="241102">
                <a:moveTo>
                  <a:pt x="0" y="0"/>
                </a:moveTo>
                <a:lnTo>
                  <a:pt x="0" y="8929"/>
                </a:lnTo>
                <a:lnTo>
                  <a:pt x="0" y="8929"/>
                </a:lnTo>
                <a:lnTo>
                  <a:pt x="8930" y="26789"/>
                </a:lnTo>
                <a:lnTo>
                  <a:pt x="17860" y="44648"/>
                </a:lnTo>
                <a:lnTo>
                  <a:pt x="26790" y="71437"/>
                </a:lnTo>
                <a:lnTo>
                  <a:pt x="35719" y="107156"/>
                </a:lnTo>
                <a:lnTo>
                  <a:pt x="53579" y="133945"/>
                </a:lnTo>
                <a:lnTo>
                  <a:pt x="62508" y="169664"/>
                </a:lnTo>
                <a:lnTo>
                  <a:pt x="71438" y="196453"/>
                </a:lnTo>
                <a:lnTo>
                  <a:pt x="71438" y="214312"/>
                </a:lnTo>
                <a:lnTo>
                  <a:pt x="71438" y="232172"/>
                </a:lnTo>
                <a:lnTo>
                  <a:pt x="62508" y="241101"/>
                </a:lnTo>
                <a:lnTo>
                  <a:pt x="53579" y="232172"/>
                </a:lnTo>
                <a:lnTo>
                  <a:pt x="5357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4" name="Freeform 6173"/>
          <p:cNvSpPr/>
          <p:nvPr/>
        </p:nvSpPr>
        <p:spPr bwMode="auto">
          <a:xfrm>
            <a:off x="4947047" y="1473398"/>
            <a:ext cx="2616399" cy="2625329"/>
          </a:xfrm>
          <a:custGeom>
            <a:avLst/>
            <a:gdLst/>
            <a:ahLst/>
            <a:cxnLst/>
            <a:rect l="0" t="0" r="0" b="0"/>
            <a:pathLst>
              <a:path w="2616399" h="2625329">
                <a:moveTo>
                  <a:pt x="1535906" y="2625328"/>
                </a:moveTo>
                <a:lnTo>
                  <a:pt x="1535906" y="2616398"/>
                </a:lnTo>
                <a:lnTo>
                  <a:pt x="1535906" y="2616398"/>
                </a:lnTo>
                <a:lnTo>
                  <a:pt x="1535906" y="2607469"/>
                </a:lnTo>
                <a:lnTo>
                  <a:pt x="1544836" y="2607469"/>
                </a:lnTo>
                <a:lnTo>
                  <a:pt x="1553766" y="2598539"/>
                </a:lnTo>
                <a:lnTo>
                  <a:pt x="1553766" y="2598539"/>
                </a:lnTo>
                <a:lnTo>
                  <a:pt x="1562695" y="2589609"/>
                </a:lnTo>
                <a:lnTo>
                  <a:pt x="1562695" y="2580680"/>
                </a:lnTo>
                <a:lnTo>
                  <a:pt x="1571625" y="2571750"/>
                </a:lnTo>
                <a:lnTo>
                  <a:pt x="1571625" y="2571750"/>
                </a:lnTo>
                <a:lnTo>
                  <a:pt x="1571625" y="2562820"/>
                </a:lnTo>
                <a:lnTo>
                  <a:pt x="1571625" y="2553891"/>
                </a:lnTo>
                <a:lnTo>
                  <a:pt x="1580555" y="2544961"/>
                </a:lnTo>
                <a:lnTo>
                  <a:pt x="1580555" y="2536031"/>
                </a:lnTo>
                <a:lnTo>
                  <a:pt x="1589484" y="2527102"/>
                </a:lnTo>
                <a:lnTo>
                  <a:pt x="1607344" y="2509242"/>
                </a:lnTo>
                <a:lnTo>
                  <a:pt x="1625203" y="2500313"/>
                </a:lnTo>
                <a:lnTo>
                  <a:pt x="1651992" y="2473523"/>
                </a:lnTo>
                <a:lnTo>
                  <a:pt x="1678781" y="2455664"/>
                </a:lnTo>
                <a:lnTo>
                  <a:pt x="1705570" y="2428875"/>
                </a:lnTo>
                <a:lnTo>
                  <a:pt x="1732359" y="2402086"/>
                </a:lnTo>
                <a:lnTo>
                  <a:pt x="1759148" y="2366367"/>
                </a:lnTo>
                <a:lnTo>
                  <a:pt x="1785937" y="2330648"/>
                </a:lnTo>
                <a:lnTo>
                  <a:pt x="1812726" y="2294930"/>
                </a:lnTo>
                <a:lnTo>
                  <a:pt x="1839516" y="2259211"/>
                </a:lnTo>
                <a:lnTo>
                  <a:pt x="1875234" y="2223492"/>
                </a:lnTo>
                <a:lnTo>
                  <a:pt x="1910953" y="2196703"/>
                </a:lnTo>
                <a:lnTo>
                  <a:pt x="1946672" y="2169914"/>
                </a:lnTo>
                <a:lnTo>
                  <a:pt x="1982391" y="2143125"/>
                </a:lnTo>
                <a:lnTo>
                  <a:pt x="2027039" y="2116336"/>
                </a:lnTo>
                <a:lnTo>
                  <a:pt x="2062758" y="2098477"/>
                </a:lnTo>
                <a:lnTo>
                  <a:pt x="2089547" y="2080617"/>
                </a:lnTo>
                <a:lnTo>
                  <a:pt x="2125266" y="2062758"/>
                </a:lnTo>
                <a:lnTo>
                  <a:pt x="2152055" y="2044898"/>
                </a:lnTo>
                <a:lnTo>
                  <a:pt x="2178844" y="2027039"/>
                </a:lnTo>
                <a:lnTo>
                  <a:pt x="2196703" y="2018109"/>
                </a:lnTo>
                <a:lnTo>
                  <a:pt x="2214562" y="2009180"/>
                </a:lnTo>
                <a:lnTo>
                  <a:pt x="2223492" y="2000250"/>
                </a:lnTo>
                <a:lnTo>
                  <a:pt x="2241351" y="1991320"/>
                </a:lnTo>
                <a:lnTo>
                  <a:pt x="2250281" y="1991320"/>
                </a:lnTo>
                <a:lnTo>
                  <a:pt x="2259211" y="1991320"/>
                </a:lnTo>
                <a:lnTo>
                  <a:pt x="2268141" y="1991320"/>
                </a:lnTo>
                <a:lnTo>
                  <a:pt x="2268141" y="1982391"/>
                </a:lnTo>
                <a:lnTo>
                  <a:pt x="2277070" y="1982391"/>
                </a:lnTo>
                <a:lnTo>
                  <a:pt x="2286000" y="1982391"/>
                </a:lnTo>
                <a:lnTo>
                  <a:pt x="2294930" y="1973461"/>
                </a:lnTo>
                <a:lnTo>
                  <a:pt x="2294930" y="1973461"/>
                </a:lnTo>
                <a:lnTo>
                  <a:pt x="2303859" y="1973461"/>
                </a:lnTo>
                <a:lnTo>
                  <a:pt x="2303859" y="1964531"/>
                </a:lnTo>
                <a:lnTo>
                  <a:pt x="2303859" y="1964531"/>
                </a:lnTo>
                <a:lnTo>
                  <a:pt x="2294930" y="1964531"/>
                </a:lnTo>
                <a:lnTo>
                  <a:pt x="2294930" y="1964531"/>
                </a:lnTo>
                <a:lnTo>
                  <a:pt x="2294930" y="1964531"/>
                </a:lnTo>
                <a:lnTo>
                  <a:pt x="2294930" y="1964531"/>
                </a:lnTo>
                <a:lnTo>
                  <a:pt x="2303859" y="1955602"/>
                </a:lnTo>
                <a:lnTo>
                  <a:pt x="2312789" y="1955602"/>
                </a:lnTo>
                <a:lnTo>
                  <a:pt x="2330648" y="1946672"/>
                </a:lnTo>
                <a:lnTo>
                  <a:pt x="2357437" y="1937742"/>
                </a:lnTo>
                <a:lnTo>
                  <a:pt x="2375297" y="1928813"/>
                </a:lnTo>
                <a:lnTo>
                  <a:pt x="2402086" y="1910953"/>
                </a:lnTo>
                <a:lnTo>
                  <a:pt x="2419945" y="1893094"/>
                </a:lnTo>
                <a:lnTo>
                  <a:pt x="2437805" y="1866305"/>
                </a:lnTo>
                <a:lnTo>
                  <a:pt x="2464594" y="1839516"/>
                </a:lnTo>
                <a:lnTo>
                  <a:pt x="2482453" y="1794867"/>
                </a:lnTo>
                <a:lnTo>
                  <a:pt x="2500312" y="1759148"/>
                </a:lnTo>
                <a:lnTo>
                  <a:pt x="2518172" y="1714500"/>
                </a:lnTo>
                <a:lnTo>
                  <a:pt x="2544961" y="1669852"/>
                </a:lnTo>
                <a:lnTo>
                  <a:pt x="2562820" y="1625203"/>
                </a:lnTo>
                <a:lnTo>
                  <a:pt x="2580680" y="1580555"/>
                </a:lnTo>
                <a:lnTo>
                  <a:pt x="2598539" y="1544836"/>
                </a:lnTo>
                <a:lnTo>
                  <a:pt x="2607469" y="1509117"/>
                </a:lnTo>
                <a:lnTo>
                  <a:pt x="2616398" y="1473398"/>
                </a:lnTo>
                <a:lnTo>
                  <a:pt x="2616398" y="1437680"/>
                </a:lnTo>
                <a:lnTo>
                  <a:pt x="2607469" y="1401961"/>
                </a:lnTo>
                <a:lnTo>
                  <a:pt x="2607469" y="1366242"/>
                </a:lnTo>
                <a:lnTo>
                  <a:pt x="2598539" y="1339453"/>
                </a:lnTo>
                <a:lnTo>
                  <a:pt x="2589609" y="1303735"/>
                </a:lnTo>
                <a:lnTo>
                  <a:pt x="2580680" y="1268016"/>
                </a:lnTo>
                <a:lnTo>
                  <a:pt x="2571750" y="1232297"/>
                </a:lnTo>
                <a:lnTo>
                  <a:pt x="2562820" y="1196579"/>
                </a:lnTo>
                <a:lnTo>
                  <a:pt x="2553891" y="1160860"/>
                </a:lnTo>
                <a:lnTo>
                  <a:pt x="2536031" y="1116211"/>
                </a:lnTo>
                <a:lnTo>
                  <a:pt x="2527101" y="1080493"/>
                </a:lnTo>
                <a:lnTo>
                  <a:pt x="2500312" y="1035844"/>
                </a:lnTo>
                <a:lnTo>
                  <a:pt x="2482453" y="991196"/>
                </a:lnTo>
                <a:lnTo>
                  <a:pt x="2464594" y="946547"/>
                </a:lnTo>
                <a:lnTo>
                  <a:pt x="2446734" y="901899"/>
                </a:lnTo>
                <a:lnTo>
                  <a:pt x="2428875" y="857250"/>
                </a:lnTo>
                <a:lnTo>
                  <a:pt x="2411016" y="812602"/>
                </a:lnTo>
                <a:lnTo>
                  <a:pt x="2384226" y="767953"/>
                </a:lnTo>
                <a:lnTo>
                  <a:pt x="2366367" y="732235"/>
                </a:lnTo>
                <a:lnTo>
                  <a:pt x="2339578" y="687586"/>
                </a:lnTo>
                <a:lnTo>
                  <a:pt x="2303859" y="642938"/>
                </a:lnTo>
                <a:lnTo>
                  <a:pt x="2268141" y="598289"/>
                </a:lnTo>
                <a:lnTo>
                  <a:pt x="2223492" y="562571"/>
                </a:lnTo>
                <a:lnTo>
                  <a:pt x="2169914" y="517922"/>
                </a:lnTo>
                <a:lnTo>
                  <a:pt x="2116336" y="482203"/>
                </a:lnTo>
                <a:lnTo>
                  <a:pt x="2053828" y="437555"/>
                </a:lnTo>
                <a:lnTo>
                  <a:pt x="1991320" y="401836"/>
                </a:lnTo>
                <a:lnTo>
                  <a:pt x="1928812" y="366117"/>
                </a:lnTo>
                <a:lnTo>
                  <a:pt x="1857375" y="330399"/>
                </a:lnTo>
                <a:lnTo>
                  <a:pt x="1777008" y="294680"/>
                </a:lnTo>
                <a:lnTo>
                  <a:pt x="1696641" y="267891"/>
                </a:lnTo>
                <a:lnTo>
                  <a:pt x="1607344" y="241102"/>
                </a:lnTo>
                <a:lnTo>
                  <a:pt x="1518047" y="214313"/>
                </a:lnTo>
                <a:lnTo>
                  <a:pt x="1419820" y="187524"/>
                </a:lnTo>
                <a:lnTo>
                  <a:pt x="1321594" y="160735"/>
                </a:lnTo>
                <a:lnTo>
                  <a:pt x="1214437" y="133946"/>
                </a:lnTo>
                <a:lnTo>
                  <a:pt x="1107281" y="116086"/>
                </a:lnTo>
                <a:lnTo>
                  <a:pt x="991195" y="98227"/>
                </a:lnTo>
                <a:lnTo>
                  <a:pt x="875109" y="71438"/>
                </a:lnTo>
                <a:lnTo>
                  <a:pt x="750094" y="53578"/>
                </a:lnTo>
                <a:lnTo>
                  <a:pt x="634008" y="44649"/>
                </a:lnTo>
                <a:lnTo>
                  <a:pt x="500062" y="26789"/>
                </a:lnTo>
                <a:lnTo>
                  <a:pt x="383976" y="17860"/>
                </a:lnTo>
                <a:lnTo>
                  <a:pt x="250031" y="17860"/>
                </a:lnTo>
                <a:lnTo>
                  <a:pt x="125016"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5" name="Freeform 6174"/>
          <p:cNvSpPr/>
          <p:nvPr/>
        </p:nvSpPr>
        <p:spPr bwMode="auto">
          <a:xfrm>
            <a:off x="2223492" y="1482328"/>
            <a:ext cx="2455665" cy="500063"/>
          </a:xfrm>
          <a:custGeom>
            <a:avLst/>
            <a:gdLst/>
            <a:ahLst/>
            <a:cxnLst/>
            <a:rect l="0" t="0" r="0" b="0"/>
            <a:pathLst>
              <a:path w="2455665" h="500063">
                <a:moveTo>
                  <a:pt x="2455664" y="0"/>
                </a:moveTo>
                <a:lnTo>
                  <a:pt x="2321719" y="0"/>
                </a:lnTo>
                <a:lnTo>
                  <a:pt x="2187774" y="8930"/>
                </a:lnTo>
                <a:lnTo>
                  <a:pt x="2044899" y="17859"/>
                </a:lnTo>
                <a:lnTo>
                  <a:pt x="1910953" y="26789"/>
                </a:lnTo>
                <a:lnTo>
                  <a:pt x="1777008" y="44648"/>
                </a:lnTo>
                <a:lnTo>
                  <a:pt x="1643063" y="62508"/>
                </a:lnTo>
                <a:lnTo>
                  <a:pt x="1518047" y="89297"/>
                </a:lnTo>
                <a:lnTo>
                  <a:pt x="1393031" y="116086"/>
                </a:lnTo>
                <a:lnTo>
                  <a:pt x="1276946" y="142875"/>
                </a:lnTo>
                <a:lnTo>
                  <a:pt x="1160860" y="169664"/>
                </a:lnTo>
                <a:lnTo>
                  <a:pt x="1044774" y="196453"/>
                </a:lnTo>
                <a:lnTo>
                  <a:pt x="928688" y="223242"/>
                </a:lnTo>
                <a:lnTo>
                  <a:pt x="812602" y="258961"/>
                </a:lnTo>
                <a:lnTo>
                  <a:pt x="696516" y="285750"/>
                </a:lnTo>
                <a:lnTo>
                  <a:pt x="580430" y="321469"/>
                </a:lnTo>
                <a:lnTo>
                  <a:pt x="473274" y="357187"/>
                </a:lnTo>
                <a:lnTo>
                  <a:pt x="375047" y="383976"/>
                </a:lnTo>
                <a:lnTo>
                  <a:pt x="285750" y="410766"/>
                </a:lnTo>
                <a:lnTo>
                  <a:pt x="205383" y="437555"/>
                </a:lnTo>
                <a:lnTo>
                  <a:pt x="133946" y="464344"/>
                </a:lnTo>
                <a:lnTo>
                  <a:pt x="80367" y="482203"/>
                </a:lnTo>
                <a:lnTo>
                  <a:pt x="35719" y="491133"/>
                </a:lnTo>
                <a:lnTo>
                  <a:pt x="0" y="500062"/>
                </a:lnTo>
                <a:lnTo>
                  <a:pt x="0" y="50006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6" name="Freeform 6175"/>
          <p:cNvSpPr/>
          <p:nvPr/>
        </p:nvSpPr>
        <p:spPr bwMode="auto">
          <a:xfrm>
            <a:off x="607219" y="1017984"/>
            <a:ext cx="187524" cy="303611"/>
          </a:xfrm>
          <a:custGeom>
            <a:avLst/>
            <a:gdLst/>
            <a:ahLst/>
            <a:cxnLst/>
            <a:rect l="0" t="0" r="0" b="0"/>
            <a:pathLst>
              <a:path w="187524" h="303611">
                <a:moveTo>
                  <a:pt x="35719" y="44649"/>
                </a:moveTo>
                <a:lnTo>
                  <a:pt x="35719" y="44649"/>
                </a:lnTo>
                <a:lnTo>
                  <a:pt x="35719" y="35719"/>
                </a:lnTo>
                <a:lnTo>
                  <a:pt x="35719" y="26789"/>
                </a:lnTo>
                <a:lnTo>
                  <a:pt x="35719" y="17860"/>
                </a:lnTo>
                <a:lnTo>
                  <a:pt x="35719" y="8930"/>
                </a:lnTo>
                <a:lnTo>
                  <a:pt x="35719" y="8930"/>
                </a:lnTo>
                <a:lnTo>
                  <a:pt x="35719" y="0"/>
                </a:lnTo>
                <a:lnTo>
                  <a:pt x="35719" y="8930"/>
                </a:lnTo>
                <a:lnTo>
                  <a:pt x="35719" y="8930"/>
                </a:lnTo>
                <a:lnTo>
                  <a:pt x="35719" y="17860"/>
                </a:lnTo>
                <a:lnTo>
                  <a:pt x="35719" y="26789"/>
                </a:lnTo>
                <a:lnTo>
                  <a:pt x="35719" y="44649"/>
                </a:lnTo>
                <a:lnTo>
                  <a:pt x="35719" y="71438"/>
                </a:lnTo>
                <a:lnTo>
                  <a:pt x="26789" y="107157"/>
                </a:lnTo>
                <a:lnTo>
                  <a:pt x="17859" y="151805"/>
                </a:lnTo>
                <a:lnTo>
                  <a:pt x="8930" y="196453"/>
                </a:lnTo>
                <a:lnTo>
                  <a:pt x="8930" y="232172"/>
                </a:lnTo>
                <a:lnTo>
                  <a:pt x="0" y="267891"/>
                </a:lnTo>
                <a:lnTo>
                  <a:pt x="0" y="285750"/>
                </a:lnTo>
                <a:lnTo>
                  <a:pt x="0" y="303610"/>
                </a:lnTo>
                <a:lnTo>
                  <a:pt x="0" y="303610"/>
                </a:lnTo>
                <a:lnTo>
                  <a:pt x="17859" y="294680"/>
                </a:lnTo>
                <a:lnTo>
                  <a:pt x="35719" y="285750"/>
                </a:lnTo>
                <a:lnTo>
                  <a:pt x="62508" y="267891"/>
                </a:lnTo>
                <a:lnTo>
                  <a:pt x="98226" y="258961"/>
                </a:lnTo>
                <a:lnTo>
                  <a:pt x="125015" y="250032"/>
                </a:lnTo>
                <a:lnTo>
                  <a:pt x="151805" y="241102"/>
                </a:lnTo>
                <a:lnTo>
                  <a:pt x="178594" y="241102"/>
                </a:lnTo>
                <a:lnTo>
                  <a:pt x="187523" y="241102"/>
                </a:lnTo>
                <a:lnTo>
                  <a:pt x="187523"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7" name="Freeform 6176"/>
          <p:cNvSpPr/>
          <p:nvPr/>
        </p:nvSpPr>
        <p:spPr bwMode="auto">
          <a:xfrm>
            <a:off x="589359" y="1134070"/>
            <a:ext cx="169666" cy="62509"/>
          </a:xfrm>
          <a:custGeom>
            <a:avLst/>
            <a:gdLst/>
            <a:ahLst/>
            <a:cxnLst/>
            <a:rect l="0" t="0" r="0" b="0"/>
            <a:pathLst>
              <a:path w="169666" h="62509">
                <a:moveTo>
                  <a:pt x="0" y="62508"/>
                </a:moveTo>
                <a:lnTo>
                  <a:pt x="0" y="62508"/>
                </a:lnTo>
                <a:lnTo>
                  <a:pt x="8930" y="53578"/>
                </a:lnTo>
                <a:lnTo>
                  <a:pt x="17860" y="53578"/>
                </a:lnTo>
                <a:lnTo>
                  <a:pt x="35719" y="53578"/>
                </a:lnTo>
                <a:lnTo>
                  <a:pt x="62508" y="44649"/>
                </a:lnTo>
                <a:lnTo>
                  <a:pt x="89297" y="35719"/>
                </a:lnTo>
                <a:lnTo>
                  <a:pt x="125016" y="26789"/>
                </a:lnTo>
                <a:lnTo>
                  <a:pt x="151805" y="17860"/>
                </a:lnTo>
                <a:lnTo>
                  <a:pt x="169665" y="0"/>
                </a:lnTo>
                <a:lnTo>
                  <a:pt x="16966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8" name="Freeform 6177"/>
          <p:cNvSpPr/>
          <p:nvPr/>
        </p:nvSpPr>
        <p:spPr bwMode="auto">
          <a:xfrm>
            <a:off x="607219" y="973336"/>
            <a:ext cx="223243" cy="71438"/>
          </a:xfrm>
          <a:custGeom>
            <a:avLst/>
            <a:gdLst/>
            <a:ahLst/>
            <a:cxnLst/>
            <a:rect l="0" t="0" r="0" b="0"/>
            <a:pathLst>
              <a:path w="223243" h="71438">
                <a:moveTo>
                  <a:pt x="8930" y="71437"/>
                </a:moveTo>
                <a:lnTo>
                  <a:pt x="0" y="62508"/>
                </a:lnTo>
                <a:lnTo>
                  <a:pt x="0" y="62508"/>
                </a:lnTo>
                <a:lnTo>
                  <a:pt x="0" y="53578"/>
                </a:lnTo>
                <a:lnTo>
                  <a:pt x="8930" y="53578"/>
                </a:lnTo>
                <a:lnTo>
                  <a:pt x="8930" y="44648"/>
                </a:lnTo>
                <a:lnTo>
                  <a:pt x="26789" y="35719"/>
                </a:lnTo>
                <a:lnTo>
                  <a:pt x="44648" y="26789"/>
                </a:lnTo>
                <a:lnTo>
                  <a:pt x="71437" y="26789"/>
                </a:lnTo>
                <a:lnTo>
                  <a:pt x="98226" y="17859"/>
                </a:lnTo>
                <a:lnTo>
                  <a:pt x="125015" y="8930"/>
                </a:lnTo>
                <a:lnTo>
                  <a:pt x="160734" y="8930"/>
                </a:lnTo>
                <a:lnTo>
                  <a:pt x="196453"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9" name="Freeform 6178"/>
          <p:cNvSpPr/>
          <p:nvPr/>
        </p:nvSpPr>
        <p:spPr bwMode="auto">
          <a:xfrm>
            <a:off x="857250" y="1098351"/>
            <a:ext cx="214314" cy="223244"/>
          </a:xfrm>
          <a:custGeom>
            <a:avLst/>
            <a:gdLst/>
            <a:ahLst/>
            <a:cxnLst/>
            <a:rect l="0" t="0" r="0" b="0"/>
            <a:pathLst>
              <a:path w="214314" h="223244">
                <a:moveTo>
                  <a:pt x="0" y="0"/>
                </a:moveTo>
                <a:lnTo>
                  <a:pt x="0" y="0"/>
                </a:lnTo>
                <a:lnTo>
                  <a:pt x="0" y="8930"/>
                </a:lnTo>
                <a:lnTo>
                  <a:pt x="0" y="17860"/>
                </a:lnTo>
                <a:lnTo>
                  <a:pt x="8930" y="35719"/>
                </a:lnTo>
                <a:lnTo>
                  <a:pt x="8930" y="71438"/>
                </a:lnTo>
                <a:lnTo>
                  <a:pt x="26789" y="98227"/>
                </a:lnTo>
                <a:lnTo>
                  <a:pt x="44649" y="133946"/>
                </a:lnTo>
                <a:lnTo>
                  <a:pt x="62508" y="160735"/>
                </a:lnTo>
                <a:lnTo>
                  <a:pt x="89297" y="187524"/>
                </a:lnTo>
                <a:lnTo>
                  <a:pt x="116086" y="214313"/>
                </a:lnTo>
                <a:lnTo>
                  <a:pt x="142875" y="223243"/>
                </a:lnTo>
                <a:lnTo>
                  <a:pt x="169664" y="223243"/>
                </a:lnTo>
                <a:lnTo>
                  <a:pt x="187524" y="214313"/>
                </a:lnTo>
                <a:lnTo>
                  <a:pt x="205383" y="187524"/>
                </a:lnTo>
                <a:lnTo>
                  <a:pt x="214313" y="151805"/>
                </a:lnTo>
                <a:lnTo>
                  <a:pt x="214313"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0" name="Freeform 6179"/>
          <p:cNvSpPr/>
          <p:nvPr/>
        </p:nvSpPr>
        <p:spPr bwMode="auto">
          <a:xfrm>
            <a:off x="785813" y="1160859"/>
            <a:ext cx="151805" cy="303611"/>
          </a:xfrm>
          <a:custGeom>
            <a:avLst/>
            <a:gdLst/>
            <a:ahLst/>
            <a:cxnLst/>
            <a:rect l="0" t="0" r="0" b="0"/>
            <a:pathLst>
              <a:path w="151805" h="303611">
                <a:moveTo>
                  <a:pt x="151804" y="0"/>
                </a:moveTo>
                <a:lnTo>
                  <a:pt x="133945" y="26789"/>
                </a:lnTo>
                <a:lnTo>
                  <a:pt x="116086" y="71438"/>
                </a:lnTo>
                <a:lnTo>
                  <a:pt x="80367" y="133946"/>
                </a:lnTo>
                <a:lnTo>
                  <a:pt x="44648" y="205383"/>
                </a:lnTo>
                <a:lnTo>
                  <a:pt x="17859" y="258961"/>
                </a:lnTo>
                <a:lnTo>
                  <a:pt x="8929" y="294680"/>
                </a:lnTo>
                <a:lnTo>
                  <a:pt x="0" y="303610"/>
                </a:lnTo>
                <a:lnTo>
                  <a:pt x="17859" y="294680"/>
                </a:lnTo>
                <a:lnTo>
                  <a:pt x="44648" y="258961"/>
                </a:lnTo>
                <a:lnTo>
                  <a:pt x="71437" y="196454"/>
                </a:lnTo>
                <a:lnTo>
                  <a:pt x="107156" y="116086"/>
                </a:lnTo>
                <a:lnTo>
                  <a:pt x="107156"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1" name="Freeform 6180"/>
          <p:cNvSpPr/>
          <p:nvPr/>
        </p:nvSpPr>
        <p:spPr bwMode="auto">
          <a:xfrm>
            <a:off x="1125141" y="910828"/>
            <a:ext cx="205383" cy="517923"/>
          </a:xfrm>
          <a:custGeom>
            <a:avLst/>
            <a:gdLst/>
            <a:ahLst/>
            <a:cxnLst/>
            <a:rect l="0" t="0" r="0" b="0"/>
            <a:pathLst>
              <a:path w="205383" h="517923">
                <a:moveTo>
                  <a:pt x="205382" y="0"/>
                </a:moveTo>
                <a:lnTo>
                  <a:pt x="205382" y="0"/>
                </a:lnTo>
                <a:lnTo>
                  <a:pt x="196453" y="0"/>
                </a:lnTo>
                <a:lnTo>
                  <a:pt x="196453" y="8930"/>
                </a:lnTo>
                <a:lnTo>
                  <a:pt x="178593" y="44648"/>
                </a:lnTo>
                <a:lnTo>
                  <a:pt x="151804" y="89297"/>
                </a:lnTo>
                <a:lnTo>
                  <a:pt x="125015" y="160734"/>
                </a:lnTo>
                <a:lnTo>
                  <a:pt x="89297" y="241102"/>
                </a:lnTo>
                <a:lnTo>
                  <a:pt x="62508" y="312539"/>
                </a:lnTo>
                <a:lnTo>
                  <a:pt x="26789" y="383977"/>
                </a:lnTo>
                <a:lnTo>
                  <a:pt x="8929" y="437555"/>
                </a:lnTo>
                <a:lnTo>
                  <a:pt x="0" y="482203"/>
                </a:lnTo>
                <a:lnTo>
                  <a:pt x="0" y="508992"/>
                </a:lnTo>
                <a:lnTo>
                  <a:pt x="8929" y="517922"/>
                </a:lnTo>
                <a:lnTo>
                  <a:pt x="35718" y="508992"/>
                </a:lnTo>
                <a:lnTo>
                  <a:pt x="62508" y="473274"/>
                </a:lnTo>
                <a:lnTo>
                  <a:pt x="62508" y="4732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2" name="Freeform 6181"/>
          <p:cNvSpPr/>
          <p:nvPr/>
        </p:nvSpPr>
        <p:spPr bwMode="auto">
          <a:xfrm>
            <a:off x="1330523" y="1000125"/>
            <a:ext cx="196455" cy="348259"/>
          </a:xfrm>
          <a:custGeom>
            <a:avLst/>
            <a:gdLst/>
            <a:ahLst/>
            <a:cxnLst/>
            <a:rect l="0" t="0" r="0" b="0"/>
            <a:pathLst>
              <a:path w="196455" h="348259">
                <a:moveTo>
                  <a:pt x="8930" y="107156"/>
                </a:moveTo>
                <a:lnTo>
                  <a:pt x="8930" y="116086"/>
                </a:lnTo>
                <a:lnTo>
                  <a:pt x="8930" y="125016"/>
                </a:lnTo>
                <a:lnTo>
                  <a:pt x="8930" y="142875"/>
                </a:lnTo>
                <a:lnTo>
                  <a:pt x="8930" y="160734"/>
                </a:lnTo>
                <a:lnTo>
                  <a:pt x="8930" y="196453"/>
                </a:lnTo>
                <a:lnTo>
                  <a:pt x="8930" y="232172"/>
                </a:lnTo>
                <a:lnTo>
                  <a:pt x="8930" y="258961"/>
                </a:lnTo>
                <a:lnTo>
                  <a:pt x="8930" y="285750"/>
                </a:lnTo>
                <a:lnTo>
                  <a:pt x="8930" y="312539"/>
                </a:lnTo>
                <a:lnTo>
                  <a:pt x="8930" y="321469"/>
                </a:lnTo>
                <a:lnTo>
                  <a:pt x="0" y="321469"/>
                </a:lnTo>
                <a:lnTo>
                  <a:pt x="0" y="312539"/>
                </a:lnTo>
                <a:lnTo>
                  <a:pt x="0" y="294680"/>
                </a:lnTo>
                <a:lnTo>
                  <a:pt x="0" y="258961"/>
                </a:lnTo>
                <a:lnTo>
                  <a:pt x="0" y="214312"/>
                </a:lnTo>
                <a:lnTo>
                  <a:pt x="8930" y="169664"/>
                </a:lnTo>
                <a:lnTo>
                  <a:pt x="17860" y="125016"/>
                </a:lnTo>
                <a:lnTo>
                  <a:pt x="26790" y="89297"/>
                </a:lnTo>
                <a:lnTo>
                  <a:pt x="44649" y="71437"/>
                </a:lnTo>
                <a:lnTo>
                  <a:pt x="53579" y="71437"/>
                </a:lnTo>
                <a:lnTo>
                  <a:pt x="62508" y="89297"/>
                </a:lnTo>
                <a:lnTo>
                  <a:pt x="62508" y="116086"/>
                </a:lnTo>
                <a:lnTo>
                  <a:pt x="62508" y="151805"/>
                </a:lnTo>
                <a:lnTo>
                  <a:pt x="62508" y="205383"/>
                </a:lnTo>
                <a:lnTo>
                  <a:pt x="62508" y="241102"/>
                </a:lnTo>
                <a:lnTo>
                  <a:pt x="53579" y="285750"/>
                </a:lnTo>
                <a:lnTo>
                  <a:pt x="44649" y="312539"/>
                </a:lnTo>
                <a:lnTo>
                  <a:pt x="44649" y="339328"/>
                </a:lnTo>
                <a:lnTo>
                  <a:pt x="44649" y="339328"/>
                </a:lnTo>
                <a:lnTo>
                  <a:pt x="53579" y="330398"/>
                </a:lnTo>
                <a:lnTo>
                  <a:pt x="62508" y="303609"/>
                </a:lnTo>
                <a:lnTo>
                  <a:pt x="80368" y="258961"/>
                </a:lnTo>
                <a:lnTo>
                  <a:pt x="89297" y="196453"/>
                </a:lnTo>
                <a:lnTo>
                  <a:pt x="107157" y="133945"/>
                </a:lnTo>
                <a:lnTo>
                  <a:pt x="125016" y="80367"/>
                </a:lnTo>
                <a:lnTo>
                  <a:pt x="142875" y="35719"/>
                </a:lnTo>
                <a:lnTo>
                  <a:pt x="160735" y="8930"/>
                </a:lnTo>
                <a:lnTo>
                  <a:pt x="160735" y="0"/>
                </a:lnTo>
                <a:lnTo>
                  <a:pt x="169665" y="17859"/>
                </a:lnTo>
                <a:lnTo>
                  <a:pt x="169665" y="44648"/>
                </a:lnTo>
                <a:lnTo>
                  <a:pt x="160735" y="89297"/>
                </a:lnTo>
                <a:lnTo>
                  <a:pt x="151805" y="142875"/>
                </a:lnTo>
                <a:lnTo>
                  <a:pt x="142875" y="187523"/>
                </a:lnTo>
                <a:lnTo>
                  <a:pt x="142875" y="241102"/>
                </a:lnTo>
                <a:lnTo>
                  <a:pt x="142875" y="285750"/>
                </a:lnTo>
                <a:lnTo>
                  <a:pt x="142875" y="312539"/>
                </a:lnTo>
                <a:lnTo>
                  <a:pt x="151805" y="339328"/>
                </a:lnTo>
                <a:lnTo>
                  <a:pt x="169665" y="348258"/>
                </a:lnTo>
                <a:lnTo>
                  <a:pt x="196454" y="339328"/>
                </a:lnTo>
                <a:lnTo>
                  <a:pt x="196454"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3" name="Freeform 6182"/>
          <p:cNvSpPr/>
          <p:nvPr/>
        </p:nvSpPr>
        <p:spPr bwMode="auto">
          <a:xfrm>
            <a:off x="1526977" y="1151930"/>
            <a:ext cx="187524" cy="205384"/>
          </a:xfrm>
          <a:custGeom>
            <a:avLst/>
            <a:gdLst/>
            <a:ahLst/>
            <a:cxnLst/>
            <a:rect l="0" t="0" r="0" b="0"/>
            <a:pathLst>
              <a:path w="187524" h="205384">
                <a:moveTo>
                  <a:pt x="8929" y="107156"/>
                </a:moveTo>
                <a:lnTo>
                  <a:pt x="0" y="107156"/>
                </a:lnTo>
                <a:lnTo>
                  <a:pt x="0" y="116086"/>
                </a:lnTo>
                <a:lnTo>
                  <a:pt x="0" y="116086"/>
                </a:lnTo>
                <a:lnTo>
                  <a:pt x="8929" y="125015"/>
                </a:lnTo>
                <a:lnTo>
                  <a:pt x="17859" y="125015"/>
                </a:lnTo>
                <a:lnTo>
                  <a:pt x="44648" y="125015"/>
                </a:lnTo>
                <a:lnTo>
                  <a:pt x="62507" y="125015"/>
                </a:lnTo>
                <a:lnTo>
                  <a:pt x="89296" y="116086"/>
                </a:lnTo>
                <a:lnTo>
                  <a:pt x="116086" y="98226"/>
                </a:lnTo>
                <a:lnTo>
                  <a:pt x="133945" y="89297"/>
                </a:lnTo>
                <a:lnTo>
                  <a:pt x="151804" y="71437"/>
                </a:lnTo>
                <a:lnTo>
                  <a:pt x="160734" y="44648"/>
                </a:lnTo>
                <a:lnTo>
                  <a:pt x="160734" y="26789"/>
                </a:lnTo>
                <a:lnTo>
                  <a:pt x="151804" y="8929"/>
                </a:lnTo>
                <a:lnTo>
                  <a:pt x="133945" y="0"/>
                </a:lnTo>
                <a:lnTo>
                  <a:pt x="107156" y="0"/>
                </a:lnTo>
                <a:lnTo>
                  <a:pt x="80367" y="17859"/>
                </a:lnTo>
                <a:lnTo>
                  <a:pt x="53578" y="44648"/>
                </a:lnTo>
                <a:lnTo>
                  <a:pt x="35718" y="80367"/>
                </a:lnTo>
                <a:lnTo>
                  <a:pt x="26789" y="125015"/>
                </a:lnTo>
                <a:lnTo>
                  <a:pt x="26789" y="151804"/>
                </a:lnTo>
                <a:lnTo>
                  <a:pt x="35718" y="187523"/>
                </a:lnTo>
                <a:lnTo>
                  <a:pt x="62507" y="196453"/>
                </a:lnTo>
                <a:lnTo>
                  <a:pt x="89296" y="205383"/>
                </a:lnTo>
                <a:lnTo>
                  <a:pt x="125015" y="205383"/>
                </a:lnTo>
                <a:lnTo>
                  <a:pt x="151804" y="187523"/>
                </a:lnTo>
                <a:lnTo>
                  <a:pt x="187523" y="160734"/>
                </a:lnTo>
                <a:lnTo>
                  <a:pt x="187523"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4" name="Freeform 6183"/>
          <p:cNvSpPr/>
          <p:nvPr/>
        </p:nvSpPr>
        <p:spPr bwMode="auto">
          <a:xfrm>
            <a:off x="1705570" y="1151930"/>
            <a:ext cx="241103" cy="241102"/>
          </a:xfrm>
          <a:custGeom>
            <a:avLst/>
            <a:gdLst/>
            <a:ahLst/>
            <a:cxnLst/>
            <a:rect l="0" t="0" r="0" b="0"/>
            <a:pathLst>
              <a:path w="241103" h="241102">
                <a:moveTo>
                  <a:pt x="35719" y="0"/>
                </a:moveTo>
                <a:lnTo>
                  <a:pt x="35719" y="0"/>
                </a:lnTo>
                <a:lnTo>
                  <a:pt x="26789" y="8929"/>
                </a:lnTo>
                <a:lnTo>
                  <a:pt x="17860" y="26789"/>
                </a:lnTo>
                <a:lnTo>
                  <a:pt x="8930" y="44648"/>
                </a:lnTo>
                <a:lnTo>
                  <a:pt x="0" y="71437"/>
                </a:lnTo>
                <a:lnTo>
                  <a:pt x="0" y="98226"/>
                </a:lnTo>
                <a:lnTo>
                  <a:pt x="0" y="125015"/>
                </a:lnTo>
                <a:lnTo>
                  <a:pt x="0" y="151804"/>
                </a:lnTo>
                <a:lnTo>
                  <a:pt x="0" y="178593"/>
                </a:lnTo>
                <a:lnTo>
                  <a:pt x="0" y="196453"/>
                </a:lnTo>
                <a:lnTo>
                  <a:pt x="8930" y="214312"/>
                </a:lnTo>
                <a:lnTo>
                  <a:pt x="8930" y="214312"/>
                </a:lnTo>
                <a:lnTo>
                  <a:pt x="17860" y="214312"/>
                </a:lnTo>
                <a:lnTo>
                  <a:pt x="17860" y="205383"/>
                </a:lnTo>
                <a:lnTo>
                  <a:pt x="26789" y="187523"/>
                </a:lnTo>
                <a:lnTo>
                  <a:pt x="44649" y="151804"/>
                </a:lnTo>
                <a:lnTo>
                  <a:pt x="53578" y="116086"/>
                </a:lnTo>
                <a:lnTo>
                  <a:pt x="62508" y="71437"/>
                </a:lnTo>
                <a:lnTo>
                  <a:pt x="80368" y="35718"/>
                </a:lnTo>
                <a:lnTo>
                  <a:pt x="89297" y="17859"/>
                </a:lnTo>
                <a:lnTo>
                  <a:pt x="98227" y="8929"/>
                </a:lnTo>
                <a:lnTo>
                  <a:pt x="107157" y="26789"/>
                </a:lnTo>
                <a:lnTo>
                  <a:pt x="107157" y="44648"/>
                </a:lnTo>
                <a:lnTo>
                  <a:pt x="107157" y="71437"/>
                </a:lnTo>
                <a:lnTo>
                  <a:pt x="98227" y="98226"/>
                </a:lnTo>
                <a:lnTo>
                  <a:pt x="89297" y="133945"/>
                </a:lnTo>
                <a:lnTo>
                  <a:pt x="89297" y="160734"/>
                </a:lnTo>
                <a:lnTo>
                  <a:pt x="80368" y="178593"/>
                </a:lnTo>
                <a:lnTo>
                  <a:pt x="80368" y="187523"/>
                </a:lnTo>
                <a:lnTo>
                  <a:pt x="89297" y="196453"/>
                </a:lnTo>
                <a:lnTo>
                  <a:pt x="98227" y="187523"/>
                </a:lnTo>
                <a:lnTo>
                  <a:pt x="116086" y="160734"/>
                </a:lnTo>
                <a:lnTo>
                  <a:pt x="142875" y="133945"/>
                </a:lnTo>
                <a:lnTo>
                  <a:pt x="160735" y="89297"/>
                </a:lnTo>
                <a:lnTo>
                  <a:pt x="187524" y="53578"/>
                </a:lnTo>
                <a:lnTo>
                  <a:pt x="205383" y="17859"/>
                </a:lnTo>
                <a:lnTo>
                  <a:pt x="223243" y="0"/>
                </a:lnTo>
                <a:lnTo>
                  <a:pt x="223243" y="8929"/>
                </a:lnTo>
                <a:lnTo>
                  <a:pt x="223243" y="35718"/>
                </a:lnTo>
                <a:lnTo>
                  <a:pt x="214313" y="71437"/>
                </a:lnTo>
                <a:lnTo>
                  <a:pt x="196453" y="116086"/>
                </a:lnTo>
                <a:lnTo>
                  <a:pt x="187524" y="160734"/>
                </a:lnTo>
                <a:lnTo>
                  <a:pt x="178594" y="196453"/>
                </a:lnTo>
                <a:lnTo>
                  <a:pt x="178594" y="232172"/>
                </a:lnTo>
                <a:lnTo>
                  <a:pt x="178594" y="241101"/>
                </a:lnTo>
                <a:lnTo>
                  <a:pt x="187524" y="241101"/>
                </a:lnTo>
                <a:lnTo>
                  <a:pt x="196453" y="223242"/>
                </a:lnTo>
                <a:lnTo>
                  <a:pt x="214313" y="187523"/>
                </a:lnTo>
                <a:lnTo>
                  <a:pt x="241102" y="133945"/>
                </a:lnTo>
                <a:lnTo>
                  <a:pt x="241102"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5" name="Freeform 6184"/>
          <p:cNvSpPr/>
          <p:nvPr/>
        </p:nvSpPr>
        <p:spPr bwMode="auto">
          <a:xfrm>
            <a:off x="2062758" y="1250156"/>
            <a:ext cx="107157" cy="151806"/>
          </a:xfrm>
          <a:custGeom>
            <a:avLst/>
            <a:gdLst/>
            <a:ahLst/>
            <a:cxnLst/>
            <a:rect l="0" t="0" r="0" b="0"/>
            <a:pathLst>
              <a:path w="107157" h="151806">
                <a:moveTo>
                  <a:pt x="44648" y="44649"/>
                </a:moveTo>
                <a:lnTo>
                  <a:pt x="44648" y="44649"/>
                </a:lnTo>
                <a:lnTo>
                  <a:pt x="44648" y="44649"/>
                </a:lnTo>
                <a:lnTo>
                  <a:pt x="44648" y="35719"/>
                </a:lnTo>
                <a:lnTo>
                  <a:pt x="35719" y="35719"/>
                </a:lnTo>
                <a:lnTo>
                  <a:pt x="35719" y="26789"/>
                </a:lnTo>
                <a:lnTo>
                  <a:pt x="35719" y="26789"/>
                </a:lnTo>
                <a:lnTo>
                  <a:pt x="26789" y="26789"/>
                </a:lnTo>
                <a:lnTo>
                  <a:pt x="17859" y="35719"/>
                </a:lnTo>
                <a:lnTo>
                  <a:pt x="8930" y="44649"/>
                </a:lnTo>
                <a:lnTo>
                  <a:pt x="8930" y="62508"/>
                </a:lnTo>
                <a:lnTo>
                  <a:pt x="0" y="80367"/>
                </a:lnTo>
                <a:lnTo>
                  <a:pt x="0" y="98227"/>
                </a:lnTo>
                <a:lnTo>
                  <a:pt x="0" y="116086"/>
                </a:lnTo>
                <a:lnTo>
                  <a:pt x="8930" y="125016"/>
                </a:lnTo>
                <a:lnTo>
                  <a:pt x="17859" y="125016"/>
                </a:lnTo>
                <a:lnTo>
                  <a:pt x="26789" y="125016"/>
                </a:lnTo>
                <a:lnTo>
                  <a:pt x="35719" y="116086"/>
                </a:lnTo>
                <a:lnTo>
                  <a:pt x="53578" y="107157"/>
                </a:lnTo>
                <a:lnTo>
                  <a:pt x="71437" y="89297"/>
                </a:lnTo>
                <a:lnTo>
                  <a:pt x="71437" y="62508"/>
                </a:lnTo>
                <a:lnTo>
                  <a:pt x="71437" y="44649"/>
                </a:lnTo>
                <a:lnTo>
                  <a:pt x="71437" y="26789"/>
                </a:lnTo>
                <a:lnTo>
                  <a:pt x="62508" y="17860"/>
                </a:lnTo>
                <a:lnTo>
                  <a:pt x="44648" y="17860"/>
                </a:lnTo>
                <a:lnTo>
                  <a:pt x="35719" y="35719"/>
                </a:lnTo>
                <a:lnTo>
                  <a:pt x="17859" y="62508"/>
                </a:lnTo>
                <a:lnTo>
                  <a:pt x="8930" y="89297"/>
                </a:lnTo>
                <a:lnTo>
                  <a:pt x="0" y="116086"/>
                </a:lnTo>
                <a:lnTo>
                  <a:pt x="8930" y="133946"/>
                </a:lnTo>
                <a:lnTo>
                  <a:pt x="8930" y="142875"/>
                </a:lnTo>
                <a:lnTo>
                  <a:pt x="26789" y="151805"/>
                </a:lnTo>
                <a:lnTo>
                  <a:pt x="35719" y="142875"/>
                </a:lnTo>
                <a:lnTo>
                  <a:pt x="62508" y="133946"/>
                </a:lnTo>
                <a:lnTo>
                  <a:pt x="80367" y="116086"/>
                </a:lnTo>
                <a:lnTo>
                  <a:pt x="98226" y="89297"/>
                </a:lnTo>
                <a:lnTo>
                  <a:pt x="107156" y="53578"/>
                </a:lnTo>
                <a:lnTo>
                  <a:pt x="107156" y="26789"/>
                </a:lnTo>
                <a:lnTo>
                  <a:pt x="107156" y="8930"/>
                </a:lnTo>
                <a:lnTo>
                  <a:pt x="98226" y="0"/>
                </a:lnTo>
                <a:lnTo>
                  <a:pt x="80367" y="8930"/>
                </a:lnTo>
                <a:lnTo>
                  <a:pt x="62508" y="26789"/>
                </a:lnTo>
                <a:lnTo>
                  <a:pt x="44648" y="62508"/>
                </a:lnTo>
                <a:lnTo>
                  <a:pt x="26789" y="98227"/>
                </a:lnTo>
                <a:lnTo>
                  <a:pt x="17859" y="125016"/>
                </a:lnTo>
                <a:lnTo>
                  <a:pt x="17859" y="142875"/>
                </a:lnTo>
                <a:lnTo>
                  <a:pt x="26789" y="151805"/>
                </a:lnTo>
                <a:lnTo>
                  <a:pt x="44648" y="151805"/>
                </a:lnTo>
                <a:lnTo>
                  <a:pt x="62508" y="142875"/>
                </a:lnTo>
                <a:lnTo>
                  <a:pt x="71437" y="107157"/>
                </a:lnTo>
                <a:lnTo>
                  <a:pt x="89297" y="71438"/>
                </a:lnTo>
                <a:lnTo>
                  <a:pt x="98226" y="17860"/>
                </a:lnTo>
                <a:lnTo>
                  <a:pt x="9822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6" name="Freeform 6185"/>
          <p:cNvSpPr/>
          <p:nvPr/>
        </p:nvSpPr>
        <p:spPr bwMode="auto">
          <a:xfrm>
            <a:off x="2384227" y="946547"/>
            <a:ext cx="178594" cy="455415"/>
          </a:xfrm>
          <a:custGeom>
            <a:avLst/>
            <a:gdLst/>
            <a:ahLst/>
            <a:cxnLst/>
            <a:rect l="0" t="0" r="0" b="0"/>
            <a:pathLst>
              <a:path w="178594" h="455415">
                <a:moveTo>
                  <a:pt x="8929" y="116086"/>
                </a:moveTo>
                <a:lnTo>
                  <a:pt x="0" y="116086"/>
                </a:lnTo>
                <a:lnTo>
                  <a:pt x="0" y="107156"/>
                </a:lnTo>
                <a:lnTo>
                  <a:pt x="0" y="107156"/>
                </a:lnTo>
                <a:lnTo>
                  <a:pt x="0" y="107156"/>
                </a:lnTo>
                <a:lnTo>
                  <a:pt x="0" y="98226"/>
                </a:lnTo>
                <a:lnTo>
                  <a:pt x="0" y="107156"/>
                </a:lnTo>
                <a:lnTo>
                  <a:pt x="0" y="116086"/>
                </a:lnTo>
                <a:lnTo>
                  <a:pt x="8929" y="133945"/>
                </a:lnTo>
                <a:lnTo>
                  <a:pt x="17859" y="169664"/>
                </a:lnTo>
                <a:lnTo>
                  <a:pt x="17859" y="214312"/>
                </a:lnTo>
                <a:lnTo>
                  <a:pt x="17859" y="267890"/>
                </a:lnTo>
                <a:lnTo>
                  <a:pt x="17859" y="321469"/>
                </a:lnTo>
                <a:lnTo>
                  <a:pt x="17859" y="375047"/>
                </a:lnTo>
                <a:lnTo>
                  <a:pt x="17859" y="419695"/>
                </a:lnTo>
                <a:lnTo>
                  <a:pt x="8929" y="446484"/>
                </a:lnTo>
                <a:lnTo>
                  <a:pt x="8929" y="455414"/>
                </a:lnTo>
                <a:lnTo>
                  <a:pt x="8929" y="446484"/>
                </a:lnTo>
                <a:lnTo>
                  <a:pt x="8929" y="419695"/>
                </a:lnTo>
                <a:lnTo>
                  <a:pt x="17859" y="383976"/>
                </a:lnTo>
                <a:lnTo>
                  <a:pt x="26789" y="321469"/>
                </a:lnTo>
                <a:lnTo>
                  <a:pt x="35718" y="258961"/>
                </a:lnTo>
                <a:lnTo>
                  <a:pt x="44648" y="178594"/>
                </a:lnTo>
                <a:lnTo>
                  <a:pt x="53578" y="116086"/>
                </a:lnTo>
                <a:lnTo>
                  <a:pt x="71437" y="62508"/>
                </a:lnTo>
                <a:lnTo>
                  <a:pt x="80367" y="26789"/>
                </a:lnTo>
                <a:lnTo>
                  <a:pt x="89296" y="8929"/>
                </a:lnTo>
                <a:lnTo>
                  <a:pt x="98226" y="0"/>
                </a:lnTo>
                <a:lnTo>
                  <a:pt x="107156" y="8929"/>
                </a:lnTo>
                <a:lnTo>
                  <a:pt x="107156" y="35719"/>
                </a:lnTo>
                <a:lnTo>
                  <a:pt x="116086" y="71437"/>
                </a:lnTo>
                <a:lnTo>
                  <a:pt x="116086" y="125015"/>
                </a:lnTo>
                <a:lnTo>
                  <a:pt x="125015" y="187523"/>
                </a:lnTo>
                <a:lnTo>
                  <a:pt x="133945" y="250031"/>
                </a:lnTo>
                <a:lnTo>
                  <a:pt x="142875" y="303609"/>
                </a:lnTo>
                <a:lnTo>
                  <a:pt x="151804" y="357187"/>
                </a:lnTo>
                <a:lnTo>
                  <a:pt x="160734" y="392906"/>
                </a:lnTo>
                <a:lnTo>
                  <a:pt x="169664" y="419695"/>
                </a:lnTo>
                <a:lnTo>
                  <a:pt x="178593" y="419695"/>
                </a:lnTo>
                <a:lnTo>
                  <a:pt x="169664" y="410766"/>
                </a:lnTo>
                <a:lnTo>
                  <a:pt x="160734" y="392906"/>
                </a:lnTo>
                <a:lnTo>
                  <a:pt x="142875" y="348258"/>
                </a:lnTo>
                <a:lnTo>
                  <a:pt x="116086" y="312539"/>
                </a:lnTo>
                <a:lnTo>
                  <a:pt x="80367" y="267890"/>
                </a:lnTo>
                <a:lnTo>
                  <a:pt x="80367"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7" name="Freeform 6186"/>
          <p:cNvSpPr/>
          <p:nvPr/>
        </p:nvSpPr>
        <p:spPr bwMode="auto">
          <a:xfrm>
            <a:off x="2321719" y="1187648"/>
            <a:ext cx="312540" cy="71439"/>
          </a:xfrm>
          <a:custGeom>
            <a:avLst/>
            <a:gdLst/>
            <a:ahLst/>
            <a:cxnLst/>
            <a:rect l="0" t="0" r="0" b="0"/>
            <a:pathLst>
              <a:path w="312540" h="71439">
                <a:moveTo>
                  <a:pt x="0" y="71438"/>
                </a:moveTo>
                <a:lnTo>
                  <a:pt x="8929" y="71438"/>
                </a:lnTo>
                <a:lnTo>
                  <a:pt x="26789" y="71438"/>
                </a:lnTo>
                <a:lnTo>
                  <a:pt x="53578" y="71438"/>
                </a:lnTo>
                <a:lnTo>
                  <a:pt x="98226" y="62508"/>
                </a:lnTo>
                <a:lnTo>
                  <a:pt x="142875" y="53579"/>
                </a:lnTo>
                <a:lnTo>
                  <a:pt x="196453" y="35719"/>
                </a:lnTo>
                <a:lnTo>
                  <a:pt x="241101" y="26789"/>
                </a:lnTo>
                <a:lnTo>
                  <a:pt x="285750" y="893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8" name="Freeform 6187"/>
          <p:cNvSpPr/>
          <p:nvPr/>
        </p:nvSpPr>
        <p:spPr bwMode="auto">
          <a:xfrm>
            <a:off x="2634258" y="964406"/>
            <a:ext cx="116087" cy="392908"/>
          </a:xfrm>
          <a:custGeom>
            <a:avLst/>
            <a:gdLst/>
            <a:ahLst/>
            <a:cxnLst/>
            <a:rect l="0" t="0" r="0" b="0"/>
            <a:pathLst>
              <a:path w="116087" h="392908">
                <a:moveTo>
                  <a:pt x="17859" y="0"/>
                </a:moveTo>
                <a:lnTo>
                  <a:pt x="8930" y="0"/>
                </a:lnTo>
                <a:lnTo>
                  <a:pt x="8930" y="0"/>
                </a:lnTo>
                <a:lnTo>
                  <a:pt x="8930" y="0"/>
                </a:lnTo>
                <a:lnTo>
                  <a:pt x="0" y="0"/>
                </a:lnTo>
                <a:lnTo>
                  <a:pt x="0" y="17860"/>
                </a:lnTo>
                <a:lnTo>
                  <a:pt x="8930" y="35719"/>
                </a:lnTo>
                <a:lnTo>
                  <a:pt x="8930" y="71438"/>
                </a:lnTo>
                <a:lnTo>
                  <a:pt x="17859" y="125016"/>
                </a:lnTo>
                <a:lnTo>
                  <a:pt x="26789" y="178594"/>
                </a:lnTo>
                <a:lnTo>
                  <a:pt x="26789" y="232172"/>
                </a:lnTo>
                <a:lnTo>
                  <a:pt x="35719" y="285750"/>
                </a:lnTo>
                <a:lnTo>
                  <a:pt x="44648" y="330399"/>
                </a:lnTo>
                <a:lnTo>
                  <a:pt x="53578" y="366117"/>
                </a:lnTo>
                <a:lnTo>
                  <a:pt x="62508" y="383977"/>
                </a:lnTo>
                <a:lnTo>
                  <a:pt x="80367" y="392907"/>
                </a:lnTo>
                <a:lnTo>
                  <a:pt x="98226" y="383977"/>
                </a:lnTo>
                <a:lnTo>
                  <a:pt x="116086" y="375047"/>
                </a:lnTo>
                <a:lnTo>
                  <a:pt x="116086"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9" name="Freeform 6188"/>
          <p:cNvSpPr/>
          <p:nvPr/>
        </p:nvSpPr>
        <p:spPr bwMode="auto">
          <a:xfrm>
            <a:off x="2884289" y="946547"/>
            <a:ext cx="196454" cy="428626"/>
          </a:xfrm>
          <a:custGeom>
            <a:avLst/>
            <a:gdLst/>
            <a:ahLst/>
            <a:cxnLst/>
            <a:rect l="0" t="0" r="0" b="0"/>
            <a:pathLst>
              <a:path w="196454" h="428626">
                <a:moveTo>
                  <a:pt x="0" y="26789"/>
                </a:moveTo>
                <a:lnTo>
                  <a:pt x="0" y="17859"/>
                </a:lnTo>
                <a:lnTo>
                  <a:pt x="8930" y="17859"/>
                </a:lnTo>
                <a:lnTo>
                  <a:pt x="8930" y="17859"/>
                </a:lnTo>
                <a:lnTo>
                  <a:pt x="8930" y="26789"/>
                </a:lnTo>
                <a:lnTo>
                  <a:pt x="17859" y="35719"/>
                </a:lnTo>
                <a:lnTo>
                  <a:pt x="17859" y="62508"/>
                </a:lnTo>
                <a:lnTo>
                  <a:pt x="17859" y="89297"/>
                </a:lnTo>
                <a:lnTo>
                  <a:pt x="26789" y="133945"/>
                </a:lnTo>
                <a:lnTo>
                  <a:pt x="26789" y="169664"/>
                </a:lnTo>
                <a:lnTo>
                  <a:pt x="35719" y="214312"/>
                </a:lnTo>
                <a:lnTo>
                  <a:pt x="35719" y="258961"/>
                </a:lnTo>
                <a:lnTo>
                  <a:pt x="44649" y="303609"/>
                </a:lnTo>
                <a:lnTo>
                  <a:pt x="53578" y="339328"/>
                </a:lnTo>
                <a:lnTo>
                  <a:pt x="53578" y="375047"/>
                </a:lnTo>
                <a:lnTo>
                  <a:pt x="62508" y="401836"/>
                </a:lnTo>
                <a:lnTo>
                  <a:pt x="71438" y="419695"/>
                </a:lnTo>
                <a:lnTo>
                  <a:pt x="80367" y="428625"/>
                </a:lnTo>
                <a:lnTo>
                  <a:pt x="89297" y="419695"/>
                </a:lnTo>
                <a:lnTo>
                  <a:pt x="98227" y="410766"/>
                </a:lnTo>
                <a:lnTo>
                  <a:pt x="116086" y="375047"/>
                </a:lnTo>
                <a:lnTo>
                  <a:pt x="125016" y="330398"/>
                </a:lnTo>
                <a:lnTo>
                  <a:pt x="125016" y="276820"/>
                </a:lnTo>
                <a:lnTo>
                  <a:pt x="125016" y="205383"/>
                </a:lnTo>
                <a:lnTo>
                  <a:pt x="125016" y="142875"/>
                </a:lnTo>
                <a:lnTo>
                  <a:pt x="125016" y="80367"/>
                </a:lnTo>
                <a:lnTo>
                  <a:pt x="125016" y="35719"/>
                </a:lnTo>
                <a:lnTo>
                  <a:pt x="133945" y="8929"/>
                </a:lnTo>
                <a:lnTo>
                  <a:pt x="133945" y="0"/>
                </a:lnTo>
                <a:lnTo>
                  <a:pt x="133945" y="8929"/>
                </a:lnTo>
                <a:lnTo>
                  <a:pt x="125016" y="35719"/>
                </a:lnTo>
                <a:lnTo>
                  <a:pt x="125016" y="80367"/>
                </a:lnTo>
                <a:lnTo>
                  <a:pt x="116086" y="142875"/>
                </a:lnTo>
                <a:lnTo>
                  <a:pt x="116086" y="205383"/>
                </a:lnTo>
                <a:lnTo>
                  <a:pt x="116086" y="276820"/>
                </a:lnTo>
                <a:lnTo>
                  <a:pt x="125016" y="330398"/>
                </a:lnTo>
                <a:lnTo>
                  <a:pt x="133945" y="375047"/>
                </a:lnTo>
                <a:lnTo>
                  <a:pt x="142875" y="401836"/>
                </a:lnTo>
                <a:lnTo>
                  <a:pt x="151805" y="419695"/>
                </a:lnTo>
                <a:lnTo>
                  <a:pt x="169664" y="419695"/>
                </a:lnTo>
                <a:lnTo>
                  <a:pt x="178594" y="410766"/>
                </a:lnTo>
                <a:lnTo>
                  <a:pt x="196453" y="392906"/>
                </a:lnTo>
                <a:lnTo>
                  <a:pt x="196453"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0" name="Freeform 6189"/>
          <p:cNvSpPr/>
          <p:nvPr/>
        </p:nvSpPr>
        <p:spPr bwMode="auto">
          <a:xfrm>
            <a:off x="3143250" y="1178719"/>
            <a:ext cx="125017" cy="133946"/>
          </a:xfrm>
          <a:custGeom>
            <a:avLst/>
            <a:gdLst/>
            <a:ahLst/>
            <a:cxnLst/>
            <a:rect l="0" t="0" r="0" b="0"/>
            <a:pathLst>
              <a:path w="125017" h="133946">
                <a:moveTo>
                  <a:pt x="89297" y="26789"/>
                </a:moveTo>
                <a:lnTo>
                  <a:pt x="80367" y="35718"/>
                </a:lnTo>
                <a:lnTo>
                  <a:pt x="62508" y="44648"/>
                </a:lnTo>
                <a:lnTo>
                  <a:pt x="44648" y="62508"/>
                </a:lnTo>
                <a:lnTo>
                  <a:pt x="26789" y="80367"/>
                </a:lnTo>
                <a:lnTo>
                  <a:pt x="17859" y="98226"/>
                </a:lnTo>
                <a:lnTo>
                  <a:pt x="8930" y="116086"/>
                </a:lnTo>
                <a:lnTo>
                  <a:pt x="8930" y="133945"/>
                </a:lnTo>
                <a:lnTo>
                  <a:pt x="17859" y="133945"/>
                </a:lnTo>
                <a:lnTo>
                  <a:pt x="26789" y="133945"/>
                </a:lnTo>
                <a:lnTo>
                  <a:pt x="53578" y="125015"/>
                </a:lnTo>
                <a:lnTo>
                  <a:pt x="80367" y="116086"/>
                </a:lnTo>
                <a:lnTo>
                  <a:pt x="98227" y="98226"/>
                </a:lnTo>
                <a:lnTo>
                  <a:pt x="116086" y="80367"/>
                </a:lnTo>
                <a:lnTo>
                  <a:pt x="125016" y="53578"/>
                </a:lnTo>
                <a:lnTo>
                  <a:pt x="125016" y="26789"/>
                </a:lnTo>
                <a:lnTo>
                  <a:pt x="116086" y="8929"/>
                </a:lnTo>
                <a:lnTo>
                  <a:pt x="89297" y="0"/>
                </a:lnTo>
                <a:lnTo>
                  <a:pt x="62508" y="0"/>
                </a:lnTo>
                <a:lnTo>
                  <a:pt x="26789" y="0"/>
                </a:lnTo>
                <a:lnTo>
                  <a:pt x="8930" y="8929"/>
                </a:lnTo>
                <a:lnTo>
                  <a:pt x="0" y="17859"/>
                </a:lnTo>
                <a:lnTo>
                  <a:pt x="8930" y="1785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1" name="Freeform 6190"/>
          <p:cNvSpPr/>
          <p:nvPr/>
        </p:nvSpPr>
        <p:spPr bwMode="auto">
          <a:xfrm>
            <a:off x="3312914" y="901898"/>
            <a:ext cx="241103" cy="392908"/>
          </a:xfrm>
          <a:custGeom>
            <a:avLst/>
            <a:gdLst/>
            <a:ahLst/>
            <a:cxnLst/>
            <a:rect l="0" t="0" r="0" b="0"/>
            <a:pathLst>
              <a:path w="241103" h="392908">
                <a:moveTo>
                  <a:pt x="17859" y="223243"/>
                </a:moveTo>
                <a:lnTo>
                  <a:pt x="17859" y="232172"/>
                </a:lnTo>
                <a:lnTo>
                  <a:pt x="17859" y="250032"/>
                </a:lnTo>
                <a:lnTo>
                  <a:pt x="8930" y="267891"/>
                </a:lnTo>
                <a:lnTo>
                  <a:pt x="0" y="294680"/>
                </a:lnTo>
                <a:lnTo>
                  <a:pt x="0" y="321469"/>
                </a:lnTo>
                <a:lnTo>
                  <a:pt x="0" y="339329"/>
                </a:lnTo>
                <a:lnTo>
                  <a:pt x="8930" y="357188"/>
                </a:lnTo>
                <a:lnTo>
                  <a:pt x="8930" y="366118"/>
                </a:lnTo>
                <a:lnTo>
                  <a:pt x="26789" y="366118"/>
                </a:lnTo>
                <a:lnTo>
                  <a:pt x="35719" y="366118"/>
                </a:lnTo>
                <a:lnTo>
                  <a:pt x="53578" y="348258"/>
                </a:lnTo>
                <a:lnTo>
                  <a:pt x="71438" y="330399"/>
                </a:lnTo>
                <a:lnTo>
                  <a:pt x="89297" y="303610"/>
                </a:lnTo>
                <a:lnTo>
                  <a:pt x="98227" y="285750"/>
                </a:lnTo>
                <a:lnTo>
                  <a:pt x="107156" y="276821"/>
                </a:lnTo>
                <a:lnTo>
                  <a:pt x="116086" y="267891"/>
                </a:lnTo>
                <a:lnTo>
                  <a:pt x="116086" y="276821"/>
                </a:lnTo>
                <a:lnTo>
                  <a:pt x="107156" y="303610"/>
                </a:lnTo>
                <a:lnTo>
                  <a:pt x="107156" y="321469"/>
                </a:lnTo>
                <a:lnTo>
                  <a:pt x="98227" y="348258"/>
                </a:lnTo>
                <a:lnTo>
                  <a:pt x="98227" y="366118"/>
                </a:lnTo>
                <a:lnTo>
                  <a:pt x="107156" y="375047"/>
                </a:lnTo>
                <a:lnTo>
                  <a:pt x="116086" y="383977"/>
                </a:lnTo>
                <a:lnTo>
                  <a:pt x="133945" y="375047"/>
                </a:lnTo>
                <a:lnTo>
                  <a:pt x="151805" y="357188"/>
                </a:lnTo>
                <a:lnTo>
                  <a:pt x="169664" y="330399"/>
                </a:lnTo>
                <a:lnTo>
                  <a:pt x="187524" y="285750"/>
                </a:lnTo>
                <a:lnTo>
                  <a:pt x="205383" y="241102"/>
                </a:lnTo>
                <a:lnTo>
                  <a:pt x="223242" y="178594"/>
                </a:lnTo>
                <a:lnTo>
                  <a:pt x="232172" y="125016"/>
                </a:lnTo>
                <a:lnTo>
                  <a:pt x="241102" y="71438"/>
                </a:lnTo>
                <a:lnTo>
                  <a:pt x="241102" y="35719"/>
                </a:lnTo>
                <a:lnTo>
                  <a:pt x="232172" y="8930"/>
                </a:lnTo>
                <a:lnTo>
                  <a:pt x="223242" y="0"/>
                </a:lnTo>
                <a:lnTo>
                  <a:pt x="214313" y="0"/>
                </a:lnTo>
                <a:lnTo>
                  <a:pt x="205383" y="8930"/>
                </a:lnTo>
                <a:lnTo>
                  <a:pt x="196453" y="26789"/>
                </a:lnTo>
                <a:lnTo>
                  <a:pt x="187524" y="53578"/>
                </a:lnTo>
                <a:lnTo>
                  <a:pt x="178594" y="89297"/>
                </a:lnTo>
                <a:lnTo>
                  <a:pt x="178594" y="133946"/>
                </a:lnTo>
                <a:lnTo>
                  <a:pt x="169664" y="187524"/>
                </a:lnTo>
                <a:lnTo>
                  <a:pt x="169664" y="250032"/>
                </a:lnTo>
                <a:lnTo>
                  <a:pt x="169664" y="294680"/>
                </a:lnTo>
                <a:lnTo>
                  <a:pt x="169664" y="339329"/>
                </a:lnTo>
                <a:lnTo>
                  <a:pt x="178594" y="375047"/>
                </a:lnTo>
                <a:lnTo>
                  <a:pt x="178594" y="392907"/>
                </a:lnTo>
                <a:lnTo>
                  <a:pt x="187524" y="392907"/>
                </a:lnTo>
                <a:lnTo>
                  <a:pt x="187524" y="392907"/>
                </a:lnTo>
                <a:lnTo>
                  <a:pt x="196453" y="375047"/>
                </a:lnTo>
                <a:lnTo>
                  <a:pt x="196453" y="348258"/>
                </a:lnTo>
                <a:lnTo>
                  <a:pt x="187524" y="303610"/>
                </a:lnTo>
                <a:lnTo>
                  <a:pt x="187524"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2" name="Freeform 6191"/>
          <p:cNvSpPr/>
          <p:nvPr/>
        </p:nvSpPr>
        <p:spPr bwMode="auto">
          <a:xfrm>
            <a:off x="3339703" y="1017984"/>
            <a:ext cx="383978" cy="80368"/>
          </a:xfrm>
          <a:custGeom>
            <a:avLst/>
            <a:gdLst/>
            <a:ahLst/>
            <a:cxnLst/>
            <a:rect l="0" t="0" r="0" b="0"/>
            <a:pathLst>
              <a:path w="383978" h="80368">
                <a:moveTo>
                  <a:pt x="8930" y="0"/>
                </a:moveTo>
                <a:lnTo>
                  <a:pt x="0" y="8930"/>
                </a:lnTo>
                <a:lnTo>
                  <a:pt x="0" y="8930"/>
                </a:lnTo>
                <a:lnTo>
                  <a:pt x="8930" y="26789"/>
                </a:lnTo>
                <a:lnTo>
                  <a:pt x="35719" y="35719"/>
                </a:lnTo>
                <a:lnTo>
                  <a:pt x="71438" y="44649"/>
                </a:lnTo>
                <a:lnTo>
                  <a:pt x="116086" y="53578"/>
                </a:lnTo>
                <a:lnTo>
                  <a:pt x="178594" y="53578"/>
                </a:lnTo>
                <a:lnTo>
                  <a:pt x="232172" y="53578"/>
                </a:lnTo>
                <a:lnTo>
                  <a:pt x="276820" y="53578"/>
                </a:lnTo>
                <a:lnTo>
                  <a:pt x="321469" y="53578"/>
                </a:lnTo>
                <a:lnTo>
                  <a:pt x="357188" y="53578"/>
                </a:lnTo>
                <a:lnTo>
                  <a:pt x="375047" y="62508"/>
                </a:lnTo>
                <a:lnTo>
                  <a:pt x="383977" y="80367"/>
                </a:lnTo>
                <a:lnTo>
                  <a:pt x="38397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3" name="Freeform 6192"/>
          <p:cNvSpPr/>
          <p:nvPr/>
        </p:nvSpPr>
        <p:spPr bwMode="auto">
          <a:xfrm>
            <a:off x="3652242" y="1089422"/>
            <a:ext cx="160736" cy="330399"/>
          </a:xfrm>
          <a:custGeom>
            <a:avLst/>
            <a:gdLst/>
            <a:ahLst/>
            <a:cxnLst/>
            <a:rect l="0" t="0" r="0" b="0"/>
            <a:pathLst>
              <a:path w="160736" h="330399">
                <a:moveTo>
                  <a:pt x="44649" y="125015"/>
                </a:moveTo>
                <a:lnTo>
                  <a:pt x="35719" y="133945"/>
                </a:lnTo>
                <a:lnTo>
                  <a:pt x="35719" y="142875"/>
                </a:lnTo>
                <a:lnTo>
                  <a:pt x="26789" y="160734"/>
                </a:lnTo>
                <a:lnTo>
                  <a:pt x="26789" y="178594"/>
                </a:lnTo>
                <a:lnTo>
                  <a:pt x="26789" y="205383"/>
                </a:lnTo>
                <a:lnTo>
                  <a:pt x="26789" y="223242"/>
                </a:lnTo>
                <a:lnTo>
                  <a:pt x="26789" y="250031"/>
                </a:lnTo>
                <a:lnTo>
                  <a:pt x="26789" y="276820"/>
                </a:lnTo>
                <a:lnTo>
                  <a:pt x="17860" y="294680"/>
                </a:lnTo>
                <a:lnTo>
                  <a:pt x="17860" y="312539"/>
                </a:lnTo>
                <a:lnTo>
                  <a:pt x="17860" y="321468"/>
                </a:lnTo>
                <a:lnTo>
                  <a:pt x="8930" y="330398"/>
                </a:lnTo>
                <a:lnTo>
                  <a:pt x="8930" y="321468"/>
                </a:lnTo>
                <a:lnTo>
                  <a:pt x="8930" y="312539"/>
                </a:lnTo>
                <a:lnTo>
                  <a:pt x="0" y="285750"/>
                </a:lnTo>
                <a:lnTo>
                  <a:pt x="0" y="241101"/>
                </a:lnTo>
                <a:lnTo>
                  <a:pt x="0" y="196453"/>
                </a:lnTo>
                <a:lnTo>
                  <a:pt x="0" y="133945"/>
                </a:lnTo>
                <a:lnTo>
                  <a:pt x="8930" y="80367"/>
                </a:lnTo>
                <a:lnTo>
                  <a:pt x="35719" y="35719"/>
                </a:lnTo>
                <a:lnTo>
                  <a:pt x="53578" y="8929"/>
                </a:lnTo>
                <a:lnTo>
                  <a:pt x="80367" y="0"/>
                </a:lnTo>
                <a:lnTo>
                  <a:pt x="107156" y="0"/>
                </a:lnTo>
                <a:lnTo>
                  <a:pt x="133946" y="8929"/>
                </a:lnTo>
                <a:lnTo>
                  <a:pt x="151805" y="26789"/>
                </a:lnTo>
                <a:lnTo>
                  <a:pt x="160735" y="44648"/>
                </a:lnTo>
                <a:lnTo>
                  <a:pt x="160735" y="71437"/>
                </a:lnTo>
                <a:lnTo>
                  <a:pt x="142875" y="98226"/>
                </a:lnTo>
                <a:lnTo>
                  <a:pt x="125016" y="116086"/>
                </a:lnTo>
                <a:lnTo>
                  <a:pt x="98227" y="142875"/>
                </a:lnTo>
                <a:lnTo>
                  <a:pt x="80367" y="151805"/>
                </a:lnTo>
                <a:lnTo>
                  <a:pt x="62508" y="160734"/>
                </a:lnTo>
                <a:lnTo>
                  <a:pt x="53578" y="160734"/>
                </a:lnTo>
                <a:lnTo>
                  <a:pt x="5357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4" name="Freeform 6193"/>
          <p:cNvSpPr/>
          <p:nvPr/>
        </p:nvSpPr>
        <p:spPr bwMode="auto">
          <a:xfrm>
            <a:off x="3875484" y="875109"/>
            <a:ext cx="321470" cy="357189"/>
          </a:xfrm>
          <a:custGeom>
            <a:avLst/>
            <a:gdLst/>
            <a:ahLst/>
            <a:cxnLst/>
            <a:rect l="0" t="0" r="0" b="0"/>
            <a:pathLst>
              <a:path w="321470" h="357189">
                <a:moveTo>
                  <a:pt x="17860" y="250032"/>
                </a:moveTo>
                <a:lnTo>
                  <a:pt x="17860" y="250032"/>
                </a:lnTo>
                <a:lnTo>
                  <a:pt x="8930" y="250032"/>
                </a:lnTo>
                <a:lnTo>
                  <a:pt x="0" y="250032"/>
                </a:lnTo>
                <a:lnTo>
                  <a:pt x="0" y="250032"/>
                </a:lnTo>
                <a:lnTo>
                  <a:pt x="0" y="258961"/>
                </a:lnTo>
                <a:lnTo>
                  <a:pt x="0" y="276821"/>
                </a:lnTo>
                <a:lnTo>
                  <a:pt x="8930" y="285750"/>
                </a:lnTo>
                <a:lnTo>
                  <a:pt x="8930" y="303610"/>
                </a:lnTo>
                <a:lnTo>
                  <a:pt x="17860" y="321469"/>
                </a:lnTo>
                <a:lnTo>
                  <a:pt x="26789" y="330399"/>
                </a:lnTo>
                <a:lnTo>
                  <a:pt x="35719" y="330399"/>
                </a:lnTo>
                <a:lnTo>
                  <a:pt x="44649" y="330399"/>
                </a:lnTo>
                <a:lnTo>
                  <a:pt x="53579" y="330399"/>
                </a:lnTo>
                <a:lnTo>
                  <a:pt x="71438" y="312539"/>
                </a:lnTo>
                <a:lnTo>
                  <a:pt x="89297" y="303610"/>
                </a:lnTo>
                <a:lnTo>
                  <a:pt x="107157" y="285750"/>
                </a:lnTo>
                <a:lnTo>
                  <a:pt x="116086" y="276821"/>
                </a:lnTo>
                <a:lnTo>
                  <a:pt x="125016" y="285750"/>
                </a:lnTo>
                <a:lnTo>
                  <a:pt x="133946" y="294680"/>
                </a:lnTo>
                <a:lnTo>
                  <a:pt x="133946" y="303610"/>
                </a:lnTo>
                <a:lnTo>
                  <a:pt x="125016" y="321469"/>
                </a:lnTo>
                <a:lnTo>
                  <a:pt x="125016" y="339328"/>
                </a:lnTo>
                <a:lnTo>
                  <a:pt x="125016" y="348258"/>
                </a:lnTo>
                <a:lnTo>
                  <a:pt x="125016" y="357188"/>
                </a:lnTo>
                <a:lnTo>
                  <a:pt x="125016" y="357188"/>
                </a:lnTo>
                <a:lnTo>
                  <a:pt x="133946" y="357188"/>
                </a:lnTo>
                <a:lnTo>
                  <a:pt x="151805" y="339328"/>
                </a:lnTo>
                <a:lnTo>
                  <a:pt x="169664" y="321469"/>
                </a:lnTo>
                <a:lnTo>
                  <a:pt x="187524" y="294680"/>
                </a:lnTo>
                <a:lnTo>
                  <a:pt x="214313" y="258961"/>
                </a:lnTo>
                <a:lnTo>
                  <a:pt x="241102" y="214313"/>
                </a:lnTo>
                <a:lnTo>
                  <a:pt x="267891" y="169664"/>
                </a:lnTo>
                <a:lnTo>
                  <a:pt x="294680" y="125016"/>
                </a:lnTo>
                <a:lnTo>
                  <a:pt x="303610" y="80367"/>
                </a:lnTo>
                <a:lnTo>
                  <a:pt x="312539" y="44649"/>
                </a:lnTo>
                <a:lnTo>
                  <a:pt x="321469" y="17860"/>
                </a:lnTo>
                <a:lnTo>
                  <a:pt x="312539" y="0"/>
                </a:lnTo>
                <a:lnTo>
                  <a:pt x="303610" y="0"/>
                </a:lnTo>
                <a:lnTo>
                  <a:pt x="285750" y="8930"/>
                </a:lnTo>
                <a:lnTo>
                  <a:pt x="267891" y="35719"/>
                </a:lnTo>
                <a:lnTo>
                  <a:pt x="241102" y="62508"/>
                </a:lnTo>
                <a:lnTo>
                  <a:pt x="223243" y="89297"/>
                </a:lnTo>
                <a:lnTo>
                  <a:pt x="205383" y="125016"/>
                </a:lnTo>
                <a:lnTo>
                  <a:pt x="196454" y="169664"/>
                </a:lnTo>
                <a:lnTo>
                  <a:pt x="187524" y="205383"/>
                </a:lnTo>
                <a:lnTo>
                  <a:pt x="187524" y="232172"/>
                </a:lnTo>
                <a:lnTo>
                  <a:pt x="187524" y="258961"/>
                </a:lnTo>
                <a:lnTo>
                  <a:pt x="205383" y="276821"/>
                </a:lnTo>
                <a:lnTo>
                  <a:pt x="214313" y="294680"/>
                </a:lnTo>
                <a:lnTo>
                  <a:pt x="223243" y="303610"/>
                </a:lnTo>
                <a:lnTo>
                  <a:pt x="232172" y="303610"/>
                </a:lnTo>
                <a:lnTo>
                  <a:pt x="241102" y="303610"/>
                </a:lnTo>
                <a:lnTo>
                  <a:pt x="250032" y="285750"/>
                </a:lnTo>
                <a:lnTo>
                  <a:pt x="241102" y="276821"/>
                </a:lnTo>
                <a:lnTo>
                  <a:pt x="241102" y="250032"/>
                </a:lnTo>
                <a:lnTo>
                  <a:pt x="241102"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5" name="Freeform 6194"/>
          <p:cNvSpPr/>
          <p:nvPr/>
        </p:nvSpPr>
        <p:spPr bwMode="auto">
          <a:xfrm>
            <a:off x="3902273" y="955476"/>
            <a:ext cx="392908" cy="17861"/>
          </a:xfrm>
          <a:custGeom>
            <a:avLst/>
            <a:gdLst/>
            <a:ahLst/>
            <a:cxnLst/>
            <a:rect l="0" t="0" r="0" b="0"/>
            <a:pathLst>
              <a:path w="392908" h="17861">
                <a:moveTo>
                  <a:pt x="0" y="17860"/>
                </a:moveTo>
                <a:lnTo>
                  <a:pt x="17860" y="17860"/>
                </a:lnTo>
                <a:lnTo>
                  <a:pt x="53579" y="17860"/>
                </a:lnTo>
                <a:lnTo>
                  <a:pt x="98227" y="17860"/>
                </a:lnTo>
                <a:lnTo>
                  <a:pt x="151805" y="8930"/>
                </a:lnTo>
                <a:lnTo>
                  <a:pt x="214313" y="8930"/>
                </a:lnTo>
                <a:lnTo>
                  <a:pt x="276821" y="0"/>
                </a:lnTo>
                <a:lnTo>
                  <a:pt x="330399" y="0"/>
                </a:lnTo>
                <a:lnTo>
                  <a:pt x="366118" y="0"/>
                </a:lnTo>
                <a:lnTo>
                  <a:pt x="392907" y="8930"/>
                </a:lnTo>
                <a:lnTo>
                  <a:pt x="39290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6" name="Freeform 6195"/>
          <p:cNvSpPr/>
          <p:nvPr/>
        </p:nvSpPr>
        <p:spPr bwMode="auto">
          <a:xfrm>
            <a:off x="8411765" y="5840015"/>
            <a:ext cx="8931" cy="44649"/>
          </a:xfrm>
          <a:custGeom>
            <a:avLst/>
            <a:gdLst/>
            <a:ahLst/>
            <a:cxnLst/>
            <a:rect l="0" t="0" r="0" b="0"/>
            <a:pathLst>
              <a:path w="8931" h="44649">
                <a:moveTo>
                  <a:pt x="0" y="35719"/>
                </a:moveTo>
                <a:lnTo>
                  <a:pt x="0" y="44648"/>
                </a:lnTo>
                <a:lnTo>
                  <a:pt x="0" y="44648"/>
                </a:lnTo>
                <a:lnTo>
                  <a:pt x="0" y="44648"/>
                </a:lnTo>
                <a:lnTo>
                  <a:pt x="8930" y="35719"/>
                </a:lnTo>
                <a:lnTo>
                  <a:pt x="8930" y="26789"/>
                </a:lnTo>
                <a:lnTo>
                  <a:pt x="8930" y="17859"/>
                </a:lnTo>
                <a:lnTo>
                  <a:pt x="8930" y="8930"/>
                </a:lnTo>
                <a:lnTo>
                  <a:pt x="893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7" name="Freeform 6196"/>
          <p:cNvSpPr/>
          <p:nvPr/>
        </p:nvSpPr>
        <p:spPr bwMode="auto">
          <a:xfrm>
            <a:off x="8393905" y="4750593"/>
            <a:ext cx="17861" cy="89298"/>
          </a:xfrm>
          <a:custGeom>
            <a:avLst/>
            <a:gdLst/>
            <a:ahLst/>
            <a:cxnLst/>
            <a:rect l="0" t="0" r="0" b="0"/>
            <a:pathLst>
              <a:path w="17861" h="89298">
                <a:moveTo>
                  <a:pt x="8930" y="26789"/>
                </a:moveTo>
                <a:lnTo>
                  <a:pt x="8930" y="26789"/>
                </a:lnTo>
                <a:lnTo>
                  <a:pt x="8930" y="26789"/>
                </a:lnTo>
                <a:lnTo>
                  <a:pt x="8930" y="35719"/>
                </a:lnTo>
                <a:lnTo>
                  <a:pt x="0" y="44649"/>
                </a:lnTo>
                <a:lnTo>
                  <a:pt x="0" y="53578"/>
                </a:lnTo>
                <a:lnTo>
                  <a:pt x="0" y="62508"/>
                </a:lnTo>
                <a:lnTo>
                  <a:pt x="0" y="71438"/>
                </a:lnTo>
                <a:lnTo>
                  <a:pt x="0" y="71438"/>
                </a:lnTo>
                <a:lnTo>
                  <a:pt x="0" y="80368"/>
                </a:lnTo>
                <a:lnTo>
                  <a:pt x="8930" y="80368"/>
                </a:lnTo>
                <a:lnTo>
                  <a:pt x="8930" y="80368"/>
                </a:lnTo>
                <a:lnTo>
                  <a:pt x="8930" y="71438"/>
                </a:lnTo>
                <a:lnTo>
                  <a:pt x="17860" y="71438"/>
                </a:lnTo>
                <a:lnTo>
                  <a:pt x="17860" y="53578"/>
                </a:lnTo>
                <a:lnTo>
                  <a:pt x="17860" y="44649"/>
                </a:lnTo>
                <a:lnTo>
                  <a:pt x="17860" y="35719"/>
                </a:lnTo>
                <a:lnTo>
                  <a:pt x="17860" y="17860"/>
                </a:lnTo>
                <a:lnTo>
                  <a:pt x="8930" y="17860"/>
                </a:lnTo>
                <a:lnTo>
                  <a:pt x="8930" y="17860"/>
                </a:lnTo>
                <a:lnTo>
                  <a:pt x="0" y="17860"/>
                </a:lnTo>
                <a:lnTo>
                  <a:pt x="0" y="35719"/>
                </a:lnTo>
                <a:lnTo>
                  <a:pt x="0" y="44649"/>
                </a:lnTo>
                <a:lnTo>
                  <a:pt x="0" y="62508"/>
                </a:lnTo>
                <a:lnTo>
                  <a:pt x="0" y="71438"/>
                </a:lnTo>
                <a:lnTo>
                  <a:pt x="0" y="80368"/>
                </a:lnTo>
                <a:lnTo>
                  <a:pt x="8930" y="89297"/>
                </a:lnTo>
                <a:lnTo>
                  <a:pt x="8930" y="80368"/>
                </a:lnTo>
                <a:lnTo>
                  <a:pt x="17860" y="71438"/>
                </a:lnTo>
                <a:lnTo>
                  <a:pt x="17860" y="62508"/>
                </a:lnTo>
                <a:lnTo>
                  <a:pt x="17860" y="44649"/>
                </a:lnTo>
                <a:lnTo>
                  <a:pt x="17860" y="17860"/>
                </a:lnTo>
                <a:lnTo>
                  <a:pt x="8930" y="8930"/>
                </a:lnTo>
                <a:lnTo>
                  <a:pt x="8930" y="0"/>
                </a:lnTo>
                <a:lnTo>
                  <a:pt x="8930" y="8930"/>
                </a:lnTo>
                <a:lnTo>
                  <a:pt x="0" y="17860"/>
                </a:lnTo>
                <a:lnTo>
                  <a:pt x="0" y="44649"/>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8" name="Freeform 6197"/>
          <p:cNvSpPr/>
          <p:nvPr/>
        </p:nvSpPr>
        <p:spPr bwMode="auto">
          <a:xfrm>
            <a:off x="8268890" y="4313039"/>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9" name="Freeform 6198"/>
          <p:cNvSpPr/>
          <p:nvPr/>
        </p:nvSpPr>
        <p:spPr bwMode="auto">
          <a:xfrm>
            <a:off x="8268890" y="4223742"/>
            <a:ext cx="116087" cy="241102"/>
          </a:xfrm>
          <a:custGeom>
            <a:avLst/>
            <a:gdLst/>
            <a:ahLst/>
            <a:cxnLst/>
            <a:rect l="0" t="0" r="0" b="0"/>
            <a:pathLst>
              <a:path w="116087" h="241102">
                <a:moveTo>
                  <a:pt x="0" y="98226"/>
                </a:moveTo>
                <a:lnTo>
                  <a:pt x="8930" y="107156"/>
                </a:lnTo>
                <a:lnTo>
                  <a:pt x="8930" y="116086"/>
                </a:lnTo>
                <a:lnTo>
                  <a:pt x="8930" y="133945"/>
                </a:lnTo>
                <a:lnTo>
                  <a:pt x="17859" y="142875"/>
                </a:lnTo>
                <a:lnTo>
                  <a:pt x="17859" y="160734"/>
                </a:lnTo>
                <a:lnTo>
                  <a:pt x="26789" y="178594"/>
                </a:lnTo>
                <a:lnTo>
                  <a:pt x="17859" y="187523"/>
                </a:lnTo>
                <a:lnTo>
                  <a:pt x="17859" y="196453"/>
                </a:lnTo>
                <a:lnTo>
                  <a:pt x="17859" y="196453"/>
                </a:lnTo>
                <a:lnTo>
                  <a:pt x="17859" y="196453"/>
                </a:lnTo>
                <a:lnTo>
                  <a:pt x="17859" y="187523"/>
                </a:lnTo>
                <a:lnTo>
                  <a:pt x="26789" y="178594"/>
                </a:lnTo>
                <a:lnTo>
                  <a:pt x="17859" y="151804"/>
                </a:lnTo>
                <a:lnTo>
                  <a:pt x="26789" y="133945"/>
                </a:lnTo>
                <a:lnTo>
                  <a:pt x="17859" y="107156"/>
                </a:lnTo>
                <a:lnTo>
                  <a:pt x="17859" y="89297"/>
                </a:lnTo>
                <a:lnTo>
                  <a:pt x="17859" y="71437"/>
                </a:lnTo>
                <a:lnTo>
                  <a:pt x="17859" y="71437"/>
                </a:lnTo>
                <a:lnTo>
                  <a:pt x="26789" y="89297"/>
                </a:lnTo>
                <a:lnTo>
                  <a:pt x="35719" y="116086"/>
                </a:lnTo>
                <a:lnTo>
                  <a:pt x="44648" y="142875"/>
                </a:lnTo>
                <a:lnTo>
                  <a:pt x="53578" y="169664"/>
                </a:lnTo>
                <a:lnTo>
                  <a:pt x="62508" y="205383"/>
                </a:lnTo>
                <a:lnTo>
                  <a:pt x="62508" y="223242"/>
                </a:lnTo>
                <a:lnTo>
                  <a:pt x="71437" y="232172"/>
                </a:lnTo>
                <a:lnTo>
                  <a:pt x="71437" y="241101"/>
                </a:lnTo>
                <a:lnTo>
                  <a:pt x="71437" y="232172"/>
                </a:lnTo>
                <a:lnTo>
                  <a:pt x="80367" y="214312"/>
                </a:lnTo>
                <a:lnTo>
                  <a:pt x="80367" y="187523"/>
                </a:lnTo>
                <a:lnTo>
                  <a:pt x="80367" y="142875"/>
                </a:lnTo>
                <a:lnTo>
                  <a:pt x="71437" y="98226"/>
                </a:lnTo>
                <a:lnTo>
                  <a:pt x="71437" y="53578"/>
                </a:lnTo>
                <a:lnTo>
                  <a:pt x="71437" y="17859"/>
                </a:lnTo>
                <a:lnTo>
                  <a:pt x="80367" y="0"/>
                </a:lnTo>
                <a:lnTo>
                  <a:pt x="80367" y="0"/>
                </a:lnTo>
                <a:lnTo>
                  <a:pt x="89297" y="17859"/>
                </a:lnTo>
                <a:lnTo>
                  <a:pt x="98226" y="44648"/>
                </a:lnTo>
                <a:lnTo>
                  <a:pt x="98226" y="71437"/>
                </a:lnTo>
                <a:lnTo>
                  <a:pt x="107156" y="107156"/>
                </a:lnTo>
                <a:lnTo>
                  <a:pt x="107156" y="133945"/>
                </a:lnTo>
                <a:lnTo>
                  <a:pt x="107156" y="160734"/>
                </a:lnTo>
                <a:lnTo>
                  <a:pt x="107156" y="169664"/>
                </a:lnTo>
                <a:lnTo>
                  <a:pt x="116086" y="169664"/>
                </a:lnTo>
                <a:lnTo>
                  <a:pt x="116086" y="151804"/>
                </a:lnTo>
                <a:lnTo>
                  <a:pt x="11608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0" name="Freeform 6199"/>
          <p:cNvSpPr/>
          <p:nvPr/>
        </p:nvSpPr>
        <p:spPr bwMode="auto">
          <a:xfrm>
            <a:off x="8411765" y="4027289"/>
            <a:ext cx="26790" cy="375048"/>
          </a:xfrm>
          <a:custGeom>
            <a:avLst/>
            <a:gdLst/>
            <a:ahLst/>
            <a:cxnLst/>
            <a:rect l="0" t="0" r="0" b="0"/>
            <a:pathLst>
              <a:path w="26790" h="375048">
                <a:moveTo>
                  <a:pt x="8930" y="0"/>
                </a:moveTo>
                <a:lnTo>
                  <a:pt x="8930" y="0"/>
                </a:lnTo>
                <a:lnTo>
                  <a:pt x="8930" y="0"/>
                </a:lnTo>
                <a:lnTo>
                  <a:pt x="17859" y="0"/>
                </a:lnTo>
                <a:lnTo>
                  <a:pt x="17859" y="0"/>
                </a:lnTo>
                <a:lnTo>
                  <a:pt x="26789" y="8929"/>
                </a:lnTo>
                <a:lnTo>
                  <a:pt x="26789" y="17859"/>
                </a:lnTo>
                <a:lnTo>
                  <a:pt x="26789" y="44648"/>
                </a:lnTo>
                <a:lnTo>
                  <a:pt x="17859" y="89297"/>
                </a:lnTo>
                <a:lnTo>
                  <a:pt x="17859" y="133945"/>
                </a:lnTo>
                <a:lnTo>
                  <a:pt x="17859" y="187523"/>
                </a:lnTo>
                <a:lnTo>
                  <a:pt x="17859" y="241101"/>
                </a:lnTo>
                <a:lnTo>
                  <a:pt x="17859" y="294679"/>
                </a:lnTo>
                <a:lnTo>
                  <a:pt x="8930" y="330398"/>
                </a:lnTo>
                <a:lnTo>
                  <a:pt x="0" y="366117"/>
                </a:lnTo>
                <a:lnTo>
                  <a:pt x="0" y="375047"/>
                </a:lnTo>
                <a:lnTo>
                  <a:pt x="0"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1" name="Freeform 6200"/>
          <p:cNvSpPr/>
          <p:nvPr/>
        </p:nvSpPr>
        <p:spPr bwMode="auto">
          <a:xfrm>
            <a:off x="8438554" y="4027289"/>
            <a:ext cx="98227" cy="285751"/>
          </a:xfrm>
          <a:custGeom>
            <a:avLst/>
            <a:gdLst/>
            <a:ahLst/>
            <a:cxnLst/>
            <a:rect l="0" t="0" r="0" b="0"/>
            <a:pathLst>
              <a:path w="98227" h="285751">
                <a:moveTo>
                  <a:pt x="17859" y="169664"/>
                </a:moveTo>
                <a:lnTo>
                  <a:pt x="8930" y="160734"/>
                </a:lnTo>
                <a:lnTo>
                  <a:pt x="8930" y="160734"/>
                </a:lnTo>
                <a:lnTo>
                  <a:pt x="8930" y="160734"/>
                </a:lnTo>
                <a:lnTo>
                  <a:pt x="0" y="151804"/>
                </a:lnTo>
                <a:lnTo>
                  <a:pt x="8930" y="151804"/>
                </a:lnTo>
                <a:lnTo>
                  <a:pt x="8930" y="151804"/>
                </a:lnTo>
                <a:lnTo>
                  <a:pt x="8930" y="160734"/>
                </a:lnTo>
                <a:lnTo>
                  <a:pt x="17859" y="169664"/>
                </a:lnTo>
                <a:lnTo>
                  <a:pt x="17859" y="196453"/>
                </a:lnTo>
                <a:lnTo>
                  <a:pt x="26789" y="214312"/>
                </a:lnTo>
                <a:lnTo>
                  <a:pt x="26789" y="241101"/>
                </a:lnTo>
                <a:lnTo>
                  <a:pt x="35719" y="267890"/>
                </a:lnTo>
                <a:lnTo>
                  <a:pt x="35719" y="276820"/>
                </a:lnTo>
                <a:lnTo>
                  <a:pt x="44648" y="285750"/>
                </a:lnTo>
                <a:lnTo>
                  <a:pt x="53578" y="285750"/>
                </a:lnTo>
                <a:lnTo>
                  <a:pt x="62508" y="276820"/>
                </a:lnTo>
                <a:lnTo>
                  <a:pt x="62508" y="250031"/>
                </a:lnTo>
                <a:lnTo>
                  <a:pt x="62508" y="223242"/>
                </a:lnTo>
                <a:lnTo>
                  <a:pt x="53578" y="187523"/>
                </a:lnTo>
                <a:lnTo>
                  <a:pt x="53578" y="151804"/>
                </a:lnTo>
                <a:lnTo>
                  <a:pt x="44648" y="125015"/>
                </a:lnTo>
                <a:lnTo>
                  <a:pt x="44648" y="116086"/>
                </a:lnTo>
                <a:lnTo>
                  <a:pt x="53578" y="116086"/>
                </a:lnTo>
                <a:lnTo>
                  <a:pt x="53578" y="133945"/>
                </a:lnTo>
                <a:lnTo>
                  <a:pt x="62508" y="151804"/>
                </a:lnTo>
                <a:lnTo>
                  <a:pt x="62508" y="178593"/>
                </a:lnTo>
                <a:lnTo>
                  <a:pt x="71437" y="205382"/>
                </a:lnTo>
                <a:lnTo>
                  <a:pt x="71437" y="223242"/>
                </a:lnTo>
                <a:lnTo>
                  <a:pt x="71437" y="232172"/>
                </a:lnTo>
                <a:lnTo>
                  <a:pt x="80367" y="241101"/>
                </a:lnTo>
                <a:lnTo>
                  <a:pt x="80367" y="232172"/>
                </a:lnTo>
                <a:lnTo>
                  <a:pt x="80367" y="214312"/>
                </a:lnTo>
                <a:lnTo>
                  <a:pt x="89297" y="187523"/>
                </a:lnTo>
                <a:lnTo>
                  <a:pt x="89297" y="142875"/>
                </a:lnTo>
                <a:lnTo>
                  <a:pt x="89297" y="107156"/>
                </a:lnTo>
                <a:lnTo>
                  <a:pt x="89297" y="62507"/>
                </a:lnTo>
                <a:lnTo>
                  <a:pt x="89297" y="26789"/>
                </a:lnTo>
                <a:lnTo>
                  <a:pt x="89297" y="8929"/>
                </a:lnTo>
                <a:lnTo>
                  <a:pt x="98226" y="0"/>
                </a:lnTo>
                <a:lnTo>
                  <a:pt x="98226" y="8929"/>
                </a:lnTo>
                <a:lnTo>
                  <a:pt x="89297" y="26789"/>
                </a:lnTo>
                <a:lnTo>
                  <a:pt x="89297" y="35718"/>
                </a:lnTo>
                <a:lnTo>
                  <a:pt x="89297" y="53578"/>
                </a:lnTo>
                <a:lnTo>
                  <a:pt x="89297" y="71437"/>
                </a:lnTo>
                <a:lnTo>
                  <a:pt x="89297" y="80367"/>
                </a:lnTo>
                <a:lnTo>
                  <a:pt x="98226" y="80367"/>
                </a:lnTo>
                <a:lnTo>
                  <a:pt x="98226" y="80367"/>
                </a:lnTo>
                <a:lnTo>
                  <a:pt x="98226" y="62507"/>
                </a:lnTo>
                <a:lnTo>
                  <a:pt x="98226" y="44648"/>
                </a:lnTo>
                <a:lnTo>
                  <a:pt x="9822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2" name="Freeform 6201"/>
          <p:cNvSpPr/>
          <p:nvPr/>
        </p:nvSpPr>
        <p:spPr bwMode="auto">
          <a:xfrm>
            <a:off x="8554640" y="4000500"/>
            <a:ext cx="35720" cy="169665"/>
          </a:xfrm>
          <a:custGeom>
            <a:avLst/>
            <a:gdLst/>
            <a:ahLst/>
            <a:cxnLst/>
            <a:rect l="0" t="0" r="0" b="0"/>
            <a:pathLst>
              <a:path w="35720" h="169665">
                <a:moveTo>
                  <a:pt x="0" y="0"/>
                </a:moveTo>
                <a:lnTo>
                  <a:pt x="0" y="8929"/>
                </a:lnTo>
                <a:lnTo>
                  <a:pt x="0" y="8929"/>
                </a:lnTo>
                <a:lnTo>
                  <a:pt x="0" y="26789"/>
                </a:lnTo>
                <a:lnTo>
                  <a:pt x="8930" y="44648"/>
                </a:lnTo>
                <a:lnTo>
                  <a:pt x="8930" y="71437"/>
                </a:lnTo>
                <a:lnTo>
                  <a:pt x="8930" y="98226"/>
                </a:lnTo>
                <a:lnTo>
                  <a:pt x="8930" y="125015"/>
                </a:lnTo>
                <a:lnTo>
                  <a:pt x="17859" y="142875"/>
                </a:lnTo>
                <a:lnTo>
                  <a:pt x="17859" y="160734"/>
                </a:lnTo>
                <a:lnTo>
                  <a:pt x="26789" y="169664"/>
                </a:lnTo>
                <a:lnTo>
                  <a:pt x="35719" y="169664"/>
                </a:lnTo>
                <a:lnTo>
                  <a:pt x="35719" y="160734"/>
                </a:lnTo>
                <a:lnTo>
                  <a:pt x="35719" y="151804"/>
                </a:lnTo>
                <a:lnTo>
                  <a:pt x="26789" y="133945"/>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3" name="Freeform 6202"/>
          <p:cNvSpPr/>
          <p:nvPr/>
        </p:nvSpPr>
        <p:spPr bwMode="auto">
          <a:xfrm>
            <a:off x="8509991" y="3946921"/>
            <a:ext cx="169665" cy="205384"/>
          </a:xfrm>
          <a:custGeom>
            <a:avLst/>
            <a:gdLst/>
            <a:ahLst/>
            <a:cxnLst/>
            <a:rect l="0" t="0" r="0" b="0"/>
            <a:pathLst>
              <a:path w="169665" h="205384">
                <a:moveTo>
                  <a:pt x="0" y="62508"/>
                </a:moveTo>
                <a:lnTo>
                  <a:pt x="8930" y="53579"/>
                </a:lnTo>
                <a:lnTo>
                  <a:pt x="17860" y="44649"/>
                </a:lnTo>
                <a:lnTo>
                  <a:pt x="26789" y="35719"/>
                </a:lnTo>
                <a:lnTo>
                  <a:pt x="44649" y="17860"/>
                </a:lnTo>
                <a:lnTo>
                  <a:pt x="62508" y="8930"/>
                </a:lnTo>
                <a:lnTo>
                  <a:pt x="80368" y="0"/>
                </a:lnTo>
                <a:lnTo>
                  <a:pt x="80368" y="0"/>
                </a:lnTo>
                <a:lnTo>
                  <a:pt x="80368" y="8930"/>
                </a:lnTo>
                <a:lnTo>
                  <a:pt x="71438" y="17860"/>
                </a:lnTo>
                <a:lnTo>
                  <a:pt x="62508" y="44649"/>
                </a:lnTo>
                <a:lnTo>
                  <a:pt x="53579" y="62508"/>
                </a:lnTo>
                <a:lnTo>
                  <a:pt x="44649" y="89297"/>
                </a:lnTo>
                <a:lnTo>
                  <a:pt x="35719" y="107157"/>
                </a:lnTo>
                <a:lnTo>
                  <a:pt x="35719" y="116086"/>
                </a:lnTo>
                <a:lnTo>
                  <a:pt x="44649" y="125016"/>
                </a:lnTo>
                <a:lnTo>
                  <a:pt x="53579" y="116086"/>
                </a:lnTo>
                <a:lnTo>
                  <a:pt x="62508" y="107157"/>
                </a:lnTo>
                <a:lnTo>
                  <a:pt x="89297" y="98227"/>
                </a:lnTo>
                <a:lnTo>
                  <a:pt x="107157" y="89297"/>
                </a:lnTo>
                <a:lnTo>
                  <a:pt x="133946" y="80368"/>
                </a:lnTo>
                <a:lnTo>
                  <a:pt x="160735" y="80368"/>
                </a:lnTo>
                <a:lnTo>
                  <a:pt x="169664" y="89297"/>
                </a:lnTo>
                <a:lnTo>
                  <a:pt x="169664" y="98227"/>
                </a:lnTo>
                <a:lnTo>
                  <a:pt x="160735" y="125016"/>
                </a:lnTo>
                <a:lnTo>
                  <a:pt x="142875" y="151805"/>
                </a:lnTo>
                <a:lnTo>
                  <a:pt x="116086" y="169665"/>
                </a:lnTo>
                <a:lnTo>
                  <a:pt x="89297" y="187524"/>
                </a:lnTo>
                <a:lnTo>
                  <a:pt x="62508" y="205383"/>
                </a:lnTo>
                <a:lnTo>
                  <a:pt x="53579" y="205383"/>
                </a:lnTo>
                <a:lnTo>
                  <a:pt x="5357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4" name="Freeform 6203"/>
          <p:cNvSpPr/>
          <p:nvPr/>
        </p:nvSpPr>
        <p:spPr bwMode="auto">
          <a:xfrm>
            <a:off x="8581429" y="4027289"/>
            <a:ext cx="35720" cy="8930"/>
          </a:xfrm>
          <a:custGeom>
            <a:avLst/>
            <a:gdLst/>
            <a:ahLst/>
            <a:cxnLst/>
            <a:rect l="0" t="0" r="0" b="0"/>
            <a:pathLst>
              <a:path w="35720" h="8930">
                <a:moveTo>
                  <a:pt x="0" y="8929"/>
                </a:moveTo>
                <a:lnTo>
                  <a:pt x="8930" y="8929"/>
                </a:lnTo>
                <a:lnTo>
                  <a:pt x="8930" y="8929"/>
                </a:lnTo>
                <a:lnTo>
                  <a:pt x="17859" y="8929"/>
                </a:lnTo>
                <a:lnTo>
                  <a:pt x="26789" y="8929"/>
                </a:lnTo>
                <a:lnTo>
                  <a:pt x="26789" y="0"/>
                </a:lnTo>
                <a:lnTo>
                  <a:pt x="35719" y="0"/>
                </a:lnTo>
                <a:lnTo>
                  <a:pt x="35719" y="0"/>
                </a:lnTo>
                <a:lnTo>
                  <a:pt x="35719" y="0"/>
                </a:lnTo>
                <a:lnTo>
                  <a:pt x="26789" y="0"/>
                </a:lnTo>
                <a:lnTo>
                  <a:pt x="17859" y="0"/>
                </a:lnTo>
                <a:lnTo>
                  <a:pt x="17859" y="0"/>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5" name="Freeform 6204"/>
          <p:cNvSpPr/>
          <p:nvPr/>
        </p:nvSpPr>
        <p:spPr bwMode="auto">
          <a:xfrm>
            <a:off x="8349257" y="4500562"/>
            <a:ext cx="116087" cy="125017"/>
          </a:xfrm>
          <a:custGeom>
            <a:avLst/>
            <a:gdLst/>
            <a:ahLst/>
            <a:cxnLst/>
            <a:rect l="0" t="0" r="0" b="0"/>
            <a:pathLst>
              <a:path w="116087" h="125017">
                <a:moveTo>
                  <a:pt x="8930" y="0"/>
                </a:moveTo>
                <a:lnTo>
                  <a:pt x="8930" y="0"/>
                </a:lnTo>
                <a:lnTo>
                  <a:pt x="8930" y="0"/>
                </a:lnTo>
                <a:lnTo>
                  <a:pt x="0" y="0"/>
                </a:lnTo>
                <a:lnTo>
                  <a:pt x="0" y="0"/>
                </a:lnTo>
                <a:lnTo>
                  <a:pt x="8930" y="0"/>
                </a:lnTo>
                <a:lnTo>
                  <a:pt x="8930" y="0"/>
                </a:lnTo>
                <a:lnTo>
                  <a:pt x="8930" y="0"/>
                </a:lnTo>
                <a:lnTo>
                  <a:pt x="8930" y="0"/>
                </a:lnTo>
                <a:lnTo>
                  <a:pt x="8930" y="0"/>
                </a:lnTo>
                <a:lnTo>
                  <a:pt x="8930" y="8930"/>
                </a:lnTo>
                <a:lnTo>
                  <a:pt x="8930" y="17859"/>
                </a:lnTo>
                <a:lnTo>
                  <a:pt x="8930" y="26789"/>
                </a:lnTo>
                <a:lnTo>
                  <a:pt x="8930" y="53578"/>
                </a:lnTo>
                <a:lnTo>
                  <a:pt x="8930" y="71438"/>
                </a:lnTo>
                <a:lnTo>
                  <a:pt x="17859" y="89297"/>
                </a:lnTo>
                <a:lnTo>
                  <a:pt x="17859" y="107156"/>
                </a:lnTo>
                <a:lnTo>
                  <a:pt x="17859" y="116086"/>
                </a:lnTo>
                <a:lnTo>
                  <a:pt x="17859" y="125016"/>
                </a:lnTo>
                <a:lnTo>
                  <a:pt x="17859" y="125016"/>
                </a:lnTo>
                <a:lnTo>
                  <a:pt x="26789" y="116086"/>
                </a:lnTo>
                <a:lnTo>
                  <a:pt x="35719" y="98227"/>
                </a:lnTo>
                <a:lnTo>
                  <a:pt x="44648" y="80367"/>
                </a:lnTo>
                <a:lnTo>
                  <a:pt x="53578" y="62508"/>
                </a:lnTo>
                <a:lnTo>
                  <a:pt x="62508" y="53578"/>
                </a:lnTo>
                <a:lnTo>
                  <a:pt x="80367" y="44649"/>
                </a:lnTo>
                <a:lnTo>
                  <a:pt x="89297" y="44649"/>
                </a:lnTo>
                <a:lnTo>
                  <a:pt x="98227" y="53578"/>
                </a:lnTo>
                <a:lnTo>
                  <a:pt x="107156" y="62508"/>
                </a:lnTo>
                <a:lnTo>
                  <a:pt x="116086" y="71438"/>
                </a:lnTo>
                <a:lnTo>
                  <a:pt x="11608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6" name="Freeform 6205"/>
          <p:cNvSpPr/>
          <p:nvPr/>
        </p:nvSpPr>
        <p:spPr bwMode="auto">
          <a:xfrm>
            <a:off x="8429624" y="4339828"/>
            <a:ext cx="80368" cy="187524"/>
          </a:xfrm>
          <a:custGeom>
            <a:avLst/>
            <a:gdLst/>
            <a:ahLst/>
            <a:cxnLst/>
            <a:rect l="0" t="0" r="0" b="0"/>
            <a:pathLst>
              <a:path w="80368" h="187524">
                <a:moveTo>
                  <a:pt x="8930" y="53578"/>
                </a:moveTo>
                <a:lnTo>
                  <a:pt x="0" y="53578"/>
                </a:lnTo>
                <a:lnTo>
                  <a:pt x="0" y="53578"/>
                </a:lnTo>
                <a:lnTo>
                  <a:pt x="0" y="44648"/>
                </a:lnTo>
                <a:lnTo>
                  <a:pt x="0" y="44648"/>
                </a:lnTo>
                <a:lnTo>
                  <a:pt x="0" y="44648"/>
                </a:lnTo>
                <a:lnTo>
                  <a:pt x="0" y="44648"/>
                </a:lnTo>
                <a:lnTo>
                  <a:pt x="0" y="44648"/>
                </a:lnTo>
                <a:lnTo>
                  <a:pt x="0" y="53578"/>
                </a:lnTo>
                <a:lnTo>
                  <a:pt x="8930" y="71437"/>
                </a:lnTo>
                <a:lnTo>
                  <a:pt x="8930" y="80367"/>
                </a:lnTo>
                <a:lnTo>
                  <a:pt x="17860" y="107156"/>
                </a:lnTo>
                <a:lnTo>
                  <a:pt x="17860" y="116086"/>
                </a:lnTo>
                <a:lnTo>
                  <a:pt x="8930" y="133945"/>
                </a:lnTo>
                <a:lnTo>
                  <a:pt x="8930" y="151804"/>
                </a:lnTo>
                <a:lnTo>
                  <a:pt x="8930" y="160734"/>
                </a:lnTo>
                <a:lnTo>
                  <a:pt x="8930" y="160734"/>
                </a:lnTo>
                <a:lnTo>
                  <a:pt x="8930" y="160734"/>
                </a:lnTo>
                <a:lnTo>
                  <a:pt x="8930" y="151804"/>
                </a:lnTo>
                <a:lnTo>
                  <a:pt x="8930" y="133945"/>
                </a:lnTo>
                <a:lnTo>
                  <a:pt x="17860" y="116086"/>
                </a:lnTo>
                <a:lnTo>
                  <a:pt x="17860" y="98226"/>
                </a:lnTo>
                <a:lnTo>
                  <a:pt x="17860" y="71437"/>
                </a:lnTo>
                <a:lnTo>
                  <a:pt x="17860" y="53578"/>
                </a:lnTo>
                <a:lnTo>
                  <a:pt x="17860" y="35718"/>
                </a:lnTo>
                <a:lnTo>
                  <a:pt x="17860" y="26789"/>
                </a:lnTo>
                <a:lnTo>
                  <a:pt x="8930" y="26789"/>
                </a:lnTo>
                <a:lnTo>
                  <a:pt x="8930" y="44648"/>
                </a:lnTo>
                <a:lnTo>
                  <a:pt x="8930" y="53578"/>
                </a:lnTo>
                <a:lnTo>
                  <a:pt x="17860" y="80367"/>
                </a:lnTo>
                <a:lnTo>
                  <a:pt x="26789" y="107156"/>
                </a:lnTo>
                <a:lnTo>
                  <a:pt x="26789" y="133945"/>
                </a:lnTo>
                <a:lnTo>
                  <a:pt x="35719" y="160734"/>
                </a:lnTo>
                <a:lnTo>
                  <a:pt x="35719" y="178593"/>
                </a:lnTo>
                <a:lnTo>
                  <a:pt x="35719" y="187523"/>
                </a:lnTo>
                <a:lnTo>
                  <a:pt x="35719" y="187523"/>
                </a:lnTo>
                <a:lnTo>
                  <a:pt x="35719" y="187523"/>
                </a:lnTo>
                <a:lnTo>
                  <a:pt x="44649" y="169664"/>
                </a:lnTo>
                <a:lnTo>
                  <a:pt x="44649" y="142875"/>
                </a:lnTo>
                <a:lnTo>
                  <a:pt x="44649" y="116086"/>
                </a:lnTo>
                <a:lnTo>
                  <a:pt x="44649" y="80367"/>
                </a:lnTo>
                <a:lnTo>
                  <a:pt x="44649" y="44648"/>
                </a:lnTo>
                <a:lnTo>
                  <a:pt x="44649" y="17859"/>
                </a:lnTo>
                <a:lnTo>
                  <a:pt x="44649" y="0"/>
                </a:lnTo>
                <a:lnTo>
                  <a:pt x="44649" y="0"/>
                </a:lnTo>
                <a:lnTo>
                  <a:pt x="44649" y="17859"/>
                </a:lnTo>
                <a:lnTo>
                  <a:pt x="53578" y="44648"/>
                </a:lnTo>
                <a:lnTo>
                  <a:pt x="62508" y="71437"/>
                </a:lnTo>
                <a:lnTo>
                  <a:pt x="62508" y="98226"/>
                </a:lnTo>
                <a:lnTo>
                  <a:pt x="71438" y="125015"/>
                </a:lnTo>
                <a:lnTo>
                  <a:pt x="71438" y="142875"/>
                </a:lnTo>
                <a:lnTo>
                  <a:pt x="71438" y="151804"/>
                </a:lnTo>
                <a:lnTo>
                  <a:pt x="80367" y="160734"/>
                </a:lnTo>
                <a:lnTo>
                  <a:pt x="71438" y="151804"/>
                </a:lnTo>
                <a:lnTo>
                  <a:pt x="80367" y="133945"/>
                </a:lnTo>
                <a:lnTo>
                  <a:pt x="71438" y="107156"/>
                </a:lnTo>
                <a:lnTo>
                  <a:pt x="7143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7" name="Freeform 6206"/>
          <p:cNvSpPr/>
          <p:nvPr/>
        </p:nvSpPr>
        <p:spPr bwMode="auto">
          <a:xfrm>
            <a:off x="8483202" y="4295179"/>
            <a:ext cx="44650" cy="133947"/>
          </a:xfrm>
          <a:custGeom>
            <a:avLst/>
            <a:gdLst/>
            <a:ahLst/>
            <a:cxnLst/>
            <a:rect l="0" t="0" r="0" b="0"/>
            <a:pathLst>
              <a:path w="44650" h="133947">
                <a:moveTo>
                  <a:pt x="0" y="0"/>
                </a:moveTo>
                <a:lnTo>
                  <a:pt x="0" y="0"/>
                </a:lnTo>
                <a:lnTo>
                  <a:pt x="0" y="0"/>
                </a:lnTo>
                <a:lnTo>
                  <a:pt x="0" y="8930"/>
                </a:lnTo>
                <a:lnTo>
                  <a:pt x="0" y="26789"/>
                </a:lnTo>
                <a:lnTo>
                  <a:pt x="8930" y="44649"/>
                </a:lnTo>
                <a:lnTo>
                  <a:pt x="17860" y="62508"/>
                </a:lnTo>
                <a:lnTo>
                  <a:pt x="17860" y="80367"/>
                </a:lnTo>
                <a:lnTo>
                  <a:pt x="26789" y="98227"/>
                </a:lnTo>
                <a:lnTo>
                  <a:pt x="26789" y="116086"/>
                </a:lnTo>
                <a:lnTo>
                  <a:pt x="26789" y="133946"/>
                </a:lnTo>
                <a:lnTo>
                  <a:pt x="35719" y="133946"/>
                </a:lnTo>
                <a:lnTo>
                  <a:pt x="35719" y="133946"/>
                </a:lnTo>
                <a:lnTo>
                  <a:pt x="44649" y="133946"/>
                </a:lnTo>
                <a:lnTo>
                  <a:pt x="35719" y="116086"/>
                </a:lnTo>
                <a:lnTo>
                  <a:pt x="35719" y="98227"/>
                </a:lnTo>
                <a:lnTo>
                  <a:pt x="3571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8" name="Freeform 6207"/>
          <p:cNvSpPr/>
          <p:nvPr/>
        </p:nvSpPr>
        <p:spPr bwMode="auto">
          <a:xfrm>
            <a:off x="8447484" y="4259461"/>
            <a:ext cx="116087" cy="178594"/>
          </a:xfrm>
          <a:custGeom>
            <a:avLst/>
            <a:gdLst/>
            <a:ahLst/>
            <a:cxnLst/>
            <a:rect l="0" t="0" r="0" b="0"/>
            <a:pathLst>
              <a:path w="116087" h="178594">
                <a:moveTo>
                  <a:pt x="0" y="62507"/>
                </a:moveTo>
                <a:lnTo>
                  <a:pt x="8929" y="62507"/>
                </a:lnTo>
                <a:lnTo>
                  <a:pt x="17859" y="53578"/>
                </a:lnTo>
                <a:lnTo>
                  <a:pt x="26789" y="44648"/>
                </a:lnTo>
                <a:lnTo>
                  <a:pt x="35718" y="35718"/>
                </a:lnTo>
                <a:lnTo>
                  <a:pt x="53578" y="17859"/>
                </a:lnTo>
                <a:lnTo>
                  <a:pt x="71437" y="8929"/>
                </a:lnTo>
                <a:lnTo>
                  <a:pt x="89296" y="0"/>
                </a:lnTo>
                <a:lnTo>
                  <a:pt x="98226" y="8929"/>
                </a:lnTo>
                <a:lnTo>
                  <a:pt x="107156" y="17859"/>
                </a:lnTo>
                <a:lnTo>
                  <a:pt x="116086" y="35718"/>
                </a:lnTo>
                <a:lnTo>
                  <a:pt x="116086" y="62507"/>
                </a:lnTo>
                <a:lnTo>
                  <a:pt x="116086" y="98226"/>
                </a:lnTo>
                <a:lnTo>
                  <a:pt x="107156" y="133945"/>
                </a:lnTo>
                <a:lnTo>
                  <a:pt x="98226" y="160734"/>
                </a:lnTo>
                <a:lnTo>
                  <a:pt x="89296" y="169664"/>
                </a:lnTo>
                <a:lnTo>
                  <a:pt x="89296" y="178593"/>
                </a:lnTo>
                <a:lnTo>
                  <a:pt x="80367" y="160734"/>
                </a:lnTo>
                <a:lnTo>
                  <a:pt x="8036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9" name="Freeform 6208"/>
          <p:cNvSpPr/>
          <p:nvPr/>
        </p:nvSpPr>
        <p:spPr bwMode="auto">
          <a:xfrm>
            <a:off x="7563445" y="3402211"/>
            <a:ext cx="339329" cy="285751"/>
          </a:xfrm>
          <a:custGeom>
            <a:avLst/>
            <a:gdLst/>
            <a:ahLst/>
            <a:cxnLst/>
            <a:rect l="0" t="0" r="0" b="0"/>
            <a:pathLst>
              <a:path w="339329" h="285751">
                <a:moveTo>
                  <a:pt x="35719" y="26789"/>
                </a:moveTo>
                <a:lnTo>
                  <a:pt x="26789" y="26789"/>
                </a:lnTo>
                <a:lnTo>
                  <a:pt x="17860" y="17859"/>
                </a:lnTo>
                <a:lnTo>
                  <a:pt x="8930" y="17859"/>
                </a:lnTo>
                <a:lnTo>
                  <a:pt x="0" y="17859"/>
                </a:lnTo>
                <a:lnTo>
                  <a:pt x="0" y="17859"/>
                </a:lnTo>
                <a:lnTo>
                  <a:pt x="0" y="8929"/>
                </a:lnTo>
                <a:lnTo>
                  <a:pt x="0" y="0"/>
                </a:lnTo>
                <a:lnTo>
                  <a:pt x="0" y="0"/>
                </a:lnTo>
                <a:lnTo>
                  <a:pt x="8930" y="0"/>
                </a:lnTo>
                <a:lnTo>
                  <a:pt x="17860" y="0"/>
                </a:lnTo>
                <a:lnTo>
                  <a:pt x="26789" y="8929"/>
                </a:lnTo>
                <a:lnTo>
                  <a:pt x="35719" y="35718"/>
                </a:lnTo>
                <a:lnTo>
                  <a:pt x="44649" y="71437"/>
                </a:lnTo>
                <a:lnTo>
                  <a:pt x="44649" y="116085"/>
                </a:lnTo>
                <a:lnTo>
                  <a:pt x="53578" y="169664"/>
                </a:lnTo>
                <a:lnTo>
                  <a:pt x="62508" y="214312"/>
                </a:lnTo>
                <a:lnTo>
                  <a:pt x="71438" y="250031"/>
                </a:lnTo>
                <a:lnTo>
                  <a:pt x="80368" y="276820"/>
                </a:lnTo>
                <a:lnTo>
                  <a:pt x="98227" y="285750"/>
                </a:lnTo>
                <a:lnTo>
                  <a:pt x="116086" y="267890"/>
                </a:lnTo>
                <a:lnTo>
                  <a:pt x="151805" y="250031"/>
                </a:lnTo>
                <a:lnTo>
                  <a:pt x="178594" y="214312"/>
                </a:lnTo>
                <a:lnTo>
                  <a:pt x="223243" y="178593"/>
                </a:lnTo>
                <a:lnTo>
                  <a:pt x="258961" y="142875"/>
                </a:lnTo>
                <a:lnTo>
                  <a:pt x="294680" y="116085"/>
                </a:lnTo>
                <a:lnTo>
                  <a:pt x="321469" y="98226"/>
                </a:lnTo>
                <a:lnTo>
                  <a:pt x="339328" y="89296"/>
                </a:lnTo>
                <a:lnTo>
                  <a:pt x="339328" y="80367"/>
                </a:lnTo>
                <a:lnTo>
                  <a:pt x="330399" y="71437"/>
                </a:lnTo>
                <a:lnTo>
                  <a:pt x="33039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0" name="Freeform 6209"/>
          <p:cNvSpPr/>
          <p:nvPr/>
        </p:nvSpPr>
        <p:spPr bwMode="auto">
          <a:xfrm>
            <a:off x="7831336" y="3098601"/>
            <a:ext cx="348259" cy="419696"/>
          </a:xfrm>
          <a:custGeom>
            <a:avLst/>
            <a:gdLst/>
            <a:ahLst/>
            <a:cxnLst/>
            <a:rect l="0" t="0" r="0" b="0"/>
            <a:pathLst>
              <a:path w="348259" h="419696">
                <a:moveTo>
                  <a:pt x="26789" y="116086"/>
                </a:moveTo>
                <a:lnTo>
                  <a:pt x="17859" y="116086"/>
                </a:lnTo>
                <a:lnTo>
                  <a:pt x="8930" y="116086"/>
                </a:lnTo>
                <a:lnTo>
                  <a:pt x="8930" y="107156"/>
                </a:lnTo>
                <a:lnTo>
                  <a:pt x="0" y="116086"/>
                </a:lnTo>
                <a:lnTo>
                  <a:pt x="0" y="116086"/>
                </a:lnTo>
                <a:lnTo>
                  <a:pt x="0" y="125016"/>
                </a:lnTo>
                <a:lnTo>
                  <a:pt x="8930" y="151805"/>
                </a:lnTo>
                <a:lnTo>
                  <a:pt x="8930" y="178594"/>
                </a:lnTo>
                <a:lnTo>
                  <a:pt x="26789" y="205383"/>
                </a:lnTo>
                <a:lnTo>
                  <a:pt x="44648" y="250031"/>
                </a:lnTo>
                <a:lnTo>
                  <a:pt x="53578" y="294680"/>
                </a:lnTo>
                <a:lnTo>
                  <a:pt x="62508" y="330399"/>
                </a:lnTo>
                <a:lnTo>
                  <a:pt x="71437" y="366117"/>
                </a:lnTo>
                <a:lnTo>
                  <a:pt x="71437" y="401836"/>
                </a:lnTo>
                <a:lnTo>
                  <a:pt x="71437" y="410766"/>
                </a:lnTo>
                <a:lnTo>
                  <a:pt x="71437" y="419695"/>
                </a:lnTo>
                <a:lnTo>
                  <a:pt x="71437" y="401836"/>
                </a:lnTo>
                <a:lnTo>
                  <a:pt x="71437" y="375047"/>
                </a:lnTo>
                <a:lnTo>
                  <a:pt x="62508" y="330399"/>
                </a:lnTo>
                <a:lnTo>
                  <a:pt x="53578" y="276820"/>
                </a:lnTo>
                <a:lnTo>
                  <a:pt x="44648" y="214313"/>
                </a:lnTo>
                <a:lnTo>
                  <a:pt x="35719" y="151805"/>
                </a:lnTo>
                <a:lnTo>
                  <a:pt x="26789" y="107156"/>
                </a:lnTo>
                <a:lnTo>
                  <a:pt x="26789" y="80367"/>
                </a:lnTo>
                <a:lnTo>
                  <a:pt x="26789" y="80367"/>
                </a:lnTo>
                <a:lnTo>
                  <a:pt x="44648" y="98227"/>
                </a:lnTo>
                <a:lnTo>
                  <a:pt x="62508" y="133945"/>
                </a:lnTo>
                <a:lnTo>
                  <a:pt x="80367" y="187524"/>
                </a:lnTo>
                <a:lnTo>
                  <a:pt x="107156" y="241102"/>
                </a:lnTo>
                <a:lnTo>
                  <a:pt x="125016" y="294680"/>
                </a:lnTo>
                <a:lnTo>
                  <a:pt x="142875" y="339328"/>
                </a:lnTo>
                <a:lnTo>
                  <a:pt x="160734" y="366117"/>
                </a:lnTo>
                <a:lnTo>
                  <a:pt x="169664" y="383977"/>
                </a:lnTo>
                <a:lnTo>
                  <a:pt x="178594" y="392906"/>
                </a:lnTo>
                <a:lnTo>
                  <a:pt x="187523" y="375047"/>
                </a:lnTo>
                <a:lnTo>
                  <a:pt x="187523" y="348258"/>
                </a:lnTo>
                <a:lnTo>
                  <a:pt x="187523" y="294680"/>
                </a:lnTo>
                <a:lnTo>
                  <a:pt x="169664" y="232172"/>
                </a:lnTo>
                <a:lnTo>
                  <a:pt x="151805" y="160735"/>
                </a:lnTo>
                <a:lnTo>
                  <a:pt x="133945" y="98227"/>
                </a:lnTo>
                <a:lnTo>
                  <a:pt x="125016" y="44649"/>
                </a:lnTo>
                <a:lnTo>
                  <a:pt x="133945" y="8930"/>
                </a:lnTo>
                <a:lnTo>
                  <a:pt x="142875" y="0"/>
                </a:lnTo>
                <a:lnTo>
                  <a:pt x="160734" y="8930"/>
                </a:lnTo>
                <a:lnTo>
                  <a:pt x="187523" y="44649"/>
                </a:lnTo>
                <a:lnTo>
                  <a:pt x="205383" y="89297"/>
                </a:lnTo>
                <a:lnTo>
                  <a:pt x="232172" y="142875"/>
                </a:lnTo>
                <a:lnTo>
                  <a:pt x="250031" y="196453"/>
                </a:lnTo>
                <a:lnTo>
                  <a:pt x="267891" y="241102"/>
                </a:lnTo>
                <a:lnTo>
                  <a:pt x="276820" y="276820"/>
                </a:lnTo>
                <a:lnTo>
                  <a:pt x="294680" y="303610"/>
                </a:lnTo>
                <a:lnTo>
                  <a:pt x="312539" y="312539"/>
                </a:lnTo>
                <a:lnTo>
                  <a:pt x="330398" y="312539"/>
                </a:lnTo>
                <a:lnTo>
                  <a:pt x="339328" y="285750"/>
                </a:lnTo>
                <a:lnTo>
                  <a:pt x="348258" y="250031"/>
                </a:lnTo>
                <a:lnTo>
                  <a:pt x="34825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1" name="Freeform 6210"/>
          <p:cNvSpPr/>
          <p:nvPr/>
        </p:nvSpPr>
        <p:spPr bwMode="auto">
          <a:xfrm>
            <a:off x="8206382" y="3000375"/>
            <a:ext cx="125017" cy="330399"/>
          </a:xfrm>
          <a:custGeom>
            <a:avLst/>
            <a:gdLst/>
            <a:ahLst/>
            <a:cxnLst/>
            <a:rect l="0" t="0" r="0" b="0"/>
            <a:pathLst>
              <a:path w="125017" h="330399">
                <a:moveTo>
                  <a:pt x="8930" y="0"/>
                </a:moveTo>
                <a:lnTo>
                  <a:pt x="0" y="8929"/>
                </a:lnTo>
                <a:lnTo>
                  <a:pt x="0" y="17859"/>
                </a:lnTo>
                <a:lnTo>
                  <a:pt x="0" y="35718"/>
                </a:lnTo>
                <a:lnTo>
                  <a:pt x="8930" y="62507"/>
                </a:lnTo>
                <a:lnTo>
                  <a:pt x="17859" y="107156"/>
                </a:lnTo>
                <a:lnTo>
                  <a:pt x="35719" y="151804"/>
                </a:lnTo>
                <a:lnTo>
                  <a:pt x="53578" y="205382"/>
                </a:lnTo>
                <a:lnTo>
                  <a:pt x="80367" y="250031"/>
                </a:lnTo>
                <a:lnTo>
                  <a:pt x="98227" y="285750"/>
                </a:lnTo>
                <a:lnTo>
                  <a:pt x="116086" y="321468"/>
                </a:lnTo>
                <a:lnTo>
                  <a:pt x="125016" y="330398"/>
                </a:lnTo>
                <a:lnTo>
                  <a:pt x="125016" y="330398"/>
                </a:lnTo>
                <a:lnTo>
                  <a:pt x="125016" y="321468"/>
                </a:lnTo>
                <a:lnTo>
                  <a:pt x="107156" y="285750"/>
                </a:lnTo>
                <a:lnTo>
                  <a:pt x="89297" y="241101"/>
                </a:lnTo>
                <a:lnTo>
                  <a:pt x="8929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2" name="Freeform 6211"/>
          <p:cNvSpPr/>
          <p:nvPr/>
        </p:nvSpPr>
        <p:spPr bwMode="auto">
          <a:xfrm>
            <a:off x="8108156" y="3018234"/>
            <a:ext cx="321469" cy="348259"/>
          </a:xfrm>
          <a:custGeom>
            <a:avLst/>
            <a:gdLst/>
            <a:ahLst/>
            <a:cxnLst/>
            <a:rect l="0" t="0" r="0" b="0"/>
            <a:pathLst>
              <a:path w="321469" h="348259">
                <a:moveTo>
                  <a:pt x="0" y="35719"/>
                </a:moveTo>
                <a:lnTo>
                  <a:pt x="0" y="44648"/>
                </a:lnTo>
                <a:lnTo>
                  <a:pt x="0" y="44648"/>
                </a:lnTo>
                <a:lnTo>
                  <a:pt x="0" y="44648"/>
                </a:lnTo>
                <a:lnTo>
                  <a:pt x="17860" y="44648"/>
                </a:lnTo>
                <a:lnTo>
                  <a:pt x="53578" y="35719"/>
                </a:lnTo>
                <a:lnTo>
                  <a:pt x="98226" y="17859"/>
                </a:lnTo>
                <a:lnTo>
                  <a:pt x="151804" y="8930"/>
                </a:lnTo>
                <a:lnTo>
                  <a:pt x="196453" y="0"/>
                </a:lnTo>
                <a:lnTo>
                  <a:pt x="241101" y="0"/>
                </a:lnTo>
                <a:lnTo>
                  <a:pt x="267890" y="17859"/>
                </a:lnTo>
                <a:lnTo>
                  <a:pt x="294679" y="53578"/>
                </a:lnTo>
                <a:lnTo>
                  <a:pt x="312539" y="107156"/>
                </a:lnTo>
                <a:lnTo>
                  <a:pt x="321468" y="169664"/>
                </a:lnTo>
                <a:lnTo>
                  <a:pt x="321468" y="232172"/>
                </a:lnTo>
                <a:lnTo>
                  <a:pt x="303609" y="294680"/>
                </a:lnTo>
                <a:lnTo>
                  <a:pt x="294679" y="330398"/>
                </a:lnTo>
                <a:lnTo>
                  <a:pt x="276820" y="348258"/>
                </a:lnTo>
                <a:lnTo>
                  <a:pt x="267890" y="339328"/>
                </a:lnTo>
                <a:lnTo>
                  <a:pt x="258960" y="294680"/>
                </a:lnTo>
                <a:lnTo>
                  <a:pt x="25896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3" name="Freeform 6212"/>
          <p:cNvSpPr/>
          <p:nvPr/>
        </p:nvSpPr>
        <p:spPr bwMode="auto">
          <a:xfrm>
            <a:off x="928688" y="4464843"/>
            <a:ext cx="964407" cy="1035846"/>
          </a:xfrm>
          <a:custGeom>
            <a:avLst/>
            <a:gdLst/>
            <a:ahLst/>
            <a:cxnLst/>
            <a:rect l="0" t="0" r="0" b="0"/>
            <a:pathLst>
              <a:path w="964407" h="1035846">
                <a:moveTo>
                  <a:pt x="26789" y="35719"/>
                </a:moveTo>
                <a:lnTo>
                  <a:pt x="17859" y="26789"/>
                </a:lnTo>
                <a:lnTo>
                  <a:pt x="8929" y="17860"/>
                </a:lnTo>
                <a:lnTo>
                  <a:pt x="8929" y="8930"/>
                </a:lnTo>
                <a:lnTo>
                  <a:pt x="0" y="0"/>
                </a:lnTo>
                <a:lnTo>
                  <a:pt x="0" y="8930"/>
                </a:lnTo>
                <a:lnTo>
                  <a:pt x="17859" y="8930"/>
                </a:lnTo>
                <a:lnTo>
                  <a:pt x="26789" y="26789"/>
                </a:lnTo>
                <a:lnTo>
                  <a:pt x="53578" y="44649"/>
                </a:lnTo>
                <a:lnTo>
                  <a:pt x="80367" y="71438"/>
                </a:lnTo>
                <a:lnTo>
                  <a:pt x="107156" y="107157"/>
                </a:lnTo>
                <a:lnTo>
                  <a:pt x="142875" y="142875"/>
                </a:lnTo>
                <a:lnTo>
                  <a:pt x="178593" y="187524"/>
                </a:lnTo>
                <a:lnTo>
                  <a:pt x="214312" y="232172"/>
                </a:lnTo>
                <a:lnTo>
                  <a:pt x="258961" y="285750"/>
                </a:lnTo>
                <a:lnTo>
                  <a:pt x="294679" y="339328"/>
                </a:lnTo>
                <a:lnTo>
                  <a:pt x="339328" y="392907"/>
                </a:lnTo>
                <a:lnTo>
                  <a:pt x="383976" y="446485"/>
                </a:lnTo>
                <a:lnTo>
                  <a:pt x="437554" y="508993"/>
                </a:lnTo>
                <a:lnTo>
                  <a:pt x="482203" y="562571"/>
                </a:lnTo>
                <a:lnTo>
                  <a:pt x="535781" y="616149"/>
                </a:lnTo>
                <a:lnTo>
                  <a:pt x="589359" y="678657"/>
                </a:lnTo>
                <a:lnTo>
                  <a:pt x="651867" y="732235"/>
                </a:lnTo>
                <a:lnTo>
                  <a:pt x="705445" y="794743"/>
                </a:lnTo>
                <a:lnTo>
                  <a:pt x="750093" y="848321"/>
                </a:lnTo>
                <a:lnTo>
                  <a:pt x="803671" y="901899"/>
                </a:lnTo>
                <a:lnTo>
                  <a:pt x="848320" y="946548"/>
                </a:lnTo>
                <a:lnTo>
                  <a:pt x="884039" y="982266"/>
                </a:lnTo>
                <a:lnTo>
                  <a:pt x="910828" y="1009055"/>
                </a:lnTo>
                <a:lnTo>
                  <a:pt x="937617" y="1026915"/>
                </a:lnTo>
                <a:lnTo>
                  <a:pt x="955476" y="1035845"/>
                </a:lnTo>
                <a:lnTo>
                  <a:pt x="964406" y="1035845"/>
                </a:lnTo>
                <a:lnTo>
                  <a:pt x="964406" y="10358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4" name="Freeform 6213"/>
          <p:cNvSpPr/>
          <p:nvPr/>
        </p:nvSpPr>
        <p:spPr bwMode="auto">
          <a:xfrm>
            <a:off x="919758" y="4509492"/>
            <a:ext cx="723306" cy="928689"/>
          </a:xfrm>
          <a:custGeom>
            <a:avLst/>
            <a:gdLst/>
            <a:ahLst/>
            <a:cxnLst/>
            <a:rect l="0" t="0" r="0" b="0"/>
            <a:pathLst>
              <a:path w="723306" h="928689">
                <a:moveTo>
                  <a:pt x="723305" y="0"/>
                </a:moveTo>
                <a:lnTo>
                  <a:pt x="714375" y="0"/>
                </a:lnTo>
                <a:lnTo>
                  <a:pt x="696515" y="17859"/>
                </a:lnTo>
                <a:lnTo>
                  <a:pt x="669726" y="35719"/>
                </a:lnTo>
                <a:lnTo>
                  <a:pt x="651867" y="53578"/>
                </a:lnTo>
                <a:lnTo>
                  <a:pt x="625078" y="89297"/>
                </a:lnTo>
                <a:lnTo>
                  <a:pt x="598289" y="125015"/>
                </a:lnTo>
                <a:lnTo>
                  <a:pt x="562570" y="169664"/>
                </a:lnTo>
                <a:lnTo>
                  <a:pt x="517922" y="223242"/>
                </a:lnTo>
                <a:lnTo>
                  <a:pt x="464344" y="285750"/>
                </a:lnTo>
                <a:lnTo>
                  <a:pt x="392906" y="357187"/>
                </a:lnTo>
                <a:lnTo>
                  <a:pt x="312539" y="446485"/>
                </a:lnTo>
                <a:lnTo>
                  <a:pt x="232172" y="535781"/>
                </a:lnTo>
                <a:lnTo>
                  <a:pt x="151805" y="634008"/>
                </a:lnTo>
                <a:lnTo>
                  <a:pt x="89297" y="723305"/>
                </a:lnTo>
                <a:lnTo>
                  <a:pt x="35719" y="803672"/>
                </a:lnTo>
                <a:lnTo>
                  <a:pt x="0" y="866180"/>
                </a:lnTo>
                <a:lnTo>
                  <a:pt x="0" y="910828"/>
                </a:lnTo>
                <a:lnTo>
                  <a:pt x="0" y="928688"/>
                </a:lnTo>
                <a:lnTo>
                  <a:pt x="26789" y="928688"/>
                </a:lnTo>
                <a:lnTo>
                  <a:pt x="26789" y="9286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5" name="Freeform 6214"/>
          <p:cNvSpPr/>
          <p:nvPr/>
        </p:nvSpPr>
        <p:spPr bwMode="auto">
          <a:xfrm>
            <a:off x="6322219" y="696516"/>
            <a:ext cx="1160860" cy="598290"/>
          </a:xfrm>
          <a:custGeom>
            <a:avLst/>
            <a:gdLst/>
            <a:ahLst/>
            <a:cxnLst/>
            <a:rect l="0" t="0" r="0" b="0"/>
            <a:pathLst>
              <a:path w="1160860" h="598290">
                <a:moveTo>
                  <a:pt x="973336" y="80367"/>
                </a:moveTo>
                <a:lnTo>
                  <a:pt x="973336" y="80367"/>
                </a:lnTo>
                <a:lnTo>
                  <a:pt x="973336" y="80367"/>
                </a:lnTo>
                <a:lnTo>
                  <a:pt x="973336" y="80367"/>
                </a:lnTo>
                <a:lnTo>
                  <a:pt x="973336" y="80367"/>
                </a:lnTo>
                <a:lnTo>
                  <a:pt x="973336" y="80367"/>
                </a:lnTo>
                <a:lnTo>
                  <a:pt x="982265" y="80367"/>
                </a:lnTo>
                <a:lnTo>
                  <a:pt x="982265" y="80367"/>
                </a:lnTo>
                <a:lnTo>
                  <a:pt x="982265" y="80367"/>
                </a:lnTo>
                <a:lnTo>
                  <a:pt x="982265" y="71437"/>
                </a:lnTo>
                <a:lnTo>
                  <a:pt x="982265" y="62507"/>
                </a:lnTo>
                <a:lnTo>
                  <a:pt x="973336" y="62507"/>
                </a:lnTo>
                <a:lnTo>
                  <a:pt x="964406" y="53578"/>
                </a:lnTo>
                <a:lnTo>
                  <a:pt x="955476" y="53578"/>
                </a:lnTo>
                <a:lnTo>
                  <a:pt x="946547" y="44648"/>
                </a:lnTo>
                <a:lnTo>
                  <a:pt x="928687" y="44648"/>
                </a:lnTo>
                <a:lnTo>
                  <a:pt x="910828" y="35718"/>
                </a:lnTo>
                <a:lnTo>
                  <a:pt x="884039" y="35718"/>
                </a:lnTo>
                <a:lnTo>
                  <a:pt x="857250" y="35718"/>
                </a:lnTo>
                <a:lnTo>
                  <a:pt x="830461" y="26789"/>
                </a:lnTo>
                <a:lnTo>
                  <a:pt x="794742" y="26789"/>
                </a:lnTo>
                <a:lnTo>
                  <a:pt x="759023" y="17859"/>
                </a:lnTo>
                <a:lnTo>
                  <a:pt x="723304" y="8929"/>
                </a:lnTo>
                <a:lnTo>
                  <a:pt x="678656" y="8929"/>
                </a:lnTo>
                <a:lnTo>
                  <a:pt x="642937" y="0"/>
                </a:lnTo>
                <a:lnTo>
                  <a:pt x="598289" y="0"/>
                </a:lnTo>
                <a:lnTo>
                  <a:pt x="553640" y="0"/>
                </a:lnTo>
                <a:lnTo>
                  <a:pt x="508992" y="0"/>
                </a:lnTo>
                <a:lnTo>
                  <a:pt x="464344" y="8929"/>
                </a:lnTo>
                <a:lnTo>
                  <a:pt x="419695" y="17859"/>
                </a:lnTo>
                <a:lnTo>
                  <a:pt x="375047" y="35718"/>
                </a:lnTo>
                <a:lnTo>
                  <a:pt x="330398" y="53578"/>
                </a:lnTo>
                <a:lnTo>
                  <a:pt x="285750" y="80367"/>
                </a:lnTo>
                <a:lnTo>
                  <a:pt x="241101" y="98226"/>
                </a:lnTo>
                <a:lnTo>
                  <a:pt x="196453" y="125015"/>
                </a:lnTo>
                <a:lnTo>
                  <a:pt x="160734" y="142875"/>
                </a:lnTo>
                <a:lnTo>
                  <a:pt x="125015" y="169664"/>
                </a:lnTo>
                <a:lnTo>
                  <a:pt x="89297" y="196453"/>
                </a:lnTo>
                <a:lnTo>
                  <a:pt x="62508" y="223242"/>
                </a:lnTo>
                <a:lnTo>
                  <a:pt x="44648" y="241101"/>
                </a:lnTo>
                <a:lnTo>
                  <a:pt x="26789" y="276820"/>
                </a:lnTo>
                <a:lnTo>
                  <a:pt x="8929" y="303609"/>
                </a:lnTo>
                <a:lnTo>
                  <a:pt x="0" y="339328"/>
                </a:lnTo>
                <a:lnTo>
                  <a:pt x="0" y="375046"/>
                </a:lnTo>
                <a:lnTo>
                  <a:pt x="8929" y="401835"/>
                </a:lnTo>
                <a:lnTo>
                  <a:pt x="17859" y="437554"/>
                </a:lnTo>
                <a:lnTo>
                  <a:pt x="35719" y="473273"/>
                </a:lnTo>
                <a:lnTo>
                  <a:pt x="53578" y="500062"/>
                </a:lnTo>
                <a:lnTo>
                  <a:pt x="89297" y="526851"/>
                </a:lnTo>
                <a:lnTo>
                  <a:pt x="125015" y="544711"/>
                </a:lnTo>
                <a:lnTo>
                  <a:pt x="169664" y="562570"/>
                </a:lnTo>
                <a:lnTo>
                  <a:pt x="223242" y="571500"/>
                </a:lnTo>
                <a:lnTo>
                  <a:pt x="276820" y="580429"/>
                </a:lnTo>
                <a:lnTo>
                  <a:pt x="339328" y="589359"/>
                </a:lnTo>
                <a:lnTo>
                  <a:pt x="401836" y="589359"/>
                </a:lnTo>
                <a:lnTo>
                  <a:pt x="473273" y="598289"/>
                </a:lnTo>
                <a:lnTo>
                  <a:pt x="544711" y="598289"/>
                </a:lnTo>
                <a:lnTo>
                  <a:pt x="616148" y="598289"/>
                </a:lnTo>
                <a:lnTo>
                  <a:pt x="687586" y="589359"/>
                </a:lnTo>
                <a:lnTo>
                  <a:pt x="750094" y="580429"/>
                </a:lnTo>
                <a:lnTo>
                  <a:pt x="821531" y="553640"/>
                </a:lnTo>
                <a:lnTo>
                  <a:pt x="892969" y="535781"/>
                </a:lnTo>
                <a:lnTo>
                  <a:pt x="955476" y="500062"/>
                </a:lnTo>
                <a:lnTo>
                  <a:pt x="1017984" y="473273"/>
                </a:lnTo>
                <a:lnTo>
                  <a:pt x="1071562" y="437554"/>
                </a:lnTo>
                <a:lnTo>
                  <a:pt x="1116211" y="392906"/>
                </a:lnTo>
                <a:lnTo>
                  <a:pt x="1143000" y="357187"/>
                </a:lnTo>
                <a:lnTo>
                  <a:pt x="1160859" y="312539"/>
                </a:lnTo>
                <a:lnTo>
                  <a:pt x="1160859" y="276820"/>
                </a:lnTo>
                <a:lnTo>
                  <a:pt x="1143000" y="241101"/>
                </a:lnTo>
                <a:lnTo>
                  <a:pt x="1107281" y="205382"/>
                </a:lnTo>
                <a:lnTo>
                  <a:pt x="1062633" y="160734"/>
                </a:lnTo>
                <a:lnTo>
                  <a:pt x="1000125" y="125015"/>
                </a:lnTo>
                <a:lnTo>
                  <a:pt x="928687" y="98226"/>
                </a:lnTo>
                <a:lnTo>
                  <a:pt x="857250" y="71437"/>
                </a:lnTo>
                <a:lnTo>
                  <a:pt x="776883" y="44648"/>
                </a:lnTo>
                <a:lnTo>
                  <a:pt x="776883"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6" name="Freeform 6215"/>
          <p:cNvSpPr/>
          <p:nvPr/>
        </p:nvSpPr>
        <p:spPr bwMode="auto">
          <a:xfrm>
            <a:off x="6063258" y="1160859"/>
            <a:ext cx="1151931" cy="473275"/>
          </a:xfrm>
          <a:custGeom>
            <a:avLst/>
            <a:gdLst/>
            <a:ahLst/>
            <a:cxnLst/>
            <a:rect l="0" t="0" r="0" b="0"/>
            <a:pathLst>
              <a:path w="1151931" h="473275">
                <a:moveTo>
                  <a:pt x="1044773" y="89297"/>
                </a:moveTo>
                <a:lnTo>
                  <a:pt x="1044773" y="89297"/>
                </a:lnTo>
                <a:lnTo>
                  <a:pt x="1044773" y="80368"/>
                </a:lnTo>
                <a:lnTo>
                  <a:pt x="1044773" y="71438"/>
                </a:lnTo>
                <a:lnTo>
                  <a:pt x="1035844" y="71438"/>
                </a:lnTo>
                <a:lnTo>
                  <a:pt x="1035844" y="62508"/>
                </a:lnTo>
                <a:lnTo>
                  <a:pt x="1026914" y="53578"/>
                </a:lnTo>
                <a:lnTo>
                  <a:pt x="1017984" y="44649"/>
                </a:lnTo>
                <a:lnTo>
                  <a:pt x="1000125" y="44649"/>
                </a:lnTo>
                <a:lnTo>
                  <a:pt x="991195" y="35719"/>
                </a:lnTo>
                <a:lnTo>
                  <a:pt x="964406" y="35719"/>
                </a:lnTo>
                <a:lnTo>
                  <a:pt x="946547" y="26789"/>
                </a:lnTo>
                <a:lnTo>
                  <a:pt x="910828" y="26789"/>
                </a:lnTo>
                <a:lnTo>
                  <a:pt x="875109" y="26789"/>
                </a:lnTo>
                <a:lnTo>
                  <a:pt x="839390" y="17860"/>
                </a:lnTo>
                <a:lnTo>
                  <a:pt x="794742" y="17860"/>
                </a:lnTo>
                <a:lnTo>
                  <a:pt x="750094" y="17860"/>
                </a:lnTo>
                <a:lnTo>
                  <a:pt x="705445" y="8930"/>
                </a:lnTo>
                <a:lnTo>
                  <a:pt x="651867" y="0"/>
                </a:lnTo>
                <a:lnTo>
                  <a:pt x="607219" y="0"/>
                </a:lnTo>
                <a:lnTo>
                  <a:pt x="553640" y="0"/>
                </a:lnTo>
                <a:lnTo>
                  <a:pt x="500062" y="0"/>
                </a:lnTo>
                <a:lnTo>
                  <a:pt x="446484" y="0"/>
                </a:lnTo>
                <a:lnTo>
                  <a:pt x="392906" y="8930"/>
                </a:lnTo>
                <a:lnTo>
                  <a:pt x="348258" y="17860"/>
                </a:lnTo>
                <a:lnTo>
                  <a:pt x="294680" y="26789"/>
                </a:lnTo>
                <a:lnTo>
                  <a:pt x="250031" y="44649"/>
                </a:lnTo>
                <a:lnTo>
                  <a:pt x="205383" y="62508"/>
                </a:lnTo>
                <a:lnTo>
                  <a:pt x="151805" y="89297"/>
                </a:lnTo>
                <a:lnTo>
                  <a:pt x="116086" y="107157"/>
                </a:lnTo>
                <a:lnTo>
                  <a:pt x="71437" y="133946"/>
                </a:lnTo>
                <a:lnTo>
                  <a:pt x="44648" y="160735"/>
                </a:lnTo>
                <a:lnTo>
                  <a:pt x="26789" y="187524"/>
                </a:lnTo>
                <a:lnTo>
                  <a:pt x="8930" y="223243"/>
                </a:lnTo>
                <a:lnTo>
                  <a:pt x="0" y="250031"/>
                </a:lnTo>
                <a:lnTo>
                  <a:pt x="8930" y="276820"/>
                </a:lnTo>
                <a:lnTo>
                  <a:pt x="26789" y="312539"/>
                </a:lnTo>
                <a:lnTo>
                  <a:pt x="53578" y="339328"/>
                </a:lnTo>
                <a:lnTo>
                  <a:pt x="89297" y="366117"/>
                </a:lnTo>
                <a:lnTo>
                  <a:pt x="125015" y="392906"/>
                </a:lnTo>
                <a:lnTo>
                  <a:pt x="169664" y="410766"/>
                </a:lnTo>
                <a:lnTo>
                  <a:pt x="223242" y="428625"/>
                </a:lnTo>
                <a:lnTo>
                  <a:pt x="285750" y="437555"/>
                </a:lnTo>
                <a:lnTo>
                  <a:pt x="339328" y="446485"/>
                </a:lnTo>
                <a:lnTo>
                  <a:pt x="401836" y="455414"/>
                </a:lnTo>
                <a:lnTo>
                  <a:pt x="473273" y="464344"/>
                </a:lnTo>
                <a:lnTo>
                  <a:pt x="544711" y="473274"/>
                </a:lnTo>
                <a:lnTo>
                  <a:pt x="616148" y="473274"/>
                </a:lnTo>
                <a:lnTo>
                  <a:pt x="687586" y="473274"/>
                </a:lnTo>
                <a:lnTo>
                  <a:pt x="759023" y="473274"/>
                </a:lnTo>
                <a:lnTo>
                  <a:pt x="821531" y="464344"/>
                </a:lnTo>
                <a:lnTo>
                  <a:pt x="884039" y="455414"/>
                </a:lnTo>
                <a:lnTo>
                  <a:pt x="937617" y="437555"/>
                </a:lnTo>
                <a:lnTo>
                  <a:pt x="982265" y="419695"/>
                </a:lnTo>
                <a:lnTo>
                  <a:pt x="1026914" y="392906"/>
                </a:lnTo>
                <a:lnTo>
                  <a:pt x="1071562" y="357188"/>
                </a:lnTo>
                <a:lnTo>
                  <a:pt x="1098351" y="321469"/>
                </a:lnTo>
                <a:lnTo>
                  <a:pt x="1125140" y="285750"/>
                </a:lnTo>
                <a:lnTo>
                  <a:pt x="1143000" y="258961"/>
                </a:lnTo>
                <a:lnTo>
                  <a:pt x="1151930" y="223243"/>
                </a:lnTo>
                <a:lnTo>
                  <a:pt x="1143000" y="196454"/>
                </a:lnTo>
                <a:lnTo>
                  <a:pt x="1116211" y="160735"/>
                </a:lnTo>
                <a:lnTo>
                  <a:pt x="1080492" y="133946"/>
                </a:lnTo>
                <a:lnTo>
                  <a:pt x="1035844" y="107157"/>
                </a:lnTo>
                <a:lnTo>
                  <a:pt x="973336" y="80368"/>
                </a:lnTo>
                <a:lnTo>
                  <a:pt x="901898" y="53578"/>
                </a:lnTo>
                <a:lnTo>
                  <a:pt x="90189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7" name="Freeform 6216"/>
          <p:cNvSpPr/>
          <p:nvPr/>
        </p:nvSpPr>
        <p:spPr bwMode="auto">
          <a:xfrm>
            <a:off x="2911078" y="2937867"/>
            <a:ext cx="258962" cy="241102"/>
          </a:xfrm>
          <a:custGeom>
            <a:avLst/>
            <a:gdLst/>
            <a:ahLst/>
            <a:cxnLst/>
            <a:rect l="0" t="0" r="0" b="0"/>
            <a:pathLst>
              <a:path w="258962" h="241102">
                <a:moveTo>
                  <a:pt x="17860" y="71437"/>
                </a:moveTo>
                <a:lnTo>
                  <a:pt x="17860" y="71437"/>
                </a:lnTo>
                <a:lnTo>
                  <a:pt x="8930" y="71437"/>
                </a:lnTo>
                <a:lnTo>
                  <a:pt x="8930" y="71437"/>
                </a:lnTo>
                <a:lnTo>
                  <a:pt x="0" y="71437"/>
                </a:lnTo>
                <a:lnTo>
                  <a:pt x="8930" y="80367"/>
                </a:lnTo>
                <a:lnTo>
                  <a:pt x="8930" y="98226"/>
                </a:lnTo>
                <a:lnTo>
                  <a:pt x="26789" y="116086"/>
                </a:lnTo>
                <a:lnTo>
                  <a:pt x="35719" y="133945"/>
                </a:lnTo>
                <a:lnTo>
                  <a:pt x="53578" y="160734"/>
                </a:lnTo>
                <a:lnTo>
                  <a:pt x="62508" y="178594"/>
                </a:lnTo>
                <a:lnTo>
                  <a:pt x="71438" y="196453"/>
                </a:lnTo>
                <a:lnTo>
                  <a:pt x="71438" y="214312"/>
                </a:lnTo>
                <a:lnTo>
                  <a:pt x="71438" y="232172"/>
                </a:lnTo>
                <a:lnTo>
                  <a:pt x="71438" y="241101"/>
                </a:lnTo>
                <a:lnTo>
                  <a:pt x="62508" y="241101"/>
                </a:lnTo>
                <a:lnTo>
                  <a:pt x="53578" y="232172"/>
                </a:lnTo>
                <a:lnTo>
                  <a:pt x="44649" y="214312"/>
                </a:lnTo>
                <a:lnTo>
                  <a:pt x="35719" y="187523"/>
                </a:lnTo>
                <a:lnTo>
                  <a:pt x="26789" y="151804"/>
                </a:lnTo>
                <a:lnTo>
                  <a:pt x="26789" y="116086"/>
                </a:lnTo>
                <a:lnTo>
                  <a:pt x="35719" y="80367"/>
                </a:lnTo>
                <a:lnTo>
                  <a:pt x="44649" y="53578"/>
                </a:lnTo>
                <a:lnTo>
                  <a:pt x="62508" y="26789"/>
                </a:lnTo>
                <a:lnTo>
                  <a:pt x="80367" y="8929"/>
                </a:lnTo>
                <a:lnTo>
                  <a:pt x="98227" y="0"/>
                </a:lnTo>
                <a:lnTo>
                  <a:pt x="107156" y="0"/>
                </a:lnTo>
                <a:lnTo>
                  <a:pt x="116086" y="0"/>
                </a:lnTo>
                <a:lnTo>
                  <a:pt x="107156" y="17859"/>
                </a:lnTo>
                <a:lnTo>
                  <a:pt x="98227" y="35719"/>
                </a:lnTo>
                <a:lnTo>
                  <a:pt x="89297" y="62508"/>
                </a:lnTo>
                <a:lnTo>
                  <a:pt x="80367" y="89297"/>
                </a:lnTo>
                <a:lnTo>
                  <a:pt x="80367" y="116086"/>
                </a:lnTo>
                <a:lnTo>
                  <a:pt x="80367" y="142875"/>
                </a:lnTo>
                <a:lnTo>
                  <a:pt x="98227" y="160734"/>
                </a:lnTo>
                <a:lnTo>
                  <a:pt x="116086" y="178594"/>
                </a:lnTo>
                <a:lnTo>
                  <a:pt x="142875" y="187523"/>
                </a:lnTo>
                <a:lnTo>
                  <a:pt x="178594" y="178594"/>
                </a:lnTo>
                <a:lnTo>
                  <a:pt x="214313" y="169664"/>
                </a:lnTo>
                <a:lnTo>
                  <a:pt x="241102" y="151804"/>
                </a:lnTo>
                <a:lnTo>
                  <a:pt x="250031" y="133945"/>
                </a:lnTo>
                <a:lnTo>
                  <a:pt x="258961" y="116086"/>
                </a:lnTo>
                <a:lnTo>
                  <a:pt x="258961"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8" name="Freeform 6217"/>
          <p:cNvSpPr/>
          <p:nvPr/>
        </p:nvSpPr>
        <p:spPr bwMode="auto">
          <a:xfrm>
            <a:off x="3107531" y="2928937"/>
            <a:ext cx="53579" cy="133946"/>
          </a:xfrm>
          <a:custGeom>
            <a:avLst/>
            <a:gdLst/>
            <a:ahLst/>
            <a:cxnLst/>
            <a:rect l="0" t="0" r="0" b="0"/>
            <a:pathLst>
              <a:path w="53579" h="133946">
                <a:moveTo>
                  <a:pt x="0" y="0"/>
                </a:moveTo>
                <a:lnTo>
                  <a:pt x="0" y="8930"/>
                </a:lnTo>
                <a:lnTo>
                  <a:pt x="0" y="17859"/>
                </a:lnTo>
                <a:lnTo>
                  <a:pt x="0" y="35719"/>
                </a:lnTo>
                <a:lnTo>
                  <a:pt x="8930" y="62508"/>
                </a:lnTo>
                <a:lnTo>
                  <a:pt x="17860" y="80367"/>
                </a:lnTo>
                <a:lnTo>
                  <a:pt x="26789" y="98227"/>
                </a:lnTo>
                <a:lnTo>
                  <a:pt x="35719" y="116086"/>
                </a:lnTo>
                <a:lnTo>
                  <a:pt x="44649" y="133945"/>
                </a:lnTo>
                <a:lnTo>
                  <a:pt x="53578" y="133945"/>
                </a:lnTo>
                <a:lnTo>
                  <a:pt x="53578" y="133945"/>
                </a:lnTo>
                <a:lnTo>
                  <a:pt x="53578" y="133945"/>
                </a:lnTo>
                <a:lnTo>
                  <a:pt x="44649" y="116086"/>
                </a:lnTo>
                <a:lnTo>
                  <a:pt x="35719" y="98227"/>
                </a:lnTo>
                <a:lnTo>
                  <a:pt x="3571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9" name="Freeform 6218"/>
          <p:cNvSpPr/>
          <p:nvPr/>
        </p:nvSpPr>
        <p:spPr bwMode="auto">
          <a:xfrm>
            <a:off x="3098602" y="2857500"/>
            <a:ext cx="214313" cy="142876"/>
          </a:xfrm>
          <a:custGeom>
            <a:avLst/>
            <a:gdLst/>
            <a:ahLst/>
            <a:cxnLst/>
            <a:rect l="0" t="0" r="0" b="0"/>
            <a:pathLst>
              <a:path w="214313" h="142876">
                <a:moveTo>
                  <a:pt x="0" y="26789"/>
                </a:moveTo>
                <a:lnTo>
                  <a:pt x="0" y="17859"/>
                </a:lnTo>
                <a:lnTo>
                  <a:pt x="8929" y="17859"/>
                </a:lnTo>
                <a:lnTo>
                  <a:pt x="17859" y="8929"/>
                </a:lnTo>
                <a:lnTo>
                  <a:pt x="35718" y="8929"/>
                </a:lnTo>
                <a:lnTo>
                  <a:pt x="44648" y="0"/>
                </a:lnTo>
                <a:lnTo>
                  <a:pt x="62507" y="0"/>
                </a:lnTo>
                <a:lnTo>
                  <a:pt x="62507" y="8929"/>
                </a:lnTo>
                <a:lnTo>
                  <a:pt x="62507" y="17859"/>
                </a:lnTo>
                <a:lnTo>
                  <a:pt x="62507" y="35718"/>
                </a:lnTo>
                <a:lnTo>
                  <a:pt x="53578" y="53578"/>
                </a:lnTo>
                <a:lnTo>
                  <a:pt x="44648" y="71437"/>
                </a:lnTo>
                <a:lnTo>
                  <a:pt x="44648" y="98226"/>
                </a:lnTo>
                <a:lnTo>
                  <a:pt x="44648" y="116086"/>
                </a:lnTo>
                <a:lnTo>
                  <a:pt x="62507" y="133945"/>
                </a:lnTo>
                <a:lnTo>
                  <a:pt x="80367" y="142875"/>
                </a:lnTo>
                <a:lnTo>
                  <a:pt x="116086" y="142875"/>
                </a:lnTo>
                <a:lnTo>
                  <a:pt x="142875" y="142875"/>
                </a:lnTo>
                <a:lnTo>
                  <a:pt x="169664" y="133945"/>
                </a:lnTo>
                <a:lnTo>
                  <a:pt x="196453" y="125015"/>
                </a:lnTo>
                <a:lnTo>
                  <a:pt x="205382" y="116086"/>
                </a:lnTo>
                <a:lnTo>
                  <a:pt x="214312" y="116086"/>
                </a:lnTo>
                <a:lnTo>
                  <a:pt x="214312"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0" name="Freeform 6219"/>
          <p:cNvSpPr/>
          <p:nvPr/>
        </p:nvSpPr>
        <p:spPr bwMode="auto">
          <a:xfrm>
            <a:off x="6259711" y="2652117"/>
            <a:ext cx="232173" cy="241102"/>
          </a:xfrm>
          <a:custGeom>
            <a:avLst/>
            <a:gdLst/>
            <a:ahLst/>
            <a:cxnLst/>
            <a:rect l="0" t="0" r="0" b="0"/>
            <a:pathLst>
              <a:path w="232173" h="241102">
                <a:moveTo>
                  <a:pt x="0" y="89297"/>
                </a:moveTo>
                <a:lnTo>
                  <a:pt x="0" y="89297"/>
                </a:lnTo>
                <a:lnTo>
                  <a:pt x="0" y="89297"/>
                </a:lnTo>
                <a:lnTo>
                  <a:pt x="8930" y="89297"/>
                </a:lnTo>
                <a:lnTo>
                  <a:pt x="17859" y="98227"/>
                </a:lnTo>
                <a:lnTo>
                  <a:pt x="26789" y="116086"/>
                </a:lnTo>
                <a:lnTo>
                  <a:pt x="35719" y="133946"/>
                </a:lnTo>
                <a:lnTo>
                  <a:pt x="44648" y="160734"/>
                </a:lnTo>
                <a:lnTo>
                  <a:pt x="53578" y="187523"/>
                </a:lnTo>
                <a:lnTo>
                  <a:pt x="62508" y="205383"/>
                </a:lnTo>
                <a:lnTo>
                  <a:pt x="62508" y="223242"/>
                </a:lnTo>
                <a:lnTo>
                  <a:pt x="53578" y="241101"/>
                </a:lnTo>
                <a:lnTo>
                  <a:pt x="53578" y="241101"/>
                </a:lnTo>
                <a:lnTo>
                  <a:pt x="44648" y="232172"/>
                </a:lnTo>
                <a:lnTo>
                  <a:pt x="35719" y="223242"/>
                </a:lnTo>
                <a:lnTo>
                  <a:pt x="17859" y="196453"/>
                </a:lnTo>
                <a:lnTo>
                  <a:pt x="17859" y="169664"/>
                </a:lnTo>
                <a:lnTo>
                  <a:pt x="8930" y="133946"/>
                </a:lnTo>
                <a:lnTo>
                  <a:pt x="17859" y="98227"/>
                </a:lnTo>
                <a:lnTo>
                  <a:pt x="26789" y="71438"/>
                </a:lnTo>
                <a:lnTo>
                  <a:pt x="44648" y="44649"/>
                </a:lnTo>
                <a:lnTo>
                  <a:pt x="62508" y="26789"/>
                </a:lnTo>
                <a:lnTo>
                  <a:pt x="89297" y="8930"/>
                </a:lnTo>
                <a:lnTo>
                  <a:pt x="107156" y="0"/>
                </a:lnTo>
                <a:lnTo>
                  <a:pt x="125016" y="0"/>
                </a:lnTo>
                <a:lnTo>
                  <a:pt x="142875" y="0"/>
                </a:lnTo>
                <a:lnTo>
                  <a:pt x="142875" y="17860"/>
                </a:lnTo>
                <a:lnTo>
                  <a:pt x="142875" y="35719"/>
                </a:lnTo>
                <a:lnTo>
                  <a:pt x="125016" y="62508"/>
                </a:lnTo>
                <a:lnTo>
                  <a:pt x="116086" y="98227"/>
                </a:lnTo>
                <a:lnTo>
                  <a:pt x="98227" y="133946"/>
                </a:lnTo>
                <a:lnTo>
                  <a:pt x="98227" y="169664"/>
                </a:lnTo>
                <a:lnTo>
                  <a:pt x="98227" y="196453"/>
                </a:lnTo>
                <a:lnTo>
                  <a:pt x="107156" y="205383"/>
                </a:lnTo>
                <a:lnTo>
                  <a:pt x="125016" y="214312"/>
                </a:lnTo>
                <a:lnTo>
                  <a:pt x="142875" y="214312"/>
                </a:lnTo>
                <a:lnTo>
                  <a:pt x="169664" y="205383"/>
                </a:lnTo>
                <a:lnTo>
                  <a:pt x="196453" y="187523"/>
                </a:lnTo>
                <a:lnTo>
                  <a:pt x="214312" y="169664"/>
                </a:lnTo>
                <a:lnTo>
                  <a:pt x="232172" y="151804"/>
                </a:lnTo>
                <a:lnTo>
                  <a:pt x="23217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1" name="Freeform 6220"/>
          <p:cNvSpPr/>
          <p:nvPr/>
        </p:nvSpPr>
        <p:spPr bwMode="auto">
          <a:xfrm>
            <a:off x="6465094" y="2643188"/>
            <a:ext cx="71438" cy="169664"/>
          </a:xfrm>
          <a:custGeom>
            <a:avLst/>
            <a:gdLst/>
            <a:ahLst/>
            <a:cxnLst/>
            <a:rect l="0" t="0" r="0" b="0"/>
            <a:pathLst>
              <a:path w="71438" h="169664">
                <a:moveTo>
                  <a:pt x="0" y="0"/>
                </a:moveTo>
                <a:lnTo>
                  <a:pt x="0" y="0"/>
                </a:lnTo>
                <a:lnTo>
                  <a:pt x="0" y="8929"/>
                </a:lnTo>
                <a:lnTo>
                  <a:pt x="0" y="26789"/>
                </a:lnTo>
                <a:lnTo>
                  <a:pt x="0" y="44648"/>
                </a:lnTo>
                <a:lnTo>
                  <a:pt x="8929" y="71437"/>
                </a:lnTo>
                <a:lnTo>
                  <a:pt x="26789" y="89296"/>
                </a:lnTo>
                <a:lnTo>
                  <a:pt x="35719" y="116085"/>
                </a:lnTo>
                <a:lnTo>
                  <a:pt x="44648" y="133945"/>
                </a:lnTo>
                <a:lnTo>
                  <a:pt x="53578" y="151804"/>
                </a:lnTo>
                <a:lnTo>
                  <a:pt x="62508" y="160733"/>
                </a:lnTo>
                <a:lnTo>
                  <a:pt x="71437" y="169663"/>
                </a:lnTo>
                <a:lnTo>
                  <a:pt x="71437" y="160733"/>
                </a:lnTo>
                <a:lnTo>
                  <a:pt x="62508" y="160733"/>
                </a:lnTo>
                <a:lnTo>
                  <a:pt x="53578" y="142875"/>
                </a:lnTo>
                <a:lnTo>
                  <a:pt x="26789" y="116085"/>
                </a:lnTo>
                <a:lnTo>
                  <a:pt x="26789"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2" name="Freeform 6221"/>
          <p:cNvSpPr/>
          <p:nvPr/>
        </p:nvSpPr>
        <p:spPr bwMode="auto">
          <a:xfrm>
            <a:off x="6366867" y="2589609"/>
            <a:ext cx="276822" cy="169665"/>
          </a:xfrm>
          <a:custGeom>
            <a:avLst/>
            <a:gdLst/>
            <a:ahLst/>
            <a:cxnLst/>
            <a:rect l="0" t="0" r="0" b="0"/>
            <a:pathLst>
              <a:path w="276822" h="169665">
                <a:moveTo>
                  <a:pt x="0" y="62508"/>
                </a:moveTo>
                <a:lnTo>
                  <a:pt x="0" y="62508"/>
                </a:lnTo>
                <a:lnTo>
                  <a:pt x="0" y="62508"/>
                </a:lnTo>
                <a:lnTo>
                  <a:pt x="8930" y="53579"/>
                </a:lnTo>
                <a:lnTo>
                  <a:pt x="17860" y="53579"/>
                </a:lnTo>
                <a:lnTo>
                  <a:pt x="35719" y="44649"/>
                </a:lnTo>
                <a:lnTo>
                  <a:pt x="62508" y="35719"/>
                </a:lnTo>
                <a:lnTo>
                  <a:pt x="98227" y="17860"/>
                </a:lnTo>
                <a:lnTo>
                  <a:pt x="133946" y="8930"/>
                </a:lnTo>
                <a:lnTo>
                  <a:pt x="169664" y="0"/>
                </a:lnTo>
                <a:lnTo>
                  <a:pt x="196453" y="0"/>
                </a:lnTo>
                <a:lnTo>
                  <a:pt x="214313" y="0"/>
                </a:lnTo>
                <a:lnTo>
                  <a:pt x="214313" y="8930"/>
                </a:lnTo>
                <a:lnTo>
                  <a:pt x="214313" y="17860"/>
                </a:lnTo>
                <a:lnTo>
                  <a:pt x="196453" y="35719"/>
                </a:lnTo>
                <a:lnTo>
                  <a:pt x="169664" y="53579"/>
                </a:lnTo>
                <a:lnTo>
                  <a:pt x="151805" y="71438"/>
                </a:lnTo>
                <a:lnTo>
                  <a:pt x="133946" y="89297"/>
                </a:lnTo>
                <a:lnTo>
                  <a:pt x="116086" y="107157"/>
                </a:lnTo>
                <a:lnTo>
                  <a:pt x="116086" y="116086"/>
                </a:lnTo>
                <a:lnTo>
                  <a:pt x="133946" y="125016"/>
                </a:lnTo>
                <a:lnTo>
                  <a:pt x="151805" y="125016"/>
                </a:lnTo>
                <a:lnTo>
                  <a:pt x="187524" y="133946"/>
                </a:lnTo>
                <a:lnTo>
                  <a:pt x="223242" y="142875"/>
                </a:lnTo>
                <a:lnTo>
                  <a:pt x="250031" y="151805"/>
                </a:lnTo>
                <a:lnTo>
                  <a:pt x="276821" y="169664"/>
                </a:lnTo>
                <a:lnTo>
                  <a:pt x="276821"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3" name="Freeform 6222"/>
          <p:cNvSpPr/>
          <p:nvPr/>
        </p:nvSpPr>
        <p:spPr bwMode="auto">
          <a:xfrm>
            <a:off x="2982516" y="3312914"/>
            <a:ext cx="142876" cy="160735"/>
          </a:xfrm>
          <a:custGeom>
            <a:avLst/>
            <a:gdLst/>
            <a:ahLst/>
            <a:cxnLst/>
            <a:rect l="0" t="0" r="0" b="0"/>
            <a:pathLst>
              <a:path w="142876" h="160735">
                <a:moveTo>
                  <a:pt x="0" y="44648"/>
                </a:moveTo>
                <a:lnTo>
                  <a:pt x="0" y="44648"/>
                </a:lnTo>
                <a:lnTo>
                  <a:pt x="0" y="44648"/>
                </a:lnTo>
                <a:lnTo>
                  <a:pt x="8929" y="44648"/>
                </a:lnTo>
                <a:lnTo>
                  <a:pt x="8929" y="53578"/>
                </a:lnTo>
                <a:lnTo>
                  <a:pt x="17859" y="62507"/>
                </a:lnTo>
                <a:lnTo>
                  <a:pt x="26789" y="71437"/>
                </a:lnTo>
                <a:lnTo>
                  <a:pt x="35718" y="89297"/>
                </a:lnTo>
                <a:lnTo>
                  <a:pt x="44648" y="107156"/>
                </a:lnTo>
                <a:lnTo>
                  <a:pt x="62507" y="125015"/>
                </a:lnTo>
                <a:lnTo>
                  <a:pt x="71437" y="142875"/>
                </a:lnTo>
                <a:lnTo>
                  <a:pt x="71437" y="151804"/>
                </a:lnTo>
                <a:lnTo>
                  <a:pt x="71437" y="160734"/>
                </a:lnTo>
                <a:lnTo>
                  <a:pt x="71437" y="160734"/>
                </a:lnTo>
                <a:lnTo>
                  <a:pt x="71437" y="160734"/>
                </a:lnTo>
                <a:lnTo>
                  <a:pt x="71437" y="160734"/>
                </a:lnTo>
                <a:lnTo>
                  <a:pt x="62507" y="142875"/>
                </a:lnTo>
                <a:lnTo>
                  <a:pt x="53578" y="125015"/>
                </a:lnTo>
                <a:lnTo>
                  <a:pt x="53578" y="107156"/>
                </a:lnTo>
                <a:lnTo>
                  <a:pt x="53578" y="89297"/>
                </a:lnTo>
                <a:lnTo>
                  <a:pt x="71437" y="62507"/>
                </a:lnTo>
                <a:lnTo>
                  <a:pt x="80367" y="44648"/>
                </a:lnTo>
                <a:lnTo>
                  <a:pt x="98226" y="26789"/>
                </a:lnTo>
                <a:lnTo>
                  <a:pt x="116086" y="17859"/>
                </a:lnTo>
                <a:lnTo>
                  <a:pt x="133945"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4" name="Freeform 6223"/>
          <p:cNvSpPr/>
          <p:nvPr/>
        </p:nvSpPr>
        <p:spPr bwMode="auto">
          <a:xfrm>
            <a:off x="3134320" y="3303984"/>
            <a:ext cx="98228" cy="142876"/>
          </a:xfrm>
          <a:custGeom>
            <a:avLst/>
            <a:gdLst/>
            <a:ahLst/>
            <a:cxnLst/>
            <a:rect l="0" t="0" r="0" b="0"/>
            <a:pathLst>
              <a:path w="98228" h="142876">
                <a:moveTo>
                  <a:pt x="62508" y="8930"/>
                </a:moveTo>
                <a:lnTo>
                  <a:pt x="62508" y="8930"/>
                </a:lnTo>
                <a:lnTo>
                  <a:pt x="53578" y="0"/>
                </a:lnTo>
                <a:lnTo>
                  <a:pt x="53578" y="0"/>
                </a:lnTo>
                <a:lnTo>
                  <a:pt x="44649" y="0"/>
                </a:lnTo>
                <a:lnTo>
                  <a:pt x="35719" y="0"/>
                </a:lnTo>
                <a:lnTo>
                  <a:pt x="26789" y="0"/>
                </a:lnTo>
                <a:lnTo>
                  <a:pt x="8930" y="17859"/>
                </a:lnTo>
                <a:lnTo>
                  <a:pt x="8930" y="26789"/>
                </a:lnTo>
                <a:lnTo>
                  <a:pt x="0" y="35719"/>
                </a:lnTo>
                <a:lnTo>
                  <a:pt x="0" y="44648"/>
                </a:lnTo>
                <a:lnTo>
                  <a:pt x="8930" y="53578"/>
                </a:lnTo>
                <a:lnTo>
                  <a:pt x="26789" y="53578"/>
                </a:lnTo>
                <a:lnTo>
                  <a:pt x="44649" y="53578"/>
                </a:lnTo>
                <a:lnTo>
                  <a:pt x="62508" y="53578"/>
                </a:lnTo>
                <a:lnTo>
                  <a:pt x="80368" y="44648"/>
                </a:lnTo>
                <a:lnTo>
                  <a:pt x="89297" y="53578"/>
                </a:lnTo>
                <a:lnTo>
                  <a:pt x="98227" y="62508"/>
                </a:lnTo>
                <a:lnTo>
                  <a:pt x="98227" y="71437"/>
                </a:lnTo>
                <a:lnTo>
                  <a:pt x="89297" y="89297"/>
                </a:lnTo>
                <a:lnTo>
                  <a:pt x="71438" y="107156"/>
                </a:lnTo>
                <a:lnTo>
                  <a:pt x="53578" y="125016"/>
                </a:lnTo>
                <a:lnTo>
                  <a:pt x="44649" y="142875"/>
                </a:lnTo>
                <a:lnTo>
                  <a:pt x="35719" y="142875"/>
                </a:lnTo>
                <a:lnTo>
                  <a:pt x="26789" y="133945"/>
                </a:lnTo>
                <a:lnTo>
                  <a:pt x="35719" y="107156"/>
                </a:lnTo>
                <a:lnTo>
                  <a:pt x="3571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5" name="Freeform 6224"/>
          <p:cNvSpPr/>
          <p:nvPr/>
        </p:nvSpPr>
        <p:spPr bwMode="auto">
          <a:xfrm>
            <a:off x="6375797" y="3143250"/>
            <a:ext cx="71438" cy="205383"/>
          </a:xfrm>
          <a:custGeom>
            <a:avLst/>
            <a:gdLst/>
            <a:ahLst/>
            <a:cxnLst/>
            <a:rect l="0" t="0" r="0" b="0"/>
            <a:pathLst>
              <a:path w="71438" h="205383">
                <a:moveTo>
                  <a:pt x="8930" y="26789"/>
                </a:moveTo>
                <a:lnTo>
                  <a:pt x="8930" y="26789"/>
                </a:lnTo>
                <a:lnTo>
                  <a:pt x="8930" y="26789"/>
                </a:lnTo>
                <a:lnTo>
                  <a:pt x="0" y="26789"/>
                </a:lnTo>
                <a:lnTo>
                  <a:pt x="0" y="17859"/>
                </a:lnTo>
                <a:lnTo>
                  <a:pt x="0" y="17859"/>
                </a:lnTo>
                <a:lnTo>
                  <a:pt x="0" y="8929"/>
                </a:lnTo>
                <a:lnTo>
                  <a:pt x="8930" y="0"/>
                </a:lnTo>
                <a:lnTo>
                  <a:pt x="8930" y="0"/>
                </a:lnTo>
                <a:lnTo>
                  <a:pt x="17859" y="0"/>
                </a:lnTo>
                <a:lnTo>
                  <a:pt x="17859" y="0"/>
                </a:lnTo>
                <a:lnTo>
                  <a:pt x="17859" y="17859"/>
                </a:lnTo>
                <a:lnTo>
                  <a:pt x="17859" y="44648"/>
                </a:lnTo>
                <a:lnTo>
                  <a:pt x="8930" y="71437"/>
                </a:lnTo>
                <a:lnTo>
                  <a:pt x="0" y="98226"/>
                </a:lnTo>
                <a:lnTo>
                  <a:pt x="0" y="133945"/>
                </a:lnTo>
                <a:lnTo>
                  <a:pt x="0" y="160734"/>
                </a:lnTo>
                <a:lnTo>
                  <a:pt x="0" y="178593"/>
                </a:lnTo>
                <a:lnTo>
                  <a:pt x="8930" y="196453"/>
                </a:lnTo>
                <a:lnTo>
                  <a:pt x="17859" y="205382"/>
                </a:lnTo>
                <a:lnTo>
                  <a:pt x="26789" y="196453"/>
                </a:lnTo>
                <a:lnTo>
                  <a:pt x="44648" y="187523"/>
                </a:lnTo>
                <a:lnTo>
                  <a:pt x="53578" y="178593"/>
                </a:lnTo>
                <a:lnTo>
                  <a:pt x="71437" y="151804"/>
                </a:lnTo>
                <a:lnTo>
                  <a:pt x="7143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6" name="Freeform 6225"/>
          <p:cNvSpPr/>
          <p:nvPr/>
        </p:nvSpPr>
        <p:spPr bwMode="auto">
          <a:xfrm>
            <a:off x="6286500" y="3187898"/>
            <a:ext cx="214314" cy="71439"/>
          </a:xfrm>
          <a:custGeom>
            <a:avLst/>
            <a:gdLst/>
            <a:ahLst/>
            <a:cxnLst/>
            <a:rect l="0" t="0" r="0" b="0"/>
            <a:pathLst>
              <a:path w="214314" h="71439">
                <a:moveTo>
                  <a:pt x="0" y="71438"/>
                </a:moveTo>
                <a:lnTo>
                  <a:pt x="0" y="71438"/>
                </a:lnTo>
                <a:lnTo>
                  <a:pt x="8930" y="62508"/>
                </a:lnTo>
                <a:lnTo>
                  <a:pt x="17859" y="53578"/>
                </a:lnTo>
                <a:lnTo>
                  <a:pt x="44648" y="44648"/>
                </a:lnTo>
                <a:lnTo>
                  <a:pt x="71438" y="44648"/>
                </a:lnTo>
                <a:lnTo>
                  <a:pt x="98227" y="35719"/>
                </a:lnTo>
                <a:lnTo>
                  <a:pt x="133945" y="26789"/>
                </a:lnTo>
                <a:lnTo>
                  <a:pt x="160734" y="17859"/>
                </a:lnTo>
                <a:lnTo>
                  <a:pt x="187523" y="8930"/>
                </a:lnTo>
                <a:lnTo>
                  <a:pt x="205383" y="893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7" name="Freeform 6226"/>
          <p:cNvSpPr/>
          <p:nvPr/>
        </p:nvSpPr>
        <p:spPr bwMode="auto">
          <a:xfrm>
            <a:off x="6215063" y="3259336"/>
            <a:ext cx="125016" cy="116086"/>
          </a:xfrm>
          <a:custGeom>
            <a:avLst/>
            <a:gdLst/>
            <a:ahLst/>
            <a:cxnLst/>
            <a:rect l="0" t="0" r="0" b="0"/>
            <a:pathLst>
              <a:path w="125016" h="116086">
                <a:moveTo>
                  <a:pt x="0" y="0"/>
                </a:moveTo>
                <a:lnTo>
                  <a:pt x="0" y="0"/>
                </a:lnTo>
                <a:lnTo>
                  <a:pt x="0" y="0"/>
                </a:lnTo>
                <a:lnTo>
                  <a:pt x="0" y="0"/>
                </a:lnTo>
                <a:lnTo>
                  <a:pt x="0" y="0"/>
                </a:lnTo>
                <a:lnTo>
                  <a:pt x="8929" y="8929"/>
                </a:lnTo>
                <a:lnTo>
                  <a:pt x="8929" y="8929"/>
                </a:lnTo>
                <a:lnTo>
                  <a:pt x="8929" y="8929"/>
                </a:lnTo>
                <a:lnTo>
                  <a:pt x="17859" y="17859"/>
                </a:lnTo>
                <a:lnTo>
                  <a:pt x="17859" y="26789"/>
                </a:lnTo>
                <a:lnTo>
                  <a:pt x="26789" y="35718"/>
                </a:lnTo>
                <a:lnTo>
                  <a:pt x="26789" y="53578"/>
                </a:lnTo>
                <a:lnTo>
                  <a:pt x="35718" y="62507"/>
                </a:lnTo>
                <a:lnTo>
                  <a:pt x="35718" y="80367"/>
                </a:lnTo>
                <a:lnTo>
                  <a:pt x="35718" y="98226"/>
                </a:lnTo>
                <a:lnTo>
                  <a:pt x="35718" y="107156"/>
                </a:lnTo>
                <a:lnTo>
                  <a:pt x="35718" y="116085"/>
                </a:lnTo>
                <a:lnTo>
                  <a:pt x="35718" y="116085"/>
                </a:lnTo>
                <a:lnTo>
                  <a:pt x="44648" y="116085"/>
                </a:lnTo>
                <a:lnTo>
                  <a:pt x="44648" y="107156"/>
                </a:lnTo>
                <a:lnTo>
                  <a:pt x="53578" y="89296"/>
                </a:lnTo>
                <a:lnTo>
                  <a:pt x="53578" y="62507"/>
                </a:lnTo>
                <a:lnTo>
                  <a:pt x="62507" y="44648"/>
                </a:lnTo>
                <a:lnTo>
                  <a:pt x="71437" y="26789"/>
                </a:lnTo>
                <a:lnTo>
                  <a:pt x="80367" y="8929"/>
                </a:lnTo>
                <a:lnTo>
                  <a:pt x="80367" y="8929"/>
                </a:lnTo>
                <a:lnTo>
                  <a:pt x="89296" y="0"/>
                </a:lnTo>
                <a:lnTo>
                  <a:pt x="98226" y="0"/>
                </a:lnTo>
                <a:lnTo>
                  <a:pt x="116085"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8" name="Freeform 6227"/>
          <p:cNvSpPr/>
          <p:nvPr/>
        </p:nvSpPr>
        <p:spPr bwMode="auto">
          <a:xfrm>
            <a:off x="6349008" y="3053953"/>
            <a:ext cx="205384" cy="276821"/>
          </a:xfrm>
          <a:custGeom>
            <a:avLst/>
            <a:gdLst/>
            <a:ahLst/>
            <a:cxnLst/>
            <a:rect l="0" t="0" r="0" b="0"/>
            <a:pathLst>
              <a:path w="205384" h="276821">
                <a:moveTo>
                  <a:pt x="80367" y="178593"/>
                </a:moveTo>
                <a:lnTo>
                  <a:pt x="80367" y="169664"/>
                </a:lnTo>
                <a:lnTo>
                  <a:pt x="80367" y="169664"/>
                </a:lnTo>
                <a:lnTo>
                  <a:pt x="80367" y="160734"/>
                </a:lnTo>
                <a:lnTo>
                  <a:pt x="80367" y="151804"/>
                </a:lnTo>
                <a:lnTo>
                  <a:pt x="80367" y="142875"/>
                </a:lnTo>
                <a:lnTo>
                  <a:pt x="80367" y="133945"/>
                </a:lnTo>
                <a:lnTo>
                  <a:pt x="80367" y="125015"/>
                </a:lnTo>
                <a:lnTo>
                  <a:pt x="71437" y="116086"/>
                </a:lnTo>
                <a:lnTo>
                  <a:pt x="62508" y="125015"/>
                </a:lnTo>
                <a:lnTo>
                  <a:pt x="44648" y="133945"/>
                </a:lnTo>
                <a:lnTo>
                  <a:pt x="35719" y="142875"/>
                </a:lnTo>
                <a:lnTo>
                  <a:pt x="17859" y="169664"/>
                </a:lnTo>
                <a:lnTo>
                  <a:pt x="8930" y="196453"/>
                </a:lnTo>
                <a:lnTo>
                  <a:pt x="0" y="232172"/>
                </a:lnTo>
                <a:lnTo>
                  <a:pt x="0" y="250031"/>
                </a:lnTo>
                <a:lnTo>
                  <a:pt x="0" y="267890"/>
                </a:lnTo>
                <a:lnTo>
                  <a:pt x="8930" y="276820"/>
                </a:lnTo>
                <a:lnTo>
                  <a:pt x="26789" y="276820"/>
                </a:lnTo>
                <a:lnTo>
                  <a:pt x="44648" y="267890"/>
                </a:lnTo>
                <a:lnTo>
                  <a:pt x="62508" y="258961"/>
                </a:lnTo>
                <a:lnTo>
                  <a:pt x="89297" y="232172"/>
                </a:lnTo>
                <a:lnTo>
                  <a:pt x="107156" y="205383"/>
                </a:lnTo>
                <a:lnTo>
                  <a:pt x="133945" y="178593"/>
                </a:lnTo>
                <a:lnTo>
                  <a:pt x="142875" y="142875"/>
                </a:lnTo>
                <a:lnTo>
                  <a:pt x="151805" y="107156"/>
                </a:lnTo>
                <a:lnTo>
                  <a:pt x="151805" y="71437"/>
                </a:lnTo>
                <a:lnTo>
                  <a:pt x="142875" y="44648"/>
                </a:lnTo>
                <a:lnTo>
                  <a:pt x="133945" y="26789"/>
                </a:lnTo>
                <a:lnTo>
                  <a:pt x="125015" y="8929"/>
                </a:lnTo>
                <a:lnTo>
                  <a:pt x="107156" y="0"/>
                </a:lnTo>
                <a:lnTo>
                  <a:pt x="89297" y="0"/>
                </a:lnTo>
                <a:lnTo>
                  <a:pt x="80367" y="8929"/>
                </a:lnTo>
                <a:lnTo>
                  <a:pt x="71437" y="35718"/>
                </a:lnTo>
                <a:lnTo>
                  <a:pt x="71437" y="80367"/>
                </a:lnTo>
                <a:lnTo>
                  <a:pt x="80367" y="116086"/>
                </a:lnTo>
                <a:lnTo>
                  <a:pt x="98226" y="160734"/>
                </a:lnTo>
                <a:lnTo>
                  <a:pt x="116086" y="196453"/>
                </a:lnTo>
                <a:lnTo>
                  <a:pt x="142875" y="223242"/>
                </a:lnTo>
                <a:lnTo>
                  <a:pt x="169664" y="241101"/>
                </a:lnTo>
                <a:lnTo>
                  <a:pt x="196453" y="250031"/>
                </a:lnTo>
                <a:lnTo>
                  <a:pt x="205383" y="241101"/>
                </a:lnTo>
                <a:lnTo>
                  <a:pt x="205383"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9" name="Freeform 6228"/>
          <p:cNvSpPr/>
          <p:nvPr/>
        </p:nvSpPr>
        <p:spPr bwMode="auto">
          <a:xfrm>
            <a:off x="2964656" y="4616648"/>
            <a:ext cx="160736" cy="187524"/>
          </a:xfrm>
          <a:custGeom>
            <a:avLst/>
            <a:gdLst/>
            <a:ahLst/>
            <a:cxnLst/>
            <a:rect l="0" t="0" r="0" b="0"/>
            <a:pathLst>
              <a:path w="160736" h="187524">
                <a:moveTo>
                  <a:pt x="0" y="17859"/>
                </a:moveTo>
                <a:lnTo>
                  <a:pt x="0" y="8930"/>
                </a:lnTo>
                <a:lnTo>
                  <a:pt x="0" y="8930"/>
                </a:lnTo>
                <a:lnTo>
                  <a:pt x="0" y="8930"/>
                </a:lnTo>
                <a:lnTo>
                  <a:pt x="8930" y="0"/>
                </a:lnTo>
                <a:lnTo>
                  <a:pt x="17860" y="8930"/>
                </a:lnTo>
                <a:lnTo>
                  <a:pt x="26789" y="17859"/>
                </a:lnTo>
                <a:lnTo>
                  <a:pt x="35719" y="35719"/>
                </a:lnTo>
                <a:lnTo>
                  <a:pt x="44649" y="62508"/>
                </a:lnTo>
                <a:lnTo>
                  <a:pt x="62508" y="89297"/>
                </a:lnTo>
                <a:lnTo>
                  <a:pt x="62508" y="125016"/>
                </a:lnTo>
                <a:lnTo>
                  <a:pt x="71438" y="151805"/>
                </a:lnTo>
                <a:lnTo>
                  <a:pt x="80367" y="178594"/>
                </a:lnTo>
                <a:lnTo>
                  <a:pt x="80367" y="187523"/>
                </a:lnTo>
                <a:lnTo>
                  <a:pt x="89297" y="187523"/>
                </a:lnTo>
                <a:lnTo>
                  <a:pt x="89297" y="178594"/>
                </a:lnTo>
                <a:lnTo>
                  <a:pt x="89297" y="151805"/>
                </a:lnTo>
                <a:lnTo>
                  <a:pt x="98227" y="116086"/>
                </a:lnTo>
                <a:lnTo>
                  <a:pt x="98227" y="80367"/>
                </a:lnTo>
                <a:lnTo>
                  <a:pt x="98227" y="44648"/>
                </a:lnTo>
                <a:lnTo>
                  <a:pt x="107157" y="17859"/>
                </a:lnTo>
                <a:lnTo>
                  <a:pt x="107157" y="0"/>
                </a:lnTo>
                <a:lnTo>
                  <a:pt x="116086" y="0"/>
                </a:lnTo>
                <a:lnTo>
                  <a:pt x="125016" y="0"/>
                </a:lnTo>
                <a:lnTo>
                  <a:pt x="133946" y="8930"/>
                </a:lnTo>
                <a:lnTo>
                  <a:pt x="142875" y="26789"/>
                </a:lnTo>
                <a:lnTo>
                  <a:pt x="151805" y="35719"/>
                </a:lnTo>
                <a:lnTo>
                  <a:pt x="160735" y="44648"/>
                </a:lnTo>
                <a:lnTo>
                  <a:pt x="16073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0" name="Freeform 6229"/>
          <p:cNvSpPr/>
          <p:nvPr/>
        </p:nvSpPr>
        <p:spPr bwMode="auto">
          <a:xfrm>
            <a:off x="3143250" y="4491632"/>
            <a:ext cx="116087" cy="241103"/>
          </a:xfrm>
          <a:custGeom>
            <a:avLst/>
            <a:gdLst/>
            <a:ahLst/>
            <a:cxnLst/>
            <a:rect l="0" t="0" r="0" b="0"/>
            <a:pathLst>
              <a:path w="116087" h="241103">
                <a:moveTo>
                  <a:pt x="8930" y="0"/>
                </a:moveTo>
                <a:lnTo>
                  <a:pt x="0" y="0"/>
                </a:lnTo>
                <a:lnTo>
                  <a:pt x="0" y="8930"/>
                </a:lnTo>
                <a:lnTo>
                  <a:pt x="0" y="17860"/>
                </a:lnTo>
                <a:lnTo>
                  <a:pt x="0" y="35719"/>
                </a:lnTo>
                <a:lnTo>
                  <a:pt x="8930" y="62508"/>
                </a:lnTo>
                <a:lnTo>
                  <a:pt x="17859" y="98227"/>
                </a:lnTo>
                <a:lnTo>
                  <a:pt x="26789" y="133946"/>
                </a:lnTo>
                <a:lnTo>
                  <a:pt x="44648" y="169664"/>
                </a:lnTo>
                <a:lnTo>
                  <a:pt x="62508" y="196454"/>
                </a:lnTo>
                <a:lnTo>
                  <a:pt x="80367" y="223243"/>
                </a:lnTo>
                <a:lnTo>
                  <a:pt x="98227" y="241102"/>
                </a:lnTo>
                <a:lnTo>
                  <a:pt x="107156" y="241102"/>
                </a:lnTo>
                <a:lnTo>
                  <a:pt x="116086" y="241102"/>
                </a:lnTo>
                <a:lnTo>
                  <a:pt x="107156" y="232172"/>
                </a:lnTo>
                <a:lnTo>
                  <a:pt x="107156" y="214313"/>
                </a:lnTo>
                <a:lnTo>
                  <a:pt x="107156"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1" name="Freeform 6230"/>
          <p:cNvSpPr/>
          <p:nvPr/>
        </p:nvSpPr>
        <p:spPr bwMode="auto">
          <a:xfrm>
            <a:off x="3089672" y="4598789"/>
            <a:ext cx="125017" cy="62508"/>
          </a:xfrm>
          <a:custGeom>
            <a:avLst/>
            <a:gdLst/>
            <a:ahLst/>
            <a:cxnLst/>
            <a:rect l="0" t="0" r="0" b="0"/>
            <a:pathLst>
              <a:path w="125017" h="62508">
                <a:moveTo>
                  <a:pt x="0" y="62507"/>
                </a:moveTo>
                <a:lnTo>
                  <a:pt x="8930" y="53578"/>
                </a:lnTo>
                <a:lnTo>
                  <a:pt x="35719" y="44648"/>
                </a:lnTo>
                <a:lnTo>
                  <a:pt x="62508" y="35718"/>
                </a:lnTo>
                <a:lnTo>
                  <a:pt x="98226" y="1785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2" name="Freeform 6231"/>
          <p:cNvSpPr/>
          <p:nvPr/>
        </p:nvSpPr>
        <p:spPr bwMode="auto">
          <a:xfrm>
            <a:off x="3303984" y="3562945"/>
            <a:ext cx="2920009" cy="1089423"/>
          </a:xfrm>
          <a:custGeom>
            <a:avLst/>
            <a:gdLst/>
            <a:ahLst/>
            <a:cxnLst/>
            <a:rect l="0" t="0" r="0" b="0"/>
            <a:pathLst>
              <a:path w="2920009" h="1089423">
                <a:moveTo>
                  <a:pt x="0" y="1044773"/>
                </a:moveTo>
                <a:lnTo>
                  <a:pt x="0" y="1044773"/>
                </a:lnTo>
                <a:lnTo>
                  <a:pt x="8930" y="1044773"/>
                </a:lnTo>
                <a:lnTo>
                  <a:pt x="17860" y="1053703"/>
                </a:lnTo>
                <a:lnTo>
                  <a:pt x="26789" y="1062633"/>
                </a:lnTo>
                <a:lnTo>
                  <a:pt x="44649" y="1062633"/>
                </a:lnTo>
                <a:lnTo>
                  <a:pt x="62508" y="1071562"/>
                </a:lnTo>
                <a:lnTo>
                  <a:pt x="71438" y="1071562"/>
                </a:lnTo>
                <a:lnTo>
                  <a:pt x="89297" y="1071562"/>
                </a:lnTo>
                <a:lnTo>
                  <a:pt x="107157" y="1071562"/>
                </a:lnTo>
                <a:lnTo>
                  <a:pt x="125016" y="1071562"/>
                </a:lnTo>
                <a:lnTo>
                  <a:pt x="151805" y="1071562"/>
                </a:lnTo>
                <a:lnTo>
                  <a:pt x="169664" y="1080492"/>
                </a:lnTo>
                <a:lnTo>
                  <a:pt x="196454" y="1080492"/>
                </a:lnTo>
                <a:lnTo>
                  <a:pt x="223243" y="1080492"/>
                </a:lnTo>
                <a:lnTo>
                  <a:pt x="258961" y="1080492"/>
                </a:lnTo>
                <a:lnTo>
                  <a:pt x="285750" y="1089422"/>
                </a:lnTo>
                <a:lnTo>
                  <a:pt x="330399" y="1089422"/>
                </a:lnTo>
                <a:lnTo>
                  <a:pt x="366118" y="1089422"/>
                </a:lnTo>
                <a:lnTo>
                  <a:pt x="401836" y="1089422"/>
                </a:lnTo>
                <a:lnTo>
                  <a:pt x="446485" y="1089422"/>
                </a:lnTo>
                <a:lnTo>
                  <a:pt x="491133" y="1089422"/>
                </a:lnTo>
                <a:lnTo>
                  <a:pt x="535782" y="1089422"/>
                </a:lnTo>
                <a:lnTo>
                  <a:pt x="589360" y="1089422"/>
                </a:lnTo>
                <a:lnTo>
                  <a:pt x="642938" y="1089422"/>
                </a:lnTo>
                <a:lnTo>
                  <a:pt x="696516" y="1089422"/>
                </a:lnTo>
                <a:lnTo>
                  <a:pt x="750094" y="1080492"/>
                </a:lnTo>
                <a:lnTo>
                  <a:pt x="812602" y="1080492"/>
                </a:lnTo>
                <a:lnTo>
                  <a:pt x="875110" y="1071562"/>
                </a:lnTo>
                <a:lnTo>
                  <a:pt x="946547" y="1053703"/>
                </a:lnTo>
                <a:lnTo>
                  <a:pt x="1017985" y="1044773"/>
                </a:lnTo>
                <a:lnTo>
                  <a:pt x="1089422" y="1017984"/>
                </a:lnTo>
                <a:lnTo>
                  <a:pt x="1169789" y="991195"/>
                </a:lnTo>
                <a:lnTo>
                  <a:pt x="1241227" y="973336"/>
                </a:lnTo>
                <a:lnTo>
                  <a:pt x="1321594" y="946547"/>
                </a:lnTo>
                <a:lnTo>
                  <a:pt x="1401961" y="910828"/>
                </a:lnTo>
                <a:lnTo>
                  <a:pt x="1482329" y="884039"/>
                </a:lnTo>
                <a:lnTo>
                  <a:pt x="1562696" y="848320"/>
                </a:lnTo>
                <a:lnTo>
                  <a:pt x="1643063" y="812601"/>
                </a:lnTo>
                <a:lnTo>
                  <a:pt x="1723430" y="776883"/>
                </a:lnTo>
                <a:lnTo>
                  <a:pt x="1803797" y="732234"/>
                </a:lnTo>
                <a:lnTo>
                  <a:pt x="1893094" y="687586"/>
                </a:lnTo>
                <a:lnTo>
                  <a:pt x="1973461" y="642937"/>
                </a:lnTo>
                <a:lnTo>
                  <a:pt x="2053829" y="598289"/>
                </a:lnTo>
                <a:lnTo>
                  <a:pt x="2134196" y="553641"/>
                </a:lnTo>
                <a:lnTo>
                  <a:pt x="2214563" y="500062"/>
                </a:lnTo>
                <a:lnTo>
                  <a:pt x="2286000" y="455414"/>
                </a:lnTo>
                <a:lnTo>
                  <a:pt x="2366368" y="401836"/>
                </a:lnTo>
                <a:lnTo>
                  <a:pt x="2437805" y="348258"/>
                </a:lnTo>
                <a:lnTo>
                  <a:pt x="2518172" y="303609"/>
                </a:lnTo>
                <a:lnTo>
                  <a:pt x="2589610" y="250031"/>
                </a:lnTo>
                <a:lnTo>
                  <a:pt x="2661047" y="196453"/>
                </a:lnTo>
                <a:lnTo>
                  <a:pt x="2741414" y="142875"/>
                </a:lnTo>
                <a:lnTo>
                  <a:pt x="2812852" y="89297"/>
                </a:lnTo>
                <a:lnTo>
                  <a:pt x="2875360" y="44648"/>
                </a:lnTo>
                <a:lnTo>
                  <a:pt x="2920008" y="0"/>
                </a:lnTo>
                <a:lnTo>
                  <a:pt x="29200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3" name="Freeform 6232"/>
          <p:cNvSpPr/>
          <p:nvPr/>
        </p:nvSpPr>
        <p:spPr bwMode="auto">
          <a:xfrm>
            <a:off x="3420070" y="3375421"/>
            <a:ext cx="2866431" cy="312541"/>
          </a:xfrm>
          <a:custGeom>
            <a:avLst/>
            <a:gdLst/>
            <a:ahLst/>
            <a:cxnLst/>
            <a:rect l="0" t="0" r="0" b="0"/>
            <a:pathLst>
              <a:path w="2866431" h="312541">
                <a:moveTo>
                  <a:pt x="0" y="71438"/>
                </a:moveTo>
                <a:lnTo>
                  <a:pt x="0" y="71438"/>
                </a:lnTo>
                <a:lnTo>
                  <a:pt x="8930" y="71438"/>
                </a:lnTo>
                <a:lnTo>
                  <a:pt x="17860" y="80368"/>
                </a:lnTo>
                <a:lnTo>
                  <a:pt x="26789" y="98227"/>
                </a:lnTo>
                <a:lnTo>
                  <a:pt x="44649" y="107157"/>
                </a:lnTo>
                <a:lnTo>
                  <a:pt x="71438" y="116086"/>
                </a:lnTo>
                <a:lnTo>
                  <a:pt x="98227" y="133946"/>
                </a:lnTo>
                <a:lnTo>
                  <a:pt x="125016" y="142875"/>
                </a:lnTo>
                <a:lnTo>
                  <a:pt x="160735" y="160735"/>
                </a:lnTo>
                <a:lnTo>
                  <a:pt x="205383" y="169665"/>
                </a:lnTo>
                <a:lnTo>
                  <a:pt x="241102" y="178594"/>
                </a:lnTo>
                <a:lnTo>
                  <a:pt x="285750" y="187524"/>
                </a:lnTo>
                <a:lnTo>
                  <a:pt x="330399" y="196454"/>
                </a:lnTo>
                <a:lnTo>
                  <a:pt x="375047" y="205383"/>
                </a:lnTo>
                <a:lnTo>
                  <a:pt x="428625" y="214313"/>
                </a:lnTo>
                <a:lnTo>
                  <a:pt x="491133" y="232172"/>
                </a:lnTo>
                <a:lnTo>
                  <a:pt x="553641" y="241102"/>
                </a:lnTo>
                <a:lnTo>
                  <a:pt x="616149" y="258961"/>
                </a:lnTo>
                <a:lnTo>
                  <a:pt x="678657" y="267891"/>
                </a:lnTo>
                <a:lnTo>
                  <a:pt x="750094" y="276821"/>
                </a:lnTo>
                <a:lnTo>
                  <a:pt x="821532" y="285750"/>
                </a:lnTo>
                <a:lnTo>
                  <a:pt x="901899" y="294680"/>
                </a:lnTo>
                <a:lnTo>
                  <a:pt x="973336" y="303610"/>
                </a:lnTo>
                <a:lnTo>
                  <a:pt x="1053703" y="303610"/>
                </a:lnTo>
                <a:lnTo>
                  <a:pt x="1134071" y="312540"/>
                </a:lnTo>
                <a:lnTo>
                  <a:pt x="1223368" y="312540"/>
                </a:lnTo>
                <a:lnTo>
                  <a:pt x="1303735" y="303610"/>
                </a:lnTo>
                <a:lnTo>
                  <a:pt x="1393032" y="294680"/>
                </a:lnTo>
                <a:lnTo>
                  <a:pt x="1482328" y="294680"/>
                </a:lnTo>
                <a:lnTo>
                  <a:pt x="1580555" y="285750"/>
                </a:lnTo>
                <a:lnTo>
                  <a:pt x="1678782" y="267891"/>
                </a:lnTo>
                <a:lnTo>
                  <a:pt x="1777008" y="258961"/>
                </a:lnTo>
                <a:lnTo>
                  <a:pt x="1884164" y="241102"/>
                </a:lnTo>
                <a:lnTo>
                  <a:pt x="1991321" y="223243"/>
                </a:lnTo>
                <a:lnTo>
                  <a:pt x="2098477" y="205383"/>
                </a:lnTo>
                <a:lnTo>
                  <a:pt x="2205633" y="187524"/>
                </a:lnTo>
                <a:lnTo>
                  <a:pt x="2312789" y="160735"/>
                </a:lnTo>
                <a:lnTo>
                  <a:pt x="2419946" y="133946"/>
                </a:lnTo>
                <a:lnTo>
                  <a:pt x="2527102" y="107157"/>
                </a:lnTo>
                <a:lnTo>
                  <a:pt x="2616399" y="80368"/>
                </a:lnTo>
                <a:lnTo>
                  <a:pt x="2714625" y="53579"/>
                </a:lnTo>
                <a:lnTo>
                  <a:pt x="2794993" y="26790"/>
                </a:lnTo>
                <a:lnTo>
                  <a:pt x="2866430" y="0"/>
                </a:lnTo>
                <a:lnTo>
                  <a:pt x="28664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4" name="Freeform 6233"/>
          <p:cNvSpPr/>
          <p:nvPr/>
        </p:nvSpPr>
        <p:spPr bwMode="auto">
          <a:xfrm>
            <a:off x="937617" y="5732859"/>
            <a:ext cx="142876" cy="214313"/>
          </a:xfrm>
          <a:custGeom>
            <a:avLst/>
            <a:gdLst/>
            <a:ahLst/>
            <a:cxnLst/>
            <a:rect l="0" t="0" r="0" b="0"/>
            <a:pathLst>
              <a:path w="142876" h="214313">
                <a:moveTo>
                  <a:pt x="53578" y="35718"/>
                </a:moveTo>
                <a:lnTo>
                  <a:pt x="44649" y="35718"/>
                </a:lnTo>
                <a:lnTo>
                  <a:pt x="35719" y="26789"/>
                </a:lnTo>
                <a:lnTo>
                  <a:pt x="26789" y="26789"/>
                </a:lnTo>
                <a:lnTo>
                  <a:pt x="17860" y="26789"/>
                </a:lnTo>
                <a:lnTo>
                  <a:pt x="8930" y="26789"/>
                </a:lnTo>
                <a:lnTo>
                  <a:pt x="8930" y="44648"/>
                </a:lnTo>
                <a:lnTo>
                  <a:pt x="0" y="71437"/>
                </a:lnTo>
                <a:lnTo>
                  <a:pt x="0" y="107156"/>
                </a:lnTo>
                <a:lnTo>
                  <a:pt x="0" y="142875"/>
                </a:lnTo>
                <a:lnTo>
                  <a:pt x="0" y="178593"/>
                </a:lnTo>
                <a:lnTo>
                  <a:pt x="8930" y="205382"/>
                </a:lnTo>
                <a:lnTo>
                  <a:pt x="26789" y="214312"/>
                </a:lnTo>
                <a:lnTo>
                  <a:pt x="44649" y="214312"/>
                </a:lnTo>
                <a:lnTo>
                  <a:pt x="71438" y="205382"/>
                </a:lnTo>
                <a:lnTo>
                  <a:pt x="98227" y="178593"/>
                </a:lnTo>
                <a:lnTo>
                  <a:pt x="125016" y="142875"/>
                </a:lnTo>
                <a:lnTo>
                  <a:pt x="142875" y="107156"/>
                </a:lnTo>
                <a:lnTo>
                  <a:pt x="142875" y="71437"/>
                </a:lnTo>
                <a:lnTo>
                  <a:pt x="142875" y="35718"/>
                </a:lnTo>
                <a:lnTo>
                  <a:pt x="133946" y="8929"/>
                </a:lnTo>
                <a:lnTo>
                  <a:pt x="116086" y="0"/>
                </a:lnTo>
                <a:lnTo>
                  <a:pt x="98227" y="0"/>
                </a:lnTo>
                <a:lnTo>
                  <a:pt x="80367" y="8929"/>
                </a:lnTo>
                <a:lnTo>
                  <a:pt x="62508" y="26789"/>
                </a:lnTo>
                <a:lnTo>
                  <a:pt x="44649" y="53578"/>
                </a:lnTo>
                <a:lnTo>
                  <a:pt x="26789" y="71437"/>
                </a:lnTo>
                <a:lnTo>
                  <a:pt x="17860" y="89296"/>
                </a:lnTo>
                <a:lnTo>
                  <a:pt x="17860"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5" name="Freeform 6234"/>
          <p:cNvSpPr/>
          <p:nvPr/>
        </p:nvSpPr>
        <p:spPr bwMode="auto">
          <a:xfrm>
            <a:off x="1169789" y="5643562"/>
            <a:ext cx="267892" cy="508993"/>
          </a:xfrm>
          <a:custGeom>
            <a:avLst/>
            <a:gdLst/>
            <a:ahLst/>
            <a:cxnLst/>
            <a:rect l="0" t="0" r="0" b="0"/>
            <a:pathLst>
              <a:path w="267892" h="508993">
                <a:moveTo>
                  <a:pt x="35719" y="80367"/>
                </a:moveTo>
                <a:lnTo>
                  <a:pt x="44649" y="80367"/>
                </a:lnTo>
                <a:lnTo>
                  <a:pt x="53578" y="80367"/>
                </a:lnTo>
                <a:lnTo>
                  <a:pt x="71438" y="71437"/>
                </a:lnTo>
                <a:lnTo>
                  <a:pt x="80367" y="80367"/>
                </a:lnTo>
                <a:lnTo>
                  <a:pt x="98227" y="89297"/>
                </a:lnTo>
                <a:lnTo>
                  <a:pt x="107156" y="125015"/>
                </a:lnTo>
                <a:lnTo>
                  <a:pt x="116086" y="169664"/>
                </a:lnTo>
                <a:lnTo>
                  <a:pt x="116086" y="241101"/>
                </a:lnTo>
                <a:lnTo>
                  <a:pt x="116086" y="321468"/>
                </a:lnTo>
                <a:lnTo>
                  <a:pt x="116086" y="401836"/>
                </a:lnTo>
                <a:lnTo>
                  <a:pt x="116086" y="464343"/>
                </a:lnTo>
                <a:lnTo>
                  <a:pt x="116086" y="500062"/>
                </a:lnTo>
                <a:lnTo>
                  <a:pt x="116086" y="508992"/>
                </a:lnTo>
                <a:lnTo>
                  <a:pt x="116086" y="500062"/>
                </a:lnTo>
                <a:lnTo>
                  <a:pt x="107156" y="473273"/>
                </a:lnTo>
                <a:lnTo>
                  <a:pt x="98227" y="428625"/>
                </a:lnTo>
                <a:lnTo>
                  <a:pt x="80367" y="366117"/>
                </a:lnTo>
                <a:lnTo>
                  <a:pt x="80367" y="285750"/>
                </a:lnTo>
                <a:lnTo>
                  <a:pt x="71438" y="223242"/>
                </a:lnTo>
                <a:lnTo>
                  <a:pt x="71438" y="151804"/>
                </a:lnTo>
                <a:lnTo>
                  <a:pt x="80367" y="107156"/>
                </a:lnTo>
                <a:lnTo>
                  <a:pt x="98227" y="71437"/>
                </a:lnTo>
                <a:lnTo>
                  <a:pt x="125016" y="44648"/>
                </a:lnTo>
                <a:lnTo>
                  <a:pt x="160734" y="17859"/>
                </a:lnTo>
                <a:lnTo>
                  <a:pt x="196453" y="8929"/>
                </a:lnTo>
                <a:lnTo>
                  <a:pt x="223242" y="0"/>
                </a:lnTo>
                <a:lnTo>
                  <a:pt x="258961" y="8929"/>
                </a:lnTo>
                <a:lnTo>
                  <a:pt x="267891" y="17859"/>
                </a:lnTo>
                <a:lnTo>
                  <a:pt x="267891" y="44648"/>
                </a:lnTo>
                <a:lnTo>
                  <a:pt x="250031" y="71437"/>
                </a:lnTo>
                <a:lnTo>
                  <a:pt x="205383" y="116086"/>
                </a:lnTo>
                <a:lnTo>
                  <a:pt x="151805" y="160734"/>
                </a:lnTo>
                <a:lnTo>
                  <a:pt x="89297" y="196453"/>
                </a:lnTo>
                <a:lnTo>
                  <a:pt x="44649" y="223242"/>
                </a:lnTo>
                <a:lnTo>
                  <a:pt x="8930" y="232172"/>
                </a:lnTo>
                <a:lnTo>
                  <a:pt x="0" y="232172"/>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6" name="Freeform 6235"/>
          <p:cNvSpPr/>
          <p:nvPr/>
        </p:nvSpPr>
        <p:spPr bwMode="auto">
          <a:xfrm>
            <a:off x="1491258" y="5625702"/>
            <a:ext cx="116087" cy="250033"/>
          </a:xfrm>
          <a:custGeom>
            <a:avLst/>
            <a:gdLst/>
            <a:ahLst/>
            <a:cxnLst/>
            <a:rect l="0" t="0" r="0" b="0"/>
            <a:pathLst>
              <a:path w="116087" h="250033">
                <a:moveTo>
                  <a:pt x="116086" y="0"/>
                </a:moveTo>
                <a:lnTo>
                  <a:pt x="107156" y="8930"/>
                </a:lnTo>
                <a:lnTo>
                  <a:pt x="80367" y="26789"/>
                </a:lnTo>
                <a:lnTo>
                  <a:pt x="53578" y="62508"/>
                </a:lnTo>
                <a:lnTo>
                  <a:pt x="26789" y="107157"/>
                </a:lnTo>
                <a:lnTo>
                  <a:pt x="8930" y="151805"/>
                </a:lnTo>
                <a:lnTo>
                  <a:pt x="0" y="187524"/>
                </a:lnTo>
                <a:lnTo>
                  <a:pt x="0" y="223243"/>
                </a:lnTo>
                <a:lnTo>
                  <a:pt x="8930" y="241102"/>
                </a:lnTo>
                <a:lnTo>
                  <a:pt x="26789" y="250032"/>
                </a:lnTo>
                <a:lnTo>
                  <a:pt x="44648" y="241102"/>
                </a:lnTo>
                <a:lnTo>
                  <a:pt x="62508" y="223243"/>
                </a:lnTo>
                <a:lnTo>
                  <a:pt x="62508"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7" name="Freeform 6236"/>
          <p:cNvSpPr/>
          <p:nvPr/>
        </p:nvSpPr>
        <p:spPr bwMode="auto">
          <a:xfrm>
            <a:off x="1678781" y="5661421"/>
            <a:ext cx="116087" cy="196454"/>
          </a:xfrm>
          <a:custGeom>
            <a:avLst/>
            <a:gdLst/>
            <a:ahLst/>
            <a:cxnLst/>
            <a:rect l="0" t="0" r="0" b="0"/>
            <a:pathLst>
              <a:path w="116087" h="196454">
                <a:moveTo>
                  <a:pt x="17860" y="89297"/>
                </a:moveTo>
                <a:lnTo>
                  <a:pt x="8930" y="107156"/>
                </a:lnTo>
                <a:lnTo>
                  <a:pt x="0" y="133945"/>
                </a:lnTo>
                <a:lnTo>
                  <a:pt x="0" y="160734"/>
                </a:lnTo>
                <a:lnTo>
                  <a:pt x="8930" y="187524"/>
                </a:lnTo>
                <a:lnTo>
                  <a:pt x="26789" y="196453"/>
                </a:lnTo>
                <a:lnTo>
                  <a:pt x="35719" y="196453"/>
                </a:lnTo>
                <a:lnTo>
                  <a:pt x="62508" y="187524"/>
                </a:lnTo>
                <a:lnTo>
                  <a:pt x="80367" y="169664"/>
                </a:lnTo>
                <a:lnTo>
                  <a:pt x="98227" y="142875"/>
                </a:lnTo>
                <a:lnTo>
                  <a:pt x="107157" y="107156"/>
                </a:lnTo>
                <a:lnTo>
                  <a:pt x="116086" y="71438"/>
                </a:lnTo>
                <a:lnTo>
                  <a:pt x="116086" y="44649"/>
                </a:lnTo>
                <a:lnTo>
                  <a:pt x="107157" y="17859"/>
                </a:lnTo>
                <a:lnTo>
                  <a:pt x="98227" y="0"/>
                </a:lnTo>
                <a:lnTo>
                  <a:pt x="80367" y="8930"/>
                </a:lnTo>
                <a:lnTo>
                  <a:pt x="62508" y="26789"/>
                </a:lnTo>
                <a:lnTo>
                  <a:pt x="44649" y="62508"/>
                </a:lnTo>
                <a:lnTo>
                  <a:pt x="26789" y="98227"/>
                </a:lnTo>
                <a:lnTo>
                  <a:pt x="8930" y="125016"/>
                </a:lnTo>
                <a:lnTo>
                  <a:pt x="0" y="13394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8" name="Freeform 6237"/>
          <p:cNvSpPr/>
          <p:nvPr/>
        </p:nvSpPr>
        <p:spPr bwMode="auto">
          <a:xfrm>
            <a:off x="1848445" y="5643562"/>
            <a:ext cx="232173" cy="410766"/>
          </a:xfrm>
          <a:custGeom>
            <a:avLst/>
            <a:gdLst/>
            <a:ahLst/>
            <a:cxnLst/>
            <a:rect l="0" t="0" r="0" b="0"/>
            <a:pathLst>
              <a:path w="232173" h="410766">
                <a:moveTo>
                  <a:pt x="116086" y="44648"/>
                </a:moveTo>
                <a:lnTo>
                  <a:pt x="107157" y="62508"/>
                </a:lnTo>
                <a:lnTo>
                  <a:pt x="107157" y="80367"/>
                </a:lnTo>
                <a:lnTo>
                  <a:pt x="98227" y="125015"/>
                </a:lnTo>
                <a:lnTo>
                  <a:pt x="89297" y="169664"/>
                </a:lnTo>
                <a:lnTo>
                  <a:pt x="80368" y="241101"/>
                </a:lnTo>
                <a:lnTo>
                  <a:pt x="71438" y="303609"/>
                </a:lnTo>
                <a:lnTo>
                  <a:pt x="62508" y="357187"/>
                </a:lnTo>
                <a:lnTo>
                  <a:pt x="53578" y="392906"/>
                </a:lnTo>
                <a:lnTo>
                  <a:pt x="53578" y="410765"/>
                </a:lnTo>
                <a:lnTo>
                  <a:pt x="44649" y="410765"/>
                </a:lnTo>
                <a:lnTo>
                  <a:pt x="44649" y="392906"/>
                </a:lnTo>
                <a:lnTo>
                  <a:pt x="44649" y="366117"/>
                </a:lnTo>
                <a:lnTo>
                  <a:pt x="44649" y="321468"/>
                </a:lnTo>
                <a:lnTo>
                  <a:pt x="44649" y="267890"/>
                </a:lnTo>
                <a:lnTo>
                  <a:pt x="44649" y="214312"/>
                </a:lnTo>
                <a:lnTo>
                  <a:pt x="44649" y="151804"/>
                </a:lnTo>
                <a:lnTo>
                  <a:pt x="62508" y="98226"/>
                </a:lnTo>
                <a:lnTo>
                  <a:pt x="80368" y="53578"/>
                </a:lnTo>
                <a:lnTo>
                  <a:pt x="107157" y="26789"/>
                </a:lnTo>
                <a:lnTo>
                  <a:pt x="142875" y="8929"/>
                </a:lnTo>
                <a:lnTo>
                  <a:pt x="178594" y="0"/>
                </a:lnTo>
                <a:lnTo>
                  <a:pt x="205383" y="0"/>
                </a:lnTo>
                <a:lnTo>
                  <a:pt x="223243" y="17859"/>
                </a:lnTo>
                <a:lnTo>
                  <a:pt x="232172" y="35718"/>
                </a:lnTo>
                <a:lnTo>
                  <a:pt x="223243" y="62508"/>
                </a:lnTo>
                <a:lnTo>
                  <a:pt x="205383" y="98226"/>
                </a:lnTo>
                <a:lnTo>
                  <a:pt x="160735" y="133945"/>
                </a:lnTo>
                <a:lnTo>
                  <a:pt x="116086" y="160734"/>
                </a:lnTo>
                <a:lnTo>
                  <a:pt x="62508" y="178593"/>
                </a:lnTo>
                <a:lnTo>
                  <a:pt x="26789" y="196453"/>
                </a:lnTo>
                <a:lnTo>
                  <a:pt x="0" y="196453"/>
                </a:lnTo>
                <a:lnTo>
                  <a:pt x="0" y="187523"/>
                </a:lnTo>
                <a:lnTo>
                  <a:pt x="8930" y="169664"/>
                </a:lnTo>
                <a:lnTo>
                  <a:pt x="893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9" name="Freeform 6238"/>
          <p:cNvSpPr/>
          <p:nvPr/>
        </p:nvSpPr>
        <p:spPr bwMode="auto">
          <a:xfrm>
            <a:off x="2152055" y="5634632"/>
            <a:ext cx="80368" cy="125017"/>
          </a:xfrm>
          <a:custGeom>
            <a:avLst/>
            <a:gdLst/>
            <a:ahLst/>
            <a:cxnLst/>
            <a:rect l="0" t="0" r="0" b="0"/>
            <a:pathLst>
              <a:path w="80368" h="125017">
                <a:moveTo>
                  <a:pt x="0" y="44648"/>
                </a:moveTo>
                <a:lnTo>
                  <a:pt x="0" y="53578"/>
                </a:lnTo>
                <a:lnTo>
                  <a:pt x="0" y="62508"/>
                </a:lnTo>
                <a:lnTo>
                  <a:pt x="0" y="89297"/>
                </a:lnTo>
                <a:lnTo>
                  <a:pt x="8929" y="107156"/>
                </a:lnTo>
                <a:lnTo>
                  <a:pt x="8929" y="116086"/>
                </a:lnTo>
                <a:lnTo>
                  <a:pt x="26789" y="125016"/>
                </a:lnTo>
                <a:lnTo>
                  <a:pt x="35718" y="125016"/>
                </a:lnTo>
                <a:lnTo>
                  <a:pt x="44648" y="107156"/>
                </a:lnTo>
                <a:lnTo>
                  <a:pt x="53578" y="89297"/>
                </a:lnTo>
                <a:lnTo>
                  <a:pt x="62508" y="71438"/>
                </a:lnTo>
                <a:lnTo>
                  <a:pt x="71437" y="44648"/>
                </a:lnTo>
                <a:lnTo>
                  <a:pt x="80367" y="17859"/>
                </a:lnTo>
                <a:lnTo>
                  <a:pt x="80367" y="8930"/>
                </a:lnTo>
                <a:lnTo>
                  <a:pt x="71437" y="0"/>
                </a:lnTo>
                <a:lnTo>
                  <a:pt x="71437" y="0"/>
                </a:lnTo>
                <a:lnTo>
                  <a:pt x="62508" y="8930"/>
                </a:lnTo>
                <a:lnTo>
                  <a:pt x="53578" y="26789"/>
                </a:lnTo>
                <a:lnTo>
                  <a:pt x="35718" y="44648"/>
                </a:lnTo>
                <a:lnTo>
                  <a:pt x="26789" y="53578"/>
                </a:lnTo>
                <a:lnTo>
                  <a:pt x="2678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0" name="Freeform 6239"/>
          <p:cNvSpPr/>
          <p:nvPr/>
        </p:nvSpPr>
        <p:spPr bwMode="auto">
          <a:xfrm>
            <a:off x="1919883" y="5357813"/>
            <a:ext cx="625079" cy="491133"/>
          </a:xfrm>
          <a:custGeom>
            <a:avLst/>
            <a:gdLst/>
            <a:ahLst/>
            <a:cxnLst/>
            <a:rect l="0" t="0" r="0" b="0"/>
            <a:pathLst>
              <a:path w="625079" h="491133">
                <a:moveTo>
                  <a:pt x="169664" y="330397"/>
                </a:moveTo>
                <a:lnTo>
                  <a:pt x="169664" y="330397"/>
                </a:lnTo>
                <a:lnTo>
                  <a:pt x="169664" y="330397"/>
                </a:lnTo>
                <a:lnTo>
                  <a:pt x="169664" y="330397"/>
                </a:lnTo>
                <a:lnTo>
                  <a:pt x="169664" y="321467"/>
                </a:lnTo>
                <a:lnTo>
                  <a:pt x="169664" y="312538"/>
                </a:lnTo>
                <a:lnTo>
                  <a:pt x="169664" y="303608"/>
                </a:lnTo>
                <a:lnTo>
                  <a:pt x="169664" y="294678"/>
                </a:lnTo>
                <a:lnTo>
                  <a:pt x="169664" y="276819"/>
                </a:lnTo>
                <a:lnTo>
                  <a:pt x="160734" y="267889"/>
                </a:lnTo>
                <a:lnTo>
                  <a:pt x="151805" y="258960"/>
                </a:lnTo>
                <a:lnTo>
                  <a:pt x="133945" y="258960"/>
                </a:lnTo>
                <a:lnTo>
                  <a:pt x="116086" y="258960"/>
                </a:lnTo>
                <a:lnTo>
                  <a:pt x="107156" y="267889"/>
                </a:lnTo>
                <a:lnTo>
                  <a:pt x="80367" y="276819"/>
                </a:lnTo>
                <a:lnTo>
                  <a:pt x="62508" y="303608"/>
                </a:lnTo>
                <a:lnTo>
                  <a:pt x="44648" y="330397"/>
                </a:lnTo>
                <a:lnTo>
                  <a:pt x="26789" y="357186"/>
                </a:lnTo>
                <a:lnTo>
                  <a:pt x="17859" y="392905"/>
                </a:lnTo>
                <a:lnTo>
                  <a:pt x="0" y="428624"/>
                </a:lnTo>
                <a:lnTo>
                  <a:pt x="0" y="464342"/>
                </a:lnTo>
                <a:lnTo>
                  <a:pt x="0" y="482202"/>
                </a:lnTo>
                <a:lnTo>
                  <a:pt x="8930" y="491132"/>
                </a:lnTo>
                <a:lnTo>
                  <a:pt x="26789" y="482202"/>
                </a:lnTo>
                <a:lnTo>
                  <a:pt x="44648" y="473272"/>
                </a:lnTo>
                <a:lnTo>
                  <a:pt x="80367" y="446483"/>
                </a:lnTo>
                <a:lnTo>
                  <a:pt x="107156" y="419694"/>
                </a:lnTo>
                <a:lnTo>
                  <a:pt x="142875" y="383975"/>
                </a:lnTo>
                <a:lnTo>
                  <a:pt x="178594" y="348257"/>
                </a:lnTo>
                <a:lnTo>
                  <a:pt x="214312" y="303608"/>
                </a:lnTo>
                <a:lnTo>
                  <a:pt x="232172" y="267889"/>
                </a:lnTo>
                <a:lnTo>
                  <a:pt x="250031" y="214312"/>
                </a:lnTo>
                <a:lnTo>
                  <a:pt x="258961" y="160734"/>
                </a:lnTo>
                <a:lnTo>
                  <a:pt x="258961" y="116085"/>
                </a:lnTo>
                <a:lnTo>
                  <a:pt x="250031" y="71437"/>
                </a:lnTo>
                <a:lnTo>
                  <a:pt x="250031" y="35718"/>
                </a:lnTo>
                <a:lnTo>
                  <a:pt x="232172" y="8929"/>
                </a:lnTo>
                <a:lnTo>
                  <a:pt x="223242" y="0"/>
                </a:lnTo>
                <a:lnTo>
                  <a:pt x="214312" y="0"/>
                </a:lnTo>
                <a:lnTo>
                  <a:pt x="196453" y="17859"/>
                </a:lnTo>
                <a:lnTo>
                  <a:pt x="187523" y="35718"/>
                </a:lnTo>
                <a:lnTo>
                  <a:pt x="169664" y="71437"/>
                </a:lnTo>
                <a:lnTo>
                  <a:pt x="160734" y="116085"/>
                </a:lnTo>
                <a:lnTo>
                  <a:pt x="151805" y="169664"/>
                </a:lnTo>
                <a:lnTo>
                  <a:pt x="151805" y="223241"/>
                </a:lnTo>
                <a:lnTo>
                  <a:pt x="151805" y="276819"/>
                </a:lnTo>
                <a:lnTo>
                  <a:pt x="160734" y="321467"/>
                </a:lnTo>
                <a:lnTo>
                  <a:pt x="169664" y="366116"/>
                </a:lnTo>
                <a:lnTo>
                  <a:pt x="187523" y="392905"/>
                </a:lnTo>
                <a:lnTo>
                  <a:pt x="214312" y="401835"/>
                </a:lnTo>
                <a:lnTo>
                  <a:pt x="258961" y="401835"/>
                </a:lnTo>
                <a:lnTo>
                  <a:pt x="294680" y="383975"/>
                </a:lnTo>
                <a:lnTo>
                  <a:pt x="339328" y="357186"/>
                </a:lnTo>
                <a:lnTo>
                  <a:pt x="375047" y="321467"/>
                </a:lnTo>
                <a:lnTo>
                  <a:pt x="401836" y="276819"/>
                </a:lnTo>
                <a:lnTo>
                  <a:pt x="419695" y="241100"/>
                </a:lnTo>
                <a:lnTo>
                  <a:pt x="428625" y="196453"/>
                </a:lnTo>
                <a:lnTo>
                  <a:pt x="428625" y="169664"/>
                </a:lnTo>
                <a:lnTo>
                  <a:pt x="419695" y="151804"/>
                </a:lnTo>
                <a:lnTo>
                  <a:pt x="401836" y="151804"/>
                </a:lnTo>
                <a:lnTo>
                  <a:pt x="383976" y="178593"/>
                </a:lnTo>
                <a:lnTo>
                  <a:pt x="366117" y="223241"/>
                </a:lnTo>
                <a:lnTo>
                  <a:pt x="348258" y="267889"/>
                </a:lnTo>
                <a:lnTo>
                  <a:pt x="339328" y="321467"/>
                </a:lnTo>
                <a:lnTo>
                  <a:pt x="339328" y="357186"/>
                </a:lnTo>
                <a:lnTo>
                  <a:pt x="348258" y="392905"/>
                </a:lnTo>
                <a:lnTo>
                  <a:pt x="366117" y="410764"/>
                </a:lnTo>
                <a:lnTo>
                  <a:pt x="383976" y="410764"/>
                </a:lnTo>
                <a:lnTo>
                  <a:pt x="410765" y="401835"/>
                </a:lnTo>
                <a:lnTo>
                  <a:pt x="437555" y="375046"/>
                </a:lnTo>
                <a:lnTo>
                  <a:pt x="473273" y="339327"/>
                </a:lnTo>
                <a:lnTo>
                  <a:pt x="508992" y="294678"/>
                </a:lnTo>
                <a:lnTo>
                  <a:pt x="544711" y="250030"/>
                </a:lnTo>
                <a:lnTo>
                  <a:pt x="571500" y="214312"/>
                </a:lnTo>
                <a:lnTo>
                  <a:pt x="598289" y="196453"/>
                </a:lnTo>
                <a:lnTo>
                  <a:pt x="616148" y="196453"/>
                </a:lnTo>
                <a:lnTo>
                  <a:pt x="625078" y="214312"/>
                </a:lnTo>
                <a:lnTo>
                  <a:pt x="625078" y="250030"/>
                </a:lnTo>
                <a:lnTo>
                  <a:pt x="616148" y="285749"/>
                </a:lnTo>
                <a:lnTo>
                  <a:pt x="598289" y="330397"/>
                </a:lnTo>
                <a:lnTo>
                  <a:pt x="571500" y="375046"/>
                </a:lnTo>
                <a:lnTo>
                  <a:pt x="535781" y="401835"/>
                </a:lnTo>
                <a:lnTo>
                  <a:pt x="508992" y="419694"/>
                </a:lnTo>
                <a:lnTo>
                  <a:pt x="482203" y="410764"/>
                </a:lnTo>
                <a:lnTo>
                  <a:pt x="482203" y="4107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1" name="Freeform 6240"/>
          <p:cNvSpPr/>
          <p:nvPr/>
        </p:nvSpPr>
        <p:spPr bwMode="auto">
          <a:xfrm>
            <a:off x="946547" y="6268640"/>
            <a:ext cx="276821" cy="241102"/>
          </a:xfrm>
          <a:custGeom>
            <a:avLst/>
            <a:gdLst/>
            <a:ahLst/>
            <a:cxnLst/>
            <a:rect l="0" t="0" r="0" b="0"/>
            <a:pathLst>
              <a:path w="276821" h="241102">
                <a:moveTo>
                  <a:pt x="26789" y="0"/>
                </a:moveTo>
                <a:lnTo>
                  <a:pt x="26789" y="0"/>
                </a:lnTo>
                <a:lnTo>
                  <a:pt x="17859" y="0"/>
                </a:lnTo>
                <a:lnTo>
                  <a:pt x="17859" y="0"/>
                </a:lnTo>
                <a:lnTo>
                  <a:pt x="17859" y="0"/>
                </a:lnTo>
                <a:lnTo>
                  <a:pt x="17859" y="0"/>
                </a:lnTo>
                <a:lnTo>
                  <a:pt x="17859" y="8930"/>
                </a:lnTo>
                <a:lnTo>
                  <a:pt x="17859" y="17859"/>
                </a:lnTo>
                <a:lnTo>
                  <a:pt x="8930" y="44648"/>
                </a:lnTo>
                <a:lnTo>
                  <a:pt x="8930" y="71437"/>
                </a:lnTo>
                <a:lnTo>
                  <a:pt x="8930" y="98226"/>
                </a:lnTo>
                <a:lnTo>
                  <a:pt x="8930" y="133945"/>
                </a:lnTo>
                <a:lnTo>
                  <a:pt x="0" y="169664"/>
                </a:lnTo>
                <a:lnTo>
                  <a:pt x="0" y="196453"/>
                </a:lnTo>
                <a:lnTo>
                  <a:pt x="8930" y="223242"/>
                </a:lnTo>
                <a:lnTo>
                  <a:pt x="8930" y="232172"/>
                </a:lnTo>
                <a:lnTo>
                  <a:pt x="17859" y="241101"/>
                </a:lnTo>
                <a:lnTo>
                  <a:pt x="26789" y="241101"/>
                </a:lnTo>
                <a:lnTo>
                  <a:pt x="53578" y="241101"/>
                </a:lnTo>
                <a:lnTo>
                  <a:pt x="80367" y="232172"/>
                </a:lnTo>
                <a:lnTo>
                  <a:pt x="116086" y="223242"/>
                </a:lnTo>
                <a:lnTo>
                  <a:pt x="151805" y="223242"/>
                </a:lnTo>
                <a:lnTo>
                  <a:pt x="196453" y="214312"/>
                </a:lnTo>
                <a:lnTo>
                  <a:pt x="232172" y="214312"/>
                </a:lnTo>
                <a:lnTo>
                  <a:pt x="258961" y="205383"/>
                </a:lnTo>
                <a:lnTo>
                  <a:pt x="276820" y="187523"/>
                </a:lnTo>
                <a:lnTo>
                  <a:pt x="27682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2" name="Freeform 6241"/>
          <p:cNvSpPr/>
          <p:nvPr/>
        </p:nvSpPr>
        <p:spPr bwMode="auto">
          <a:xfrm>
            <a:off x="955477" y="6322218"/>
            <a:ext cx="205383" cy="98228"/>
          </a:xfrm>
          <a:custGeom>
            <a:avLst/>
            <a:gdLst/>
            <a:ahLst/>
            <a:cxnLst/>
            <a:rect l="0" t="0" r="0" b="0"/>
            <a:pathLst>
              <a:path w="205383" h="98228">
                <a:moveTo>
                  <a:pt x="0" y="98227"/>
                </a:moveTo>
                <a:lnTo>
                  <a:pt x="0" y="98227"/>
                </a:lnTo>
                <a:lnTo>
                  <a:pt x="0" y="89297"/>
                </a:lnTo>
                <a:lnTo>
                  <a:pt x="0" y="89297"/>
                </a:lnTo>
                <a:lnTo>
                  <a:pt x="17859" y="89297"/>
                </a:lnTo>
                <a:lnTo>
                  <a:pt x="26789" y="89297"/>
                </a:lnTo>
                <a:lnTo>
                  <a:pt x="53578" y="89297"/>
                </a:lnTo>
                <a:lnTo>
                  <a:pt x="80367" y="80367"/>
                </a:lnTo>
                <a:lnTo>
                  <a:pt x="116086" y="71437"/>
                </a:lnTo>
                <a:lnTo>
                  <a:pt x="142875" y="53578"/>
                </a:lnTo>
                <a:lnTo>
                  <a:pt x="178593" y="26789"/>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3" name="Freeform 6242"/>
          <p:cNvSpPr/>
          <p:nvPr/>
        </p:nvSpPr>
        <p:spPr bwMode="auto">
          <a:xfrm>
            <a:off x="866180" y="6268640"/>
            <a:ext cx="294680" cy="71438"/>
          </a:xfrm>
          <a:custGeom>
            <a:avLst/>
            <a:gdLst/>
            <a:ahLst/>
            <a:cxnLst/>
            <a:rect l="0" t="0" r="0" b="0"/>
            <a:pathLst>
              <a:path w="294680" h="71438">
                <a:moveTo>
                  <a:pt x="0" y="71437"/>
                </a:moveTo>
                <a:lnTo>
                  <a:pt x="0" y="71437"/>
                </a:lnTo>
                <a:lnTo>
                  <a:pt x="8929" y="71437"/>
                </a:lnTo>
                <a:lnTo>
                  <a:pt x="26789" y="62508"/>
                </a:lnTo>
                <a:lnTo>
                  <a:pt x="53578" y="53578"/>
                </a:lnTo>
                <a:lnTo>
                  <a:pt x="80367" y="53578"/>
                </a:lnTo>
                <a:lnTo>
                  <a:pt x="125015" y="44648"/>
                </a:lnTo>
                <a:lnTo>
                  <a:pt x="160734" y="44648"/>
                </a:lnTo>
                <a:lnTo>
                  <a:pt x="205383" y="35719"/>
                </a:lnTo>
                <a:lnTo>
                  <a:pt x="241101" y="26789"/>
                </a:lnTo>
                <a:lnTo>
                  <a:pt x="267890" y="8930"/>
                </a:lnTo>
                <a:lnTo>
                  <a:pt x="294679" y="0"/>
                </a:lnTo>
                <a:lnTo>
                  <a:pt x="2946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4" name="Freeform 6243"/>
          <p:cNvSpPr/>
          <p:nvPr/>
        </p:nvSpPr>
        <p:spPr bwMode="auto">
          <a:xfrm>
            <a:off x="1268016" y="6143624"/>
            <a:ext cx="160735" cy="392907"/>
          </a:xfrm>
          <a:custGeom>
            <a:avLst/>
            <a:gdLst/>
            <a:ahLst/>
            <a:cxnLst/>
            <a:rect l="0" t="0" r="0" b="0"/>
            <a:pathLst>
              <a:path w="160735" h="392907">
                <a:moveTo>
                  <a:pt x="160734" y="0"/>
                </a:moveTo>
                <a:lnTo>
                  <a:pt x="160734" y="0"/>
                </a:lnTo>
                <a:lnTo>
                  <a:pt x="151804" y="8930"/>
                </a:lnTo>
                <a:lnTo>
                  <a:pt x="151804" y="8930"/>
                </a:lnTo>
                <a:lnTo>
                  <a:pt x="151804" y="8930"/>
                </a:lnTo>
                <a:lnTo>
                  <a:pt x="142875" y="17860"/>
                </a:lnTo>
                <a:lnTo>
                  <a:pt x="142875" y="26789"/>
                </a:lnTo>
                <a:lnTo>
                  <a:pt x="133945" y="53578"/>
                </a:lnTo>
                <a:lnTo>
                  <a:pt x="116086" y="89297"/>
                </a:lnTo>
                <a:lnTo>
                  <a:pt x="89297" y="142875"/>
                </a:lnTo>
                <a:lnTo>
                  <a:pt x="62507" y="205383"/>
                </a:lnTo>
                <a:lnTo>
                  <a:pt x="35718" y="267891"/>
                </a:lnTo>
                <a:lnTo>
                  <a:pt x="17859" y="303610"/>
                </a:lnTo>
                <a:lnTo>
                  <a:pt x="8929" y="330399"/>
                </a:lnTo>
                <a:lnTo>
                  <a:pt x="8929" y="357188"/>
                </a:lnTo>
                <a:lnTo>
                  <a:pt x="0" y="383977"/>
                </a:lnTo>
                <a:lnTo>
                  <a:pt x="0" y="392906"/>
                </a:lnTo>
                <a:lnTo>
                  <a:pt x="17859" y="357188"/>
                </a:lnTo>
                <a:lnTo>
                  <a:pt x="1785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5" name="Freeform 6244"/>
          <p:cNvSpPr/>
          <p:nvPr/>
        </p:nvSpPr>
        <p:spPr bwMode="auto">
          <a:xfrm>
            <a:off x="1419820" y="6188273"/>
            <a:ext cx="258962" cy="330399"/>
          </a:xfrm>
          <a:custGeom>
            <a:avLst/>
            <a:gdLst/>
            <a:ahLst/>
            <a:cxnLst/>
            <a:rect l="0" t="0" r="0" b="0"/>
            <a:pathLst>
              <a:path w="258962" h="330399">
                <a:moveTo>
                  <a:pt x="8930" y="80367"/>
                </a:moveTo>
                <a:lnTo>
                  <a:pt x="8930" y="98226"/>
                </a:lnTo>
                <a:lnTo>
                  <a:pt x="0" y="116086"/>
                </a:lnTo>
                <a:lnTo>
                  <a:pt x="0" y="142875"/>
                </a:lnTo>
                <a:lnTo>
                  <a:pt x="0" y="187523"/>
                </a:lnTo>
                <a:lnTo>
                  <a:pt x="8930" y="223242"/>
                </a:lnTo>
                <a:lnTo>
                  <a:pt x="8930" y="258961"/>
                </a:lnTo>
                <a:lnTo>
                  <a:pt x="8930" y="276820"/>
                </a:lnTo>
                <a:lnTo>
                  <a:pt x="17860" y="294679"/>
                </a:lnTo>
                <a:lnTo>
                  <a:pt x="8930" y="294679"/>
                </a:lnTo>
                <a:lnTo>
                  <a:pt x="8930" y="285750"/>
                </a:lnTo>
                <a:lnTo>
                  <a:pt x="8930" y="267890"/>
                </a:lnTo>
                <a:lnTo>
                  <a:pt x="8930" y="241101"/>
                </a:lnTo>
                <a:lnTo>
                  <a:pt x="8930" y="205382"/>
                </a:lnTo>
                <a:lnTo>
                  <a:pt x="8930" y="169664"/>
                </a:lnTo>
                <a:lnTo>
                  <a:pt x="8930" y="125015"/>
                </a:lnTo>
                <a:lnTo>
                  <a:pt x="8930" y="98226"/>
                </a:lnTo>
                <a:lnTo>
                  <a:pt x="17860" y="71437"/>
                </a:lnTo>
                <a:lnTo>
                  <a:pt x="26789" y="62507"/>
                </a:lnTo>
                <a:lnTo>
                  <a:pt x="35719" y="71437"/>
                </a:lnTo>
                <a:lnTo>
                  <a:pt x="35719" y="98226"/>
                </a:lnTo>
                <a:lnTo>
                  <a:pt x="53578" y="133945"/>
                </a:lnTo>
                <a:lnTo>
                  <a:pt x="62508" y="178593"/>
                </a:lnTo>
                <a:lnTo>
                  <a:pt x="62508" y="232172"/>
                </a:lnTo>
                <a:lnTo>
                  <a:pt x="71438" y="276820"/>
                </a:lnTo>
                <a:lnTo>
                  <a:pt x="80368" y="303609"/>
                </a:lnTo>
                <a:lnTo>
                  <a:pt x="80368" y="330398"/>
                </a:lnTo>
                <a:lnTo>
                  <a:pt x="80368" y="330398"/>
                </a:lnTo>
                <a:lnTo>
                  <a:pt x="89297" y="312539"/>
                </a:lnTo>
                <a:lnTo>
                  <a:pt x="89297" y="285750"/>
                </a:lnTo>
                <a:lnTo>
                  <a:pt x="98227" y="232172"/>
                </a:lnTo>
                <a:lnTo>
                  <a:pt x="107157" y="178593"/>
                </a:lnTo>
                <a:lnTo>
                  <a:pt x="125016" y="125015"/>
                </a:lnTo>
                <a:lnTo>
                  <a:pt x="142875" y="71437"/>
                </a:lnTo>
                <a:lnTo>
                  <a:pt x="151805" y="35718"/>
                </a:lnTo>
                <a:lnTo>
                  <a:pt x="169664" y="8929"/>
                </a:lnTo>
                <a:lnTo>
                  <a:pt x="187524" y="0"/>
                </a:lnTo>
                <a:lnTo>
                  <a:pt x="196453" y="17859"/>
                </a:lnTo>
                <a:lnTo>
                  <a:pt x="214313" y="44648"/>
                </a:lnTo>
                <a:lnTo>
                  <a:pt x="223243" y="80367"/>
                </a:lnTo>
                <a:lnTo>
                  <a:pt x="223243" y="133945"/>
                </a:lnTo>
                <a:lnTo>
                  <a:pt x="232172" y="169664"/>
                </a:lnTo>
                <a:lnTo>
                  <a:pt x="241102" y="214312"/>
                </a:lnTo>
                <a:lnTo>
                  <a:pt x="241102" y="241101"/>
                </a:lnTo>
                <a:lnTo>
                  <a:pt x="241102" y="258961"/>
                </a:lnTo>
                <a:lnTo>
                  <a:pt x="241102" y="276820"/>
                </a:lnTo>
                <a:lnTo>
                  <a:pt x="241102" y="285750"/>
                </a:lnTo>
                <a:lnTo>
                  <a:pt x="241102" y="294679"/>
                </a:lnTo>
                <a:lnTo>
                  <a:pt x="250032" y="294679"/>
                </a:lnTo>
                <a:lnTo>
                  <a:pt x="258961" y="285750"/>
                </a:lnTo>
                <a:lnTo>
                  <a:pt x="258961"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6" name="Freeform 6245"/>
          <p:cNvSpPr/>
          <p:nvPr/>
        </p:nvSpPr>
        <p:spPr bwMode="auto">
          <a:xfrm>
            <a:off x="1830586" y="6393655"/>
            <a:ext cx="26790" cy="17861"/>
          </a:xfrm>
          <a:custGeom>
            <a:avLst/>
            <a:gdLst/>
            <a:ahLst/>
            <a:cxnLst/>
            <a:rect l="0" t="0" r="0" b="0"/>
            <a:pathLst>
              <a:path w="26790" h="17861">
                <a:moveTo>
                  <a:pt x="0" y="8930"/>
                </a:moveTo>
                <a:lnTo>
                  <a:pt x="0" y="8930"/>
                </a:lnTo>
                <a:lnTo>
                  <a:pt x="0" y="8930"/>
                </a:lnTo>
                <a:lnTo>
                  <a:pt x="0" y="17860"/>
                </a:lnTo>
                <a:lnTo>
                  <a:pt x="0" y="17860"/>
                </a:lnTo>
                <a:lnTo>
                  <a:pt x="8930" y="1786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7" name="Freeform 6246"/>
          <p:cNvSpPr/>
          <p:nvPr/>
        </p:nvSpPr>
        <p:spPr bwMode="auto">
          <a:xfrm>
            <a:off x="1928813" y="6170413"/>
            <a:ext cx="232172" cy="214314"/>
          </a:xfrm>
          <a:custGeom>
            <a:avLst/>
            <a:gdLst/>
            <a:ahLst/>
            <a:cxnLst/>
            <a:rect l="0" t="0" r="0" b="0"/>
            <a:pathLst>
              <a:path w="232172" h="214314">
                <a:moveTo>
                  <a:pt x="0" y="80367"/>
                </a:moveTo>
                <a:lnTo>
                  <a:pt x="8929" y="80367"/>
                </a:lnTo>
                <a:lnTo>
                  <a:pt x="8929" y="89297"/>
                </a:lnTo>
                <a:lnTo>
                  <a:pt x="17859" y="98227"/>
                </a:lnTo>
                <a:lnTo>
                  <a:pt x="35718" y="107157"/>
                </a:lnTo>
                <a:lnTo>
                  <a:pt x="44648" y="116086"/>
                </a:lnTo>
                <a:lnTo>
                  <a:pt x="62507" y="133946"/>
                </a:lnTo>
                <a:lnTo>
                  <a:pt x="71437" y="160735"/>
                </a:lnTo>
                <a:lnTo>
                  <a:pt x="71437" y="178594"/>
                </a:lnTo>
                <a:lnTo>
                  <a:pt x="80367" y="205383"/>
                </a:lnTo>
                <a:lnTo>
                  <a:pt x="71437" y="214313"/>
                </a:lnTo>
                <a:lnTo>
                  <a:pt x="71437" y="214313"/>
                </a:lnTo>
                <a:lnTo>
                  <a:pt x="71437" y="196453"/>
                </a:lnTo>
                <a:lnTo>
                  <a:pt x="71437" y="178594"/>
                </a:lnTo>
                <a:lnTo>
                  <a:pt x="80367" y="142875"/>
                </a:lnTo>
                <a:lnTo>
                  <a:pt x="89296" y="107157"/>
                </a:lnTo>
                <a:lnTo>
                  <a:pt x="107156" y="62508"/>
                </a:lnTo>
                <a:lnTo>
                  <a:pt x="125015" y="35719"/>
                </a:lnTo>
                <a:lnTo>
                  <a:pt x="151804" y="17860"/>
                </a:lnTo>
                <a:lnTo>
                  <a:pt x="178593" y="8930"/>
                </a:lnTo>
                <a:lnTo>
                  <a:pt x="196453" y="8930"/>
                </a:lnTo>
                <a:lnTo>
                  <a:pt x="214312" y="8930"/>
                </a:lnTo>
                <a:lnTo>
                  <a:pt x="232171" y="0"/>
                </a:lnTo>
                <a:lnTo>
                  <a:pt x="232171" y="0"/>
                </a:lnTo>
                <a:lnTo>
                  <a:pt x="23217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8" name="Freeform 6247"/>
          <p:cNvSpPr/>
          <p:nvPr/>
        </p:nvSpPr>
        <p:spPr bwMode="auto">
          <a:xfrm>
            <a:off x="2178844" y="5911452"/>
            <a:ext cx="205384" cy="455415"/>
          </a:xfrm>
          <a:custGeom>
            <a:avLst/>
            <a:gdLst/>
            <a:ahLst/>
            <a:cxnLst/>
            <a:rect l="0" t="0" r="0" b="0"/>
            <a:pathLst>
              <a:path w="205384" h="455415">
                <a:moveTo>
                  <a:pt x="116086" y="214313"/>
                </a:moveTo>
                <a:lnTo>
                  <a:pt x="116086" y="214313"/>
                </a:lnTo>
                <a:lnTo>
                  <a:pt x="107156" y="214313"/>
                </a:lnTo>
                <a:lnTo>
                  <a:pt x="89297" y="223243"/>
                </a:lnTo>
                <a:lnTo>
                  <a:pt x="80367" y="241102"/>
                </a:lnTo>
                <a:lnTo>
                  <a:pt x="53578" y="258961"/>
                </a:lnTo>
                <a:lnTo>
                  <a:pt x="44648" y="303610"/>
                </a:lnTo>
                <a:lnTo>
                  <a:pt x="26789" y="339328"/>
                </a:lnTo>
                <a:lnTo>
                  <a:pt x="8929" y="383977"/>
                </a:lnTo>
                <a:lnTo>
                  <a:pt x="0" y="419696"/>
                </a:lnTo>
                <a:lnTo>
                  <a:pt x="0" y="446485"/>
                </a:lnTo>
                <a:lnTo>
                  <a:pt x="8929" y="455414"/>
                </a:lnTo>
                <a:lnTo>
                  <a:pt x="26789" y="455414"/>
                </a:lnTo>
                <a:lnTo>
                  <a:pt x="44648" y="428625"/>
                </a:lnTo>
                <a:lnTo>
                  <a:pt x="62508" y="392907"/>
                </a:lnTo>
                <a:lnTo>
                  <a:pt x="80367" y="339328"/>
                </a:lnTo>
                <a:lnTo>
                  <a:pt x="98226" y="276821"/>
                </a:lnTo>
                <a:lnTo>
                  <a:pt x="116086" y="214313"/>
                </a:lnTo>
                <a:lnTo>
                  <a:pt x="125015" y="142875"/>
                </a:lnTo>
                <a:lnTo>
                  <a:pt x="142875" y="89297"/>
                </a:lnTo>
                <a:lnTo>
                  <a:pt x="151804" y="35719"/>
                </a:lnTo>
                <a:lnTo>
                  <a:pt x="151804" y="8930"/>
                </a:lnTo>
                <a:lnTo>
                  <a:pt x="151804" y="0"/>
                </a:lnTo>
                <a:lnTo>
                  <a:pt x="142875" y="8930"/>
                </a:lnTo>
                <a:lnTo>
                  <a:pt x="125015" y="35719"/>
                </a:lnTo>
                <a:lnTo>
                  <a:pt x="107156" y="80368"/>
                </a:lnTo>
                <a:lnTo>
                  <a:pt x="98226" y="133946"/>
                </a:lnTo>
                <a:lnTo>
                  <a:pt x="80367" y="196453"/>
                </a:lnTo>
                <a:lnTo>
                  <a:pt x="80367" y="258961"/>
                </a:lnTo>
                <a:lnTo>
                  <a:pt x="80367" y="321469"/>
                </a:lnTo>
                <a:lnTo>
                  <a:pt x="98226" y="375047"/>
                </a:lnTo>
                <a:lnTo>
                  <a:pt x="116086" y="410766"/>
                </a:lnTo>
                <a:lnTo>
                  <a:pt x="142875" y="437555"/>
                </a:lnTo>
                <a:lnTo>
                  <a:pt x="169664" y="446485"/>
                </a:lnTo>
                <a:lnTo>
                  <a:pt x="187523" y="437555"/>
                </a:lnTo>
                <a:lnTo>
                  <a:pt x="205383" y="419696"/>
                </a:lnTo>
                <a:lnTo>
                  <a:pt x="205383" y="4196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9" name="Freeform 6248"/>
          <p:cNvSpPr/>
          <p:nvPr/>
        </p:nvSpPr>
        <p:spPr bwMode="auto">
          <a:xfrm>
            <a:off x="2455664" y="6107905"/>
            <a:ext cx="116087" cy="71439"/>
          </a:xfrm>
          <a:custGeom>
            <a:avLst/>
            <a:gdLst/>
            <a:ahLst/>
            <a:cxnLst/>
            <a:rect l="0" t="0" r="0" b="0"/>
            <a:pathLst>
              <a:path w="116087" h="71439">
                <a:moveTo>
                  <a:pt x="0" y="62508"/>
                </a:moveTo>
                <a:lnTo>
                  <a:pt x="0" y="71438"/>
                </a:lnTo>
                <a:lnTo>
                  <a:pt x="0" y="71438"/>
                </a:lnTo>
                <a:lnTo>
                  <a:pt x="17859" y="71438"/>
                </a:lnTo>
                <a:lnTo>
                  <a:pt x="35719" y="62508"/>
                </a:lnTo>
                <a:lnTo>
                  <a:pt x="62508" y="53579"/>
                </a:lnTo>
                <a:lnTo>
                  <a:pt x="98227" y="2679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0" name="Freeform 6249"/>
          <p:cNvSpPr/>
          <p:nvPr/>
        </p:nvSpPr>
        <p:spPr bwMode="auto">
          <a:xfrm>
            <a:off x="2464594" y="6170413"/>
            <a:ext cx="169665" cy="35720"/>
          </a:xfrm>
          <a:custGeom>
            <a:avLst/>
            <a:gdLst/>
            <a:ahLst/>
            <a:cxnLst/>
            <a:rect l="0" t="0" r="0" b="0"/>
            <a:pathLst>
              <a:path w="169665" h="35720">
                <a:moveTo>
                  <a:pt x="0" y="26789"/>
                </a:moveTo>
                <a:lnTo>
                  <a:pt x="17859" y="35719"/>
                </a:lnTo>
                <a:lnTo>
                  <a:pt x="44648" y="35719"/>
                </a:lnTo>
                <a:lnTo>
                  <a:pt x="71437" y="26789"/>
                </a:lnTo>
                <a:lnTo>
                  <a:pt x="107156" y="26789"/>
                </a:lnTo>
                <a:lnTo>
                  <a:pt x="133945" y="17860"/>
                </a:lnTo>
                <a:lnTo>
                  <a:pt x="160734" y="893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1" name="Freeform 6250"/>
          <p:cNvSpPr/>
          <p:nvPr/>
        </p:nvSpPr>
        <p:spPr bwMode="auto">
          <a:xfrm>
            <a:off x="2768203" y="6027538"/>
            <a:ext cx="62509" cy="35720"/>
          </a:xfrm>
          <a:custGeom>
            <a:avLst/>
            <a:gdLst/>
            <a:ahLst/>
            <a:cxnLst/>
            <a:rect l="0" t="0" r="0" b="0"/>
            <a:pathLst>
              <a:path w="62509" h="35720">
                <a:moveTo>
                  <a:pt x="0" y="35719"/>
                </a:moveTo>
                <a:lnTo>
                  <a:pt x="8930" y="26789"/>
                </a:lnTo>
                <a:lnTo>
                  <a:pt x="17860" y="26789"/>
                </a:lnTo>
                <a:lnTo>
                  <a:pt x="35719" y="17860"/>
                </a:lnTo>
                <a:lnTo>
                  <a:pt x="44649"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2" name="Freeform 6251"/>
          <p:cNvSpPr/>
          <p:nvPr/>
        </p:nvSpPr>
        <p:spPr bwMode="auto">
          <a:xfrm>
            <a:off x="2777133" y="6098976"/>
            <a:ext cx="98227" cy="26790"/>
          </a:xfrm>
          <a:custGeom>
            <a:avLst/>
            <a:gdLst/>
            <a:ahLst/>
            <a:cxnLst/>
            <a:rect l="0" t="0" r="0" b="0"/>
            <a:pathLst>
              <a:path w="98227" h="26790">
                <a:moveTo>
                  <a:pt x="0" y="17859"/>
                </a:moveTo>
                <a:lnTo>
                  <a:pt x="8930" y="26789"/>
                </a:lnTo>
                <a:lnTo>
                  <a:pt x="26789" y="26789"/>
                </a:lnTo>
                <a:lnTo>
                  <a:pt x="53578" y="26789"/>
                </a:lnTo>
                <a:lnTo>
                  <a:pt x="80367" y="17859"/>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3" name="Freeform 6252"/>
          <p:cNvSpPr/>
          <p:nvPr/>
        </p:nvSpPr>
        <p:spPr bwMode="auto">
          <a:xfrm>
            <a:off x="3080742" y="5795366"/>
            <a:ext cx="26790" cy="53580"/>
          </a:xfrm>
          <a:custGeom>
            <a:avLst/>
            <a:gdLst/>
            <a:ahLst/>
            <a:cxnLst/>
            <a:rect l="0" t="0" r="0" b="0"/>
            <a:pathLst>
              <a:path w="26790" h="53580">
                <a:moveTo>
                  <a:pt x="26789" y="44649"/>
                </a:moveTo>
                <a:lnTo>
                  <a:pt x="17860" y="53579"/>
                </a:lnTo>
                <a:lnTo>
                  <a:pt x="8930" y="53579"/>
                </a:lnTo>
                <a:lnTo>
                  <a:pt x="8930" y="53579"/>
                </a:lnTo>
                <a:lnTo>
                  <a:pt x="8930" y="53579"/>
                </a:lnTo>
                <a:lnTo>
                  <a:pt x="8930" y="53579"/>
                </a:lnTo>
                <a:lnTo>
                  <a:pt x="17860" y="44649"/>
                </a:lnTo>
                <a:lnTo>
                  <a:pt x="17860" y="35719"/>
                </a:lnTo>
                <a:lnTo>
                  <a:pt x="26789" y="35719"/>
                </a:lnTo>
                <a:lnTo>
                  <a:pt x="26789" y="26789"/>
                </a:lnTo>
                <a:lnTo>
                  <a:pt x="26789" y="26789"/>
                </a:lnTo>
                <a:lnTo>
                  <a:pt x="26789" y="17860"/>
                </a:lnTo>
                <a:lnTo>
                  <a:pt x="17860" y="17860"/>
                </a:lnTo>
                <a:lnTo>
                  <a:pt x="8930" y="26789"/>
                </a:lnTo>
                <a:lnTo>
                  <a:pt x="0" y="26789"/>
                </a:lnTo>
                <a:lnTo>
                  <a:pt x="0" y="35719"/>
                </a:lnTo>
                <a:lnTo>
                  <a:pt x="0" y="35719"/>
                </a:lnTo>
                <a:lnTo>
                  <a:pt x="0" y="44649"/>
                </a:lnTo>
                <a:lnTo>
                  <a:pt x="8930" y="44649"/>
                </a:lnTo>
                <a:lnTo>
                  <a:pt x="8930" y="44649"/>
                </a:lnTo>
                <a:lnTo>
                  <a:pt x="17860" y="35719"/>
                </a:lnTo>
                <a:lnTo>
                  <a:pt x="17860" y="35719"/>
                </a:lnTo>
                <a:lnTo>
                  <a:pt x="17860" y="44649"/>
                </a:lnTo>
                <a:lnTo>
                  <a:pt x="17860" y="44649"/>
                </a:lnTo>
                <a:lnTo>
                  <a:pt x="17860" y="35719"/>
                </a:lnTo>
                <a:lnTo>
                  <a:pt x="17860" y="35719"/>
                </a:lnTo>
                <a:lnTo>
                  <a:pt x="17860" y="35719"/>
                </a:lnTo>
                <a:lnTo>
                  <a:pt x="17860" y="35719"/>
                </a:lnTo>
                <a:lnTo>
                  <a:pt x="17860" y="35719"/>
                </a:lnTo>
                <a:lnTo>
                  <a:pt x="26789" y="35719"/>
                </a:lnTo>
                <a:lnTo>
                  <a:pt x="26789" y="35719"/>
                </a:lnTo>
                <a:lnTo>
                  <a:pt x="26789" y="26789"/>
                </a:lnTo>
                <a:lnTo>
                  <a:pt x="26789" y="26789"/>
                </a:lnTo>
                <a:lnTo>
                  <a:pt x="26789" y="26789"/>
                </a:lnTo>
                <a:lnTo>
                  <a:pt x="26789" y="26789"/>
                </a:lnTo>
                <a:lnTo>
                  <a:pt x="26789" y="26789"/>
                </a:lnTo>
                <a:lnTo>
                  <a:pt x="26789" y="26789"/>
                </a:lnTo>
                <a:lnTo>
                  <a:pt x="26789" y="26789"/>
                </a:lnTo>
                <a:lnTo>
                  <a:pt x="26789" y="35719"/>
                </a:lnTo>
                <a:lnTo>
                  <a:pt x="26789" y="35719"/>
                </a:lnTo>
                <a:lnTo>
                  <a:pt x="26789" y="35719"/>
                </a:lnTo>
                <a:lnTo>
                  <a:pt x="26789" y="35719"/>
                </a:lnTo>
                <a:lnTo>
                  <a:pt x="26789" y="35719"/>
                </a:lnTo>
                <a:lnTo>
                  <a:pt x="26789" y="35719"/>
                </a:lnTo>
                <a:lnTo>
                  <a:pt x="26789" y="35719"/>
                </a:lnTo>
                <a:lnTo>
                  <a:pt x="26789" y="26789"/>
                </a:lnTo>
                <a:lnTo>
                  <a:pt x="26789" y="26789"/>
                </a:lnTo>
                <a:lnTo>
                  <a:pt x="26789" y="26789"/>
                </a:lnTo>
                <a:lnTo>
                  <a:pt x="26789" y="17860"/>
                </a:lnTo>
                <a:lnTo>
                  <a:pt x="26789" y="17860"/>
                </a:lnTo>
                <a:lnTo>
                  <a:pt x="17860" y="17860"/>
                </a:lnTo>
                <a:lnTo>
                  <a:pt x="17860" y="26789"/>
                </a:lnTo>
                <a:lnTo>
                  <a:pt x="17860" y="26789"/>
                </a:lnTo>
                <a:lnTo>
                  <a:pt x="17860" y="26789"/>
                </a:lnTo>
                <a:lnTo>
                  <a:pt x="17860" y="26789"/>
                </a:lnTo>
                <a:lnTo>
                  <a:pt x="17860" y="26789"/>
                </a:lnTo>
                <a:lnTo>
                  <a:pt x="17860" y="17860"/>
                </a:lnTo>
                <a:lnTo>
                  <a:pt x="17860" y="17860"/>
                </a:lnTo>
                <a:lnTo>
                  <a:pt x="17860" y="17860"/>
                </a:lnTo>
                <a:lnTo>
                  <a:pt x="17860" y="17860"/>
                </a:lnTo>
                <a:lnTo>
                  <a:pt x="26789" y="17860"/>
                </a:lnTo>
                <a:lnTo>
                  <a:pt x="17860" y="17860"/>
                </a:lnTo>
                <a:lnTo>
                  <a:pt x="17860" y="17860"/>
                </a:lnTo>
                <a:lnTo>
                  <a:pt x="17860" y="17860"/>
                </a:lnTo>
                <a:lnTo>
                  <a:pt x="17860" y="17860"/>
                </a:lnTo>
                <a:lnTo>
                  <a:pt x="17860" y="17860"/>
                </a:lnTo>
                <a:lnTo>
                  <a:pt x="17860" y="17860"/>
                </a:lnTo>
                <a:lnTo>
                  <a:pt x="17860" y="17860"/>
                </a:lnTo>
                <a:lnTo>
                  <a:pt x="17860" y="17860"/>
                </a:lnTo>
                <a:lnTo>
                  <a:pt x="17860" y="17860"/>
                </a:lnTo>
                <a:lnTo>
                  <a:pt x="17860" y="8930"/>
                </a:lnTo>
                <a:lnTo>
                  <a:pt x="17860" y="8930"/>
                </a:lnTo>
                <a:lnTo>
                  <a:pt x="17860" y="8930"/>
                </a:lnTo>
                <a:lnTo>
                  <a:pt x="17860" y="8930"/>
                </a:lnTo>
                <a:lnTo>
                  <a:pt x="8930" y="8930"/>
                </a:lnTo>
                <a:lnTo>
                  <a:pt x="8930" y="8930"/>
                </a:lnTo>
                <a:lnTo>
                  <a:pt x="8930" y="8930"/>
                </a:lnTo>
                <a:lnTo>
                  <a:pt x="8930" y="8930"/>
                </a:lnTo>
                <a:lnTo>
                  <a:pt x="8930" y="8930"/>
                </a:lnTo>
                <a:lnTo>
                  <a:pt x="17860" y="8930"/>
                </a:lnTo>
                <a:lnTo>
                  <a:pt x="17860" y="0"/>
                </a:lnTo>
                <a:lnTo>
                  <a:pt x="17860" y="0"/>
                </a:lnTo>
                <a:lnTo>
                  <a:pt x="17860" y="0"/>
                </a:lnTo>
                <a:lnTo>
                  <a:pt x="17860" y="0"/>
                </a:lnTo>
                <a:lnTo>
                  <a:pt x="17860" y="0"/>
                </a:lnTo>
                <a:lnTo>
                  <a:pt x="8930" y="0"/>
                </a:lnTo>
                <a:lnTo>
                  <a:pt x="8930" y="0"/>
                </a:lnTo>
                <a:lnTo>
                  <a:pt x="8930" y="0"/>
                </a:lnTo>
                <a:lnTo>
                  <a:pt x="8930" y="0"/>
                </a:lnTo>
                <a:lnTo>
                  <a:pt x="8930" y="0"/>
                </a:lnTo>
                <a:lnTo>
                  <a:pt x="8930" y="0"/>
                </a:lnTo>
                <a:lnTo>
                  <a:pt x="17860" y="0"/>
                </a:lnTo>
                <a:lnTo>
                  <a:pt x="17860" y="0"/>
                </a:lnTo>
                <a:lnTo>
                  <a:pt x="17860" y="0"/>
                </a:lnTo>
                <a:lnTo>
                  <a:pt x="17860" y="0"/>
                </a:lnTo>
                <a:lnTo>
                  <a:pt x="17860" y="0"/>
                </a:lnTo>
                <a:lnTo>
                  <a:pt x="17860" y="0"/>
                </a:lnTo>
                <a:lnTo>
                  <a:pt x="17860" y="0"/>
                </a:lnTo>
                <a:lnTo>
                  <a:pt x="8930" y="0"/>
                </a:lnTo>
                <a:lnTo>
                  <a:pt x="8930" y="0"/>
                </a:lnTo>
                <a:lnTo>
                  <a:pt x="8930" y="0"/>
                </a:lnTo>
                <a:lnTo>
                  <a:pt x="17860" y="0"/>
                </a:lnTo>
                <a:lnTo>
                  <a:pt x="17860" y="0"/>
                </a:lnTo>
                <a:lnTo>
                  <a:pt x="17860" y="0"/>
                </a:lnTo>
                <a:lnTo>
                  <a:pt x="17860" y="0"/>
                </a:lnTo>
                <a:lnTo>
                  <a:pt x="17860" y="0"/>
                </a:lnTo>
                <a:lnTo>
                  <a:pt x="17860" y="8930"/>
                </a:lnTo>
                <a:lnTo>
                  <a:pt x="17860" y="8930"/>
                </a:lnTo>
                <a:lnTo>
                  <a:pt x="17860" y="8930"/>
                </a:lnTo>
                <a:lnTo>
                  <a:pt x="17860" y="8930"/>
                </a:lnTo>
                <a:lnTo>
                  <a:pt x="17860" y="0"/>
                </a:lnTo>
                <a:lnTo>
                  <a:pt x="17860" y="0"/>
                </a:lnTo>
                <a:lnTo>
                  <a:pt x="17860" y="0"/>
                </a:lnTo>
                <a:lnTo>
                  <a:pt x="1786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4" name="Freeform 6253"/>
          <p:cNvSpPr/>
          <p:nvPr/>
        </p:nvSpPr>
        <p:spPr bwMode="auto">
          <a:xfrm>
            <a:off x="3125391" y="5759648"/>
            <a:ext cx="17860" cy="339329"/>
          </a:xfrm>
          <a:custGeom>
            <a:avLst/>
            <a:gdLst/>
            <a:ahLst/>
            <a:cxnLst/>
            <a:rect l="0" t="0" r="0" b="0"/>
            <a:pathLst>
              <a:path w="17860" h="339329">
                <a:moveTo>
                  <a:pt x="8929" y="0"/>
                </a:moveTo>
                <a:lnTo>
                  <a:pt x="8929" y="0"/>
                </a:lnTo>
                <a:lnTo>
                  <a:pt x="8929" y="0"/>
                </a:lnTo>
                <a:lnTo>
                  <a:pt x="8929" y="0"/>
                </a:lnTo>
                <a:lnTo>
                  <a:pt x="8929" y="0"/>
                </a:lnTo>
                <a:lnTo>
                  <a:pt x="0" y="0"/>
                </a:lnTo>
                <a:lnTo>
                  <a:pt x="0" y="0"/>
                </a:lnTo>
                <a:lnTo>
                  <a:pt x="8929" y="0"/>
                </a:lnTo>
                <a:lnTo>
                  <a:pt x="8929" y="0"/>
                </a:lnTo>
                <a:lnTo>
                  <a:pt x="8929" y="0"/>
                </a:lnTo>
                <a:lnTo>
                  <a:pt x="8929" y="8929"/>
                </a:lnTo>
                <a:lnTo>
                  <a:pt x="17859" y="35718"/>
                </a:lnTo>
                <a:lnTo>
                  <a:pt x="8929" y="80367"/>
                </a:lnTo>
                <a:lnTo>
                  <a:pt x="8929" y="133945"/>
                </a:lnTo>
                <a:lnTo>
                  <a:pt x="8929" y="196453"/>
                </a:lnTo>
                <a:lnTo>
                  <a:pt x="8929" y="258961"/>
                </a:lnTo>
                <a:lnTo>
                  <a:pt x="8929" y="312539"/>
                </a:lnTo>
                <a:lnTo>
                  <a:pt x="8929" y="339328"/>
                </a:lnTo>
                <a:lnTo>
                  <a:pt x="8929" y="339328"/>
                </a:lnTo>
                <a:lnTo>
                  <a:pt x="17859" y="321468"/>
                </a:lnTo>
                <a:lnTo>
                  <a:pt x="17859" y="3214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5" name="Freeform 6254"/>
          <p:cNvSpPr/>
          <p:nvPr/>
        </p:nvSpPr>
        <p:spPr bwMode="auto">
          <a:xfrm>
            <a:off x="3062883" y="5741788"/>
            <a:ext cx="294681" cy="401837"/>
          </a:xfrm>
          <a:custGeom>
            <a:avLst/>
            <a:gdLst/>
            <a:ahLst/>
            <a:cxnLst/>
            <a:rect l="0" t="0" r="0" b="0"/>
            <a:pathLst>
              <a:path w="294681" h="401837">
                <a:moveTo>
                  <a:pt x="17859" y="0"/>
                </a:moveTo>
                <a:lnTo>
                  <a:pt x="17859" y="0"/>
                </a:lnTo>
                <a:lnTo>
                  <a:pt x="8930" y="0"/>
                </a:lnTo>
                <a:lnTo>
                  <a:pt x="0" y="0"/>
                </a:lnTo>
                <a:lnTo>
                  <a:pt x="0" y="0"/>
                </a:lnTo>
                <a:lnTo>
                  <a:pt x="0" y="8930"/>
                </a:lnTo>
                <a:lnTo>
                  <a:pt x="17859" y="8930"/>
                </a:lnTo>
                <a:lnTo>
                  <a:pt x="35719" y="8930"/>
                </a:lnTo>
                <a:lnTo>
                  <a:pt x="71437" y="0"/>
                </a:lnTo>
                <a:lnTo>
                  <a:pt x="116086" y="0"/>
                </a:lnTo>
                <a:lnTo>
                  <a:pt x="160734" y="0"/>
                </a:lnTo>
                <a:lnTo>
                  <a:pt x="205383" y="8930"/>
                </a:lnTo>
                <a:lnTo>
                  <a:pt x="241101" y="26789"/>
                </a:lnTo>
                <a:lnTo>
                  <a:pt x="276820" y="44649"/>
                </a:lnTo>
                <a:lnTo>
                  <a:pt x="294680" y="71438"/>
                </a:lnTo>
                <a:lnTo>
                  <a:pt x="294680" y="116086"/>
                </a:lnTo>
                <a:lnTo>
                  <a:pt x="276820" y="160735"/>
                </a:lnTo>
                <a:lnTo>
                  <a:pt x="250031" y="223242"/>
                </a:lnTo>
                <a:lnTo>
                  <a:pt x="205383" y="276821"/>
                </a:lnTo>
                <a:lnTo>
                  <a:pt x="160734" y="339328"/>
                </a:lnTo>
                <a:lnTo>
                  <a:pt x="116086" y="383977"/>
                </a:lnTo>
                <a:lnTo>
                  <a:pt x="80367" y="401836"/>
                </a:lnTo>
                <a:lnTo>
                  <a:pt x="71437" y="401836"/>
                </a:lnTo>
                <a:lnTo>
                  <a:pt x="71437" y="383977"/>
                </a:lnTo>
                <a:lnTo>
                  <a:pt x="80367" y="339328"/>
                </a:lnTo>
                <a:lnTo>
                  <a:pt x="107156" y="285750"/>
                </a:lnTo>
                <a:lnTo>
                  <a:pt x="10715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6" name="Freeform 6255"/>
          <p:cNvSpPr/>
          <p:nvPr/>
        </p:nvSpPr>
        <p:spPr bwMode="auto">
          <a:xfrm>
            <a:off x="3429000" y="5545336"/>
            <a:ext cx="160735" cy="553641"/>
          </a:xfrm>
          <a:custGeom>
            <a:avLst/>
            <a:gdLst/>
            <a:ahLst/>
            <a:cxnLst/>
            <a:rect l="0" t="0" r="0" b="0"/>
            <a:pathLst>
              <a:path w="160735" h="553641">
                <a:moveTo>
                  <a:pt x="160734" y="8930"/>
                </a:moveTo>
                <a:lnTo>
                  <a:pt x="160734" y="0"/>
                </a:lnTo>
                <a:lnTo>
                  <a:pt x="160734" y="0"/>
                </a:lnTo>
                <a:lnTo>
                  <a:pt x="160734" y="0"/>
                </a:lnTo>
                <a:lnTo>
                  <a:pt x="160734" y="0"/>
                </a:lnTo>
                <a:lnTo>
                  <a:pt x="160734" y="8930"/>
                </a:lnTo>
                <a:lnTo>
                  <a:pt x="151805" y="26789"/>
                </a:lnTo>
                <a:lnTo>
                  <a:pt x="142875" y="62507"/>
                </a:lnTo>
                <a:lnTo>
                  <a:pt x="125016" y="116085"/>
                </a:lnTo>
                <a:lnTo>
                  <a:pt x="116086" y="187523"/>
                </a:lnTo>
                <a:lnTo>
                  <a:pt x="98227" y="276819"/>
                </a:lnTo>
                <a:lnTo>
                  <a:pt x="80367" y="366116"/>
                </a:lnTo>
                <a:lnTo>
                  <a:pt x="62508" y="446484"/>
                </a:lnTo>
                <a:lnTo>
                  <a:pt x="44648" y="508991"/>
                </a:lnTo>
                <a:lnTo>
                  <a:pt x="26789" y="544710"/>
                </a:lnTo>
                <a:lnTo>
                  <a:pt x="8930" y="553640"/>
                </a:lnTo>
                <a:lnTo>
                  <a:pt x="0" y="535780"/>
                </a:lnTo>
                <a:lnTo>
                  <a:pt x="0" y="500062"/>
                </a:lnTo>
                <a:lnTo>
                  <a:pt x="0" y="50006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7" name="Freeform 6256"/>
          <p:cNvSpPr/>
          <p:nvPr/>
        </p:nvSpPr>
        <p:spPr bwMode="auto">
          <a:xfrm>
            <a:off x="3607594" y="5670351"/>
            <a:ext cx="250032" cy="321470"/>
          </a:xfrm>
          <a:custGeom>
            <a:avLst/>
            <a:gdLst/>
            <a:ahLst/>
            <a:cxnLst/>
            <a:rect l="0" t="0" r="0" b="0"/>
            <a:pathLst>
              <a:path w="250032" h="321470">
                <a:moveTo>
                  <a:pt x="53578" y="0"/>
                </a:moveTo>
                <a:lnTo>
                  <a:pt x="44648" y="17859"/>
                </a:lnTo>
                <a:lnTo>
                  <a:pt x="26789" y="35719"/>
                </a:lnTo>
                <a:lnTo>
                  <a:pt x="17859" y="71437"/>
                </a:lnTo>
                <a:lnTo>
                  <a:pt x="8929" y="116086"/>
                </a:lnTo>
                <a:lnTo>
                  <a:pt x="0" y="160734"/>
                </a:lnTo>
                <a:lnTo>
                  <a:pt x="0" y="196453"/>
                </a:lnTo>
                <a:lnTo>
                  <a:pt x="0" y="241101"/>
                </a:lnTo>
                <a:lnTo>
                  <a:pt x="0" y="267890"/>
                </a:lnTo>
                <a:lnTo>
                  <a:pt x="8929" y="285750"/>
                </a:lnTo>
                <a:lnTo>
                  <a:pt x="8929" y="294679"/>
                </a:lnTo>
                <a:lnTo>
                  <a:pt x="17859" y="303609"/>
                </a:lnTo>
                <a:lnTo>
                  <a:pt x="26789" y="303609"/>
                </a:lnTo>
                <a:lnTo>
                  <a:pt x="53578" y="303609"/>
                </a:lnTo>
                <a:lnTo>
                  <a:pt x="89297" y="312539"/>
                </a:lnTo>
                <a:lnTo>
                  <a:pt x="125015" y="312539"/>
                </a:lnTo>
                <a:lnTo>
                  <a:pt x="160734" y="321469"/>
                </a:lnTo>
                <a:lnTo>
                  <a:pt x="205383" y="312539"/>
                </a:lnTo>
                <a:lnTo>
                  <a:pt x="232172" y="303609"/>
                </a:lnTo>
                <a:lnTo>
                  <a:pt x="250031" y="285750"/>
                </a:lnTo>
                <a:lnTo>
                  <a:pt x="250031" y="258961"/>
                </a:lnTo>
                <a:lnTo>
                  <a:pt x="241101" y="232172"/>
                </a:lnTo>
                <a:lnTo>
                  <a:pt x="24110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8" name="Freeform 6257"/>
          <p:cNvSpPr/>
          <p:nvPr/>
        </p:nvSpPr>
        <p:spPr bwMode="auto">
          <a:xfrm>
            <a:off x="3625453" y="5768577"/>
            <a:ext cx="133946" cy="89298"/>
          </a:xfrm>
          <a:custGeom>
            <a:avLst/>
            <a:gdLst/>
            <a:ahLst/>
            <a:cxnLst/>
            <a:rect l="0" t="0" r="0" b="0"/>
            <a:pathLst>
              <a:path w="133946" h="89298">
                <a:moveTo>
                  <a:pt x="0" y="80368"/>
                </a:moveTo>
                <a:lnTo>
                  <a:pt x="0" y="80368"/>
                </a:lnTo>
                <a:lnTo>
                  <a:pt x="0" y="89297"/>
                </a:lnTo>
                <a:lnTo>
                  <a:pt x="8930" y="89297"/>
                </a:lnTo>
                <a:lnTo>
                  <a:pt x="26789" y="89297"/>
                </a:lnTo>
                <a:lnTo>
                  <a:pt x="44649" y="80368"/>
                </a:lnTo>
                <a:lnTo>
                  <a:pt x="71438" y="71438"/>
                </a:lnTo>
                <a:lnTo>
                  <a:pt x="98227" y="53578"/>
                </a:lnTo>
                <a:lnTo>
                  <a:pt x="116086" y="2678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9" name="Freeform 6258"/>
          <p:cNvSpPr/>
          <p:nvPr/>
        </p:nvSpPr>
        <p:spPr bwMode="auto">
          <a:xfrm>
            <a:off x="3643313" y="5616773"/>
            <a:ext cx="205383" cy="35719"/>
          </a:xfrm>
          <a:custGeom>
            <a:avLst/>
            <a:gdLst/>
            <a:ahLst/>
            <a:cxnLst/>
            <a:rect l="0" t="0" r="0" b="0"/>
            <a:pathLst>
              <a:path w="205383" h="35719">
                <a:moveTo>
                  <a:pt x="0" y="35718"/>
                </a:moveTo>
                <a:lnTo>
                  <a:pt x="0" y="35718"/>
                </a:lnTo>
                <a:lnTo>
                  <a:pt x="0" y="35718"/>
                </a:lnTo>
                <a:lnTo>
                  <a:pt x="8929" y="35718"/>
                </a:lnTo>
                <a:lnTo>
                  <a:pt x="26789" y="35718"/>
                </a:lnTo>
                <a:lnTo>
                  <a:pt x="62507" y="26789"/>
                </a:lnTo>
                <a:lnTo>
                  <a:pt x="98226" y="17859"/>
                </a:lnTo>
                <a:lnTo>
                  <a:pt x="133945" y="8929"/>
                </a:lnTo>
                <a:lnTo>
                  <a:pt x="178593" y="8929"/>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0" name="Freeform 6259"/>
          <p:cNvSpPr/>
          <p:nvPr/>
        </p:nvSpPr>
        <p:spPr bwMode="auto">
          <a:xfrm>
            <a:off x="4009430" y="5875734"/>
            <a:ext cx="35719" cy="44649"/>
          </a:xfrm>
          <a:custGeom>
            <a:avLst/>
            <a:gdLst/>
            <a:ahLst/>
            <a:cxnLst/>
            <a:rect l="0" t="0" r="0" b="0"/>
            <a:pathLst>
              <a:path w="35719" h="44649">
                <a:moveTo>
                  <a:pt x="0" y="0"/>
                </a:moveTo>
                <a:lnTo>
                  <a:pt x="0" y="8929"/>
                </a:lnTo>
                <a:lnTo>
                  <a:pt x="0" y="17859"/>
                </a:lnTo>
                <a:lnTo>
                  <a:pt x="0" y="26789"/>
                </a:lnTo>
                <a:lnTo>
                  <a:pt x="8929" y="35718"/>
                </a:lnTo>
                <a:lnTo>
                  <a:pt x="17859" y="44648"/>
                </a:lnTo>
                <a:lnTo>
                  <a:pt x="26789" y="44648"/>
                </a:lnTo>
                <a:lnTo>
                  <a:pt x="35718" y="26789"/>
                </a:lnTo>
                <a:lnTo>
                  <a:pt x="357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1" name="Freeform 6260"/>
          <p:cNvSpPr/>
          <p:nvPr/>
        </p:nvSpPr>
        <p:spPr bwMode="auto">
          <a:xfrm>
            <a:off x="4170164" y="5634632"/>
            <a:ext cx="133946" cy="160735"/>
          </a:xfrm>
          <a:custGeom>
            <a:avLst/>
            <a:gdLst/>
            <a:ahLst/>
            <a:cxnLst/>
            <a:rect l="0" t="0" r="0" b="0"/>
            <a:pathLst>
              <a:path w="133946" h="160735">
                <a:moveTo>
                  <a:pt x="26789" y="0"/>
                </a:moveTo>
                <a:lnTo>
                  <a:pt x="17859" y="0"/>
                </a:lnTo>
                <a:lnTo>
                  <a:pt x="8930" y="8930"/>
                </a:lnTo>
                <a:lnTo>
                  <a:pt x="8930" y="17859"/>
                </a:lnTo>
                <a:lnTo>
                  <a:pt x="0" y="26789"/>
                </a:lnTo>
                <a:lnTo>
                  <a:pt x="0" y="44648"/>
                </a:lnTo>
                <a:lnTo>
                  <a:pt x="0" y="62508"/>
                </a:lnTo>
                <a:lnTo>
                  <a:pt x="8930" y="71438"/>
                </a:lnTo>
                <a:lnTo>
                  <a:pt x="8930" y="89297"/>
                </a:lnTo>
                <a:lnTo>
                  <a:pt x="17859" y="107156"/>
                </a:lnTo>
                <a:lnTo>
                  <a:pt x="17859" y="125016"/>
                </a:lnTo>
                <a:lnTo>
                  <a:pt x="17859" y="142875"/>
                </a:lnTo>
                <a:lnTo>
                  <a:pt x="17859" y="151805"/>
                </a:lnTo>
                <a:lnTo>
                  <a:pt x="17859" y="160734"/>
                </a:lnTo>
                <a:lnTo>
                  <a:pt x="17859" y="151805"/>
                </a:lnTo>
                <a:lnTo>
                  <a:pt x="17859" y="142875"/>
                </a:lnTo>
                <a:lnTo>
                  <a:pt x="17859" y="125016"/>
                </a:lnTo>
                <a:lnTo>
                  <a:pt x="17859" y="98227"/>
                </a:lnTo>
                <a:lnTo>
                  <a:pt x="35719" y="71438"/>
                </a:lnTo>
                <a:lnTo>
                  <a:pt x="44649" y="44648"/>
                </a:lnTo>
                <a:lnTo>
                  <a:pt x="62508" y="35719"/>
                </a:lnTo>
                <a:lnTo>
                  <a:pt x="80367" y="26789"/>
                </a:lnTo>
                <a:lnTo>
                  <a:pt x="89297" y="17859"/>
                </a:lnTo>
                <a:lnTo>
                  <a:pt x="107156" y="17859"/>
                </a:lnTo>
                <a:lnTo>
                  <a:pt x="116086" y="17859"/>
                </a:lnTo>
                <a:lnTo>
                  <a:pt x="133945" y="8930"/>
                </a:lnTo>
                <a:lnTo>
                  <a:pt x="13394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2" name="Freeform 6261"/>
          <p:cNvSpPr/>
          <p:nvPr/>
        </p:nvSpPr>
        <p:spPr bwMode="auto">
          <a:xfrm>
            <a:off x="4384477" y="5563195"/>
            <a:ext cx="125016" cy="223243"/>
          </a:xfrm>
          <a:custGeom>
            <a:avLst/>
            <a:gdLst/>
            <a:ahLst/>
            <a:cxnLst/>
            <a:rect l="0" t="0" r="0" b="0"/>
            <a:pathLst>
              <a:path w="125016" h="223243">
                <a:moveTo>
                  <a:pt x="125015" y="0"/>
                </a:moveTo>
                <a:lnTo>
                  <a:pt x="125015" y="0"/>
                </a:lnTo>
                <a:lnTo>
                  <a:pt x="107156" y="0"/>
                </a:lnTo>
                <a:lnTo>
                  <a:pt x="89296" y="8930"/>
                </a:lnTo>
                <a:lnTo>
                  <a:pt x="62507" y="17859"/>
                </a:lnTo>
                <a:lnTo>
                  <a:pt x="35718" y="35718"/>
                </a:lnTo>
                <a:lnTo>
                  <a:pt x="26789" y="62507"/>
                </a:lnTo>
                <a:lnTo>
                  <a:pt x="8929" y="89296"/>
                </a:lnTo>
                <a:lnTo>
                  <a:pt x="0" y="107156"/>
                </a:lnTo>
                <a:lnTo>
                  <a:pt x="8929" y="125015"/>
                </a:lnTo>
                <a:lnTo>
                  <a:pt x="17859" y="133945"/>
                </a:lnTo>
                <a:lnTo>
                  <a:pt x="35718" y="133945"/>
                </a:lnTo>
                <a:lnTo>
                  <a:pt x="53578" y="125015"/>
                </a:lnTo>
                <a:lnTo>
                  <a:pt x="80367" y="125015"/>
                </a:lnTo>
                <a:lnTo>
                  <a:pt x="98226" y="116085"/>
                </a:lnTo>
                <a:lnTo>
                  <a:pt x="107156" y="125015"/>
                </a:lnTo>
                <a:lnTo>
                  <a:pt x="98226" y="142875"/>
                </a:lnTo>
                <a:lnTo>
                  <a:pt x="80367" y="169664"/>
                </a:lnTo>
                <a:lnTo>
                  <a:pt x="35718" y="196453"/>
                </a:lnTo>
                <a:lnTo>
                  <a:pt x="0" y="223242"/>
                </a:lnTo>
                <a:lnTo>
                  <a:pt x="0"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3" name="Freeform 6262"/>
          <p:cNvSpPr/>
          <p:nvPr/>
        </p:nvSpPr>
        <p:spPr bwMode="auto">
          <a:xfrm>
            <a:off x="2589609" y="6384726"/>
            <a:ext cx="133947" cy="71438"/>
          </a:xfrm>
          <a:custGeom>
            <a:avLst/>
            <a:gdLst/>
            <a:ahLst/>
            <a:cxnLst/>
            <a:rect l="0" t="0" r="0" b="0"/>
            <a:pathLst>
              <a:path w="133947" h="71438">
                <a:moveTo>
                  <a:pt x="0" y="62508"/>
                </a:moveTo>
                <a:lnTo>
                  <a:pt x="0" y="62508"/>
                </a:lnTo>
                <a:lnTo>
                  <a:pt x="0" y="62508"/>
                </a:lnTo>
                <a:lnTo>
                  <a:pt x="0" y="62508"/>
                </a:lnTo>
                <a:lnTo>
                  <a:pt x="0" y="71437"/>
                </a:lnTo>
                <a:lnTo>
                  <a:pt x="8930" y="71437"/>
                </a:lnTo>
                <a:lnTo>
                  <a:pt x="17860" y="71437"/>
                </a:lnTo>
                <a:lnTo>
                  <a:pt x="35719" y="62508"/>
                </a:lnTo>
                <a:lnTo>
                  <a:pt x="62508" y="53578"/>
                </a:lnTo>
                <a:lnTo>
                  <a:pt x="89297" y="35719"/>
                </a:lnTo>
                <a:lnTo>
                  <a:pt x="116086" y="1785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4" name="Freeform 6263"/>
          <p:cNvSpPr/>
          <p:nvPr/>
        </p:nvSpPr>
        <p:spPr bwMode="auto">
          <a:xfrm>
            <a:off x="2625328" y="6509741"/>
            <a:ext cx="116087" cy="53580"/>
          </a:xfrm>
          <a:custGeom>
            <a:avLst/>
            <a:gdLst/>
            <a:ahLst/>
            <a:cxnLst/>
            <a:rect l="0" t="0" r="0" b="0"/>
            <a:pathLst>
              <a:path w="116087" h="53580">
                <a:moveTo>
                  <a:pt x="0" y="35719"/>
                </a:moveTo>
                <a:lnTo>
                  <a:pt x="17860" y="44649"/>
                </a:lnTo>
                <a:lnTo>
                  <a:pt x="26789" y="53579"/>
                </a:lnTo>
                <a:lnTo>
                  <a:pt x="26789" y="53579"/>
                </a:lnTo>
                <a:lnTo>
                  <a:pt x="44649" y="53579"/>
                </a:lnTo>
                <a:lnTo>
                  <a:pt x="62508" y="53579"/>
                </a:lnTo>
                <a:lnTo>
                  <a:pt x="80367" y="3571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5" name="Freeform 6264"/>
          <p:cNvSpPr/>
          <p:nvPr/>
        </p:nvSpPr>
        <p:spPr bwMode="auto">
          <a:xfrm>
            <a:off x="2875359" y="6322218"/>
            <a:ext cx="98228" cy="80368"/>
          </a:xfrm>
          <a:custGeom>
            <a:avLst/>
            <a:gdLst/>
            <a:ahLst/>
            <a:cxnLst/>
            <a:rect l="0" t="0" r="0" b="0"/>
            <a:pathLst>
              <a:path w="98228" h="80368">
                <a:moveTo>
                  <a:pt x="0" y="71437"/>
                </a:moveTo>
                <a:lnTo>
                  <a:pt x="8930" y="80367"/>
                </a:lnTo>
                <a:lnTo>
                  <a:pt x="8930" y="80367"/>
                </a:lnTo>
                <a:lnTo>
                  <a:pt x="17860" y="80367"/>
                </a:lnTo>
                <a:lnTo>
                  <a:pt x="35719" y="71437"/>
                </a:lnTo>
                <a:lnTo>
                  <a:pt x="62508" y="44648"/>
                </a:lnTo>
                <a:lnTo>
                  <a:pt x="80368" y="26789"/>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6" name="Freeform 6265"/>
          <p:cNvSpPr/>
          <p:nvPr/>
        </p:nvSpPr>
        <p:spPr bwMode="auto">
          <a:xfrm>
            <a:off x="2884289" y="6438304"/>
            <a:ext cx="116087" cy="35720"/>
          </a:xfrm>
          <a:custGeom>
            <a:avLst/>
            <a:gdLst/>
            <a:ahLst/>
            <a:cxnLst/>
            <a:rect l="0" t="0" r="0" b="0"/>
            <a:pathLst>
              <a:path w="116087" h="35720">
                <a:moveTo>
                  <a:pt x="0" y="35719"/>
                </a:moveTo>
                <a:lnTo>
                  <a:pt x="0" y="35719"/>
                </a:lnTo>
                <a:lnTo>
                  <a:pt x="8930" y="35719"/>
                </a:lnTo>
                <a:lnTo>
                  <a:pt x="17859" y="35719"/>
                </a:lnTo>
                <a:lnTo>
                  <a:pt x="44649" y="35719"/>
                </a:lnTo>
                <a:lnTo>
                  <a:pt x="62508" y="26789"/>
                </a:lnTo>
                <a:lnTo>
                  <a:pt x="89297" y="1785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7" name="Freeform 6266"/>
          <p:cNvSpPr/>
          <p:nvPr/>
        </p:nvSpPr>
        <p:spPr bwMode="auto">
          <a:xfrm>
            <a:off x="4018359" y="6215062"/>
            <a:ext cx="8931" cy="8930"/>
          </a:xfrm>
          <a:custGeom>
            <a:avLst/>
            <a:gdLst/>
            <a:ahLst/>
            <a:cxnLst/>
            <a:rect l="0" t="0" r="0" b="0"/>
            <a:pathLst>
              <a:path w="8931" h="8930">
                <a:moveTo>
                  <a:pt x="0" y="0"/>
                </a:moveTo>
                <a:lnTo>
                  <a:pt x="0" y="0"/>
                </a:lnTo>
                <a:lnTo>
                  <a:pt x="0" y="8929"/>
                </a:lnTo>
                <a:lnTo>
                  <a:pt x="0" y="8929"/>
                </a:lnTo>
                <a:lnTo>
                  <a:pt x="0" y="8929"/>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8" name="Freeform 6267"/>
          <p:cNvSpPr/>
          <p:nvPr/>
        </p:nvSpPr>
        <p:spPr bwMode="auto">
          <a:xfrm>
            <a:off x="4232672" y="5982890"/>
            <a:ext cx="107157" cy="142876"/>
          </a:xfrm>
          <a:custGeom>
            <a:avLst/>
            <a:gdLst/>
            <a:ahLst/>
            <a:cxnLst/>
            <a:rect l="0" t="0" r="0" b="0"/>
            <a:pathLst>
              <a:path w="107157" h="142876">
                <a:moveTo>
                  <a:pt x="0" y="53578"/>
                </a:moveTo>
                <a:lnTo>
                  <a:pt x="0" y="53578"/>
                </a:lnTo>
                <a:lnTo>
                  <a:pt x="0" y="53578"/>
                </a:lnTo>
                <a:lnTo>
                  <a:pt x="0" y="62508"/>
                </a:lnTo>
                <a:lnTo>
                  <a:pt x="0" y="71437"/>
                </a:lnTo>
                <a:lnTo>
                  <a:pt x="0" y="80367"/>
                </a:lnTo>
                <a:lnTo>
                  <a:pt x="8930" y="98226"/>
                </a:lnTo>
                <a:lnTo>
                  <a:pt x="17859" y="116086"/>
                </a:lnTo>
                <a:lnTo>
                  <a:pt x="26789" y="125015"/>
                </a:lnTo>
                <a:lnTo>
                  <a:pt x="35719" y="133945"/>
                </a:lnTo>
                <a:lnTo>
                  <a:pt x="35719" y="142875"/>
                </a:lnTo>
                <a:lnTo>
                  <a:pt x="35719" y="142875"/>
                </a:lnTo>
                <a:lnTo>
                  <a:pt x="35719" y="142875"/>
                </a:lnTo>
                <a:lnTo>
                  <a:pt x="35719" y="125015"/>
                </a:lnTo>
                <a:lnTo>
                  <a:pt x="26789" y="107156"/>
                </a:lnTo>
                <a:lnTo>
                  <a:pt x="26789" y="71437"/>
                </a:lnTo>
                <a:lnTo>
                  <a:pt x="26789" y="44648"/>
                </a:lnTo>
                <a:lnTo>
                  <a:pt x="35719" y="17859"/>
                </a:lnTo>
                <a:lnTo>
                  <a:pt x="35719" y="8930"/>
                </a:lnTo>
                <a:lnTo>
                  <a:pt x="53578" y="0"/>
                </a:lnTo>
                <a:lnTo>
                  <a:pt x="62508" y="0"/>
                </a:lnTo>
                <a:lnTo>
                  <a:pt x="71437" y="8930"/>
                </a:lnTo>
                <a:lnTo>
                  <a:pt x="89297" y="17859"/>
                </a:lnTo>
                <a:lnTo>
                  <a:pt x="98226" y="26789"/>
                </a:lnTo>
                <a:lnTo>
                  <a:pt x="107156" y="17859"/>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9" name="Freeform 6268"/>
          <p:cNvSpPr/>
          <p:nvPr/>
        </p:nvSpPr>
        <p:spPr bwMode="auto">
          <a:xfrm>
            <a:off x="4500563" y="5831085"/>
            <a:ext cx="125016" cy="214314"/>
          </a:xfrm>
          <a:custGeom>
            <a:avLst/>
            <a:gdLst/>
            <a:ahLst/>
            <a:cxnLst/>
            <a:rect l="0" t="0" r="0" b="0"/>
            <a:pathLst>
              <a:path w="125016" h="214314">
                <a:moveTo>
                  <a:pt x="26789" y="0"/>
                </a:moveTo>
                <a:lnTo>
                  <a:pt x="17859" y="0"/>
                </a:lnTo>
                <a:lnTo>
                  <a:pt x="17859" y="8930"/>
                </a:lnTo>
                <a:lnTo>
                  <a:pt x="8929" y="8930"/>
                </a:lnTo>
                <a:lnTo>
                  <a:pt x="8929" y="26789"/>
                </a:lnTo>
                <a:lnTo>
                  <a:pt x="0" y="53578"/>
                </a:lnTo>
                <a:lnTo>
                  <a:pt x="8929" y="80367"/>
                </a:lnTo>
                <a:lnTo>
                  <a:pt x="8929" y="107156"/>
                </a:lnTo>
                <a:lnTo>
                  <a:pt x="17859" y="142875"/>
                </a:lnTo>
                <a:lnTo>
                  <a:pt x="26789" y="169664"/>
                </a:lnTo>
                <a:lnTo>
                  <a:pt x="35718" y="196453"/>
                </a:lnTo>
                <a:lnTo>
                  <a:pt x="53578" y="205383"/>
                </a:lnTo>
                <a:lnTo>
                  <a:pt x="62507" y="214313"/>
                </a:lnTo>
                <a:lnTo>
                  <a:pt x="80367" y="214313"/>
                </a:lnTo>
                <a:lnTo>
                  <a:pt x="98226" y="205383"/>
                </a:lnTo>
                <a:lnTo>
                  <a:pt x="116085" y="196453"/>
                </a:lnTo>
                <a:lnTo>
                  <a:pt x="125015" y="169664"/>
                </a:lnTo>
                <a:lnTo>
                  <a:pt x="125015" y="151805"/>
                </a:lnTo>
                <a:lnTo>
                  <a:pt x="12501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0" name="Freeform 6269"/>
          <p:cNvSpPr/>
          <p:nvPr/>
        </p:nvSpPr>
        <p:spPr bwMode="auto">
          <a:xfrm>
            <a:off x="4330898" y="5947171"/>
            <a:ext cx="125017" cy="8931"/>
          </a:xfrm>
          <a:custGeom>
            <a:avLst/>
            <a:gdLst/>
            <a:ahLst/>
            <a:cxnLst/>
            <a:rect l="0" t="0" r="0" b="0"/>
            <a:pathLst>
              <a:path w="125017" h="8931">
                <a:moveTo>
                  <a:pt x="0" y="8930"/>
                </a:moveTo>
                <a:lnTo>
                  <a:pt x="8930" y="8930"/>
                </a:lnTo>
                <a:lnTo>
                  <a:pt x="8930" y="8930"/>
                </a:lnTo>
                <a:lnTo>
                  <a:pt x="26790" y="8930"/>
                </a:lnTo>
                <a:lnTo>
                  <a:pt x="44649" y="8930"/>
                </a:lnTo>
                <a:lnTo>
                  <a:pt x="71438" y="8930"/>
                </a:lnTo>
                <a:lnTo>
                  <a:pt x="98227"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1" name="Freeform 6270"/>
          <p:cNvSpPr/>
          <p:nvPr/>
        </p:nvSpPr>
        <p:spPr bwMode="auto">
          <a:xfrm>
            <a:off x="1348383" y="5679280"/>
            <a:ext cx="3366493" cy="982267"/>
          </a:xfrm>
          <a:custGeom>
            <a:avLst/>
            <a:gdLst/>
            <a:ahLst/>
            <a:cxnLst/>
            <a:rect l="0" t="0" r="0" b="0"/>
            <a:pathLst>
              <a:path w="3366493" h="982267">
                <a:moveTo>
                  <a:pt x="0" y="973336"/>
                </a:moveTo>
                <a:lnTo>
                  <a:pt x="0" y="982266"/>
                </a:lnTo>
                <a:lnTo>
                  <a:pt x="0" y="982266"/>
                </a:lnTo>
                <a:lnTo>
                  <a:pt x="8930" y="982266"/>
                </a:lnTo>
                <a:lnTo>
                  <a:pt x="8930" y="982266"/>
                </a:lnTo>
                <a:lnTo>
                  <a:pt x="8930" y="982266"/>
                </a:lnTo>
                <a:lnTo>
                  <a:pt x="17859" y="982266"/>
                </a:lnTo>
                <a:lnTo>
                  <a:pt x="26789" y="982266"/>
                </a:lnTo>
                <a:lnTo>
                  <a:pt x="35719" y="973336"/>
                </a:lnTo>
                <a:lnTo>
                  <a:pt x="44648" y="973336"/>
                </a:lnTo>
                <a:lnTo>
                  <a:pt x="62508" y="964407"/>
                </a:lnTo>
                <a:lnTo>
                  <a:pt x="71437" y="955477"/>
                </a:lnTo>
                <a:lnTo>
                  <a:pt x="89297" y="955477"/>
                </a:lnTo>
                <a:lnTo>
                  <a:pt x="116086" y="946547"/>
                </a:lnTo>
                <a:lnTo>
                  <a:pt x="133945" y="937618"/>
                </a:lnTo>
                <a:lnTo>
                  <a:pt x="151805" y="937618"/>
                </a:lnTo>
                <a:lnTo>
                  <a:pt x="178594" y="928688"/>
                </a:lnTo>
                <a:lnTo>
                  <a:pt x="232172" y="910829"/>
                </a:lnTo>
                <a:lnTo>
                  <a:pt x="276820" y="892969"/>
                </a:lnTo>
                <a:lnTo>
                  <a:pt x="321469" y="884040"/>
                </a:lnTo>
                <a:lnTo>
                  <a:pt x="357187" y="866180"/>
                </a:lnTo>
                <a:lnTo>
                  <a:pt x="392906" y="857250"/>
                </a:lnTo>
                <a:lnTo>
                  <a:pt x="428625" y="839391"/>
                </a:lnTo>
                <a:lnTo>
                  <a:pt x="464344" y="830461"/>
                </a:lnTo>
                <a:lnTo>
                  <a:pt x="491133" y="821532"/>
                </a:lnTo>
                <a:lnTo>
                  <a:pt x="517922" y="812602"/>
                </a:lnTo>
                <a:lnTo>
                  <a:pt x="553640" y="812602"/>
                </a:lnTo>
                <a:lnTo>
                  <a:pt x="580430" y="812602"/>
                </a:lnTo>
                <a:lnTo>
                  <a:pt x="616148" y="803672"/>
                </a:lnTo>
                <a:lnTo>
                  <a:pt x="642937" y="794743"/>
                </a:lnTo>
                <a:lnTo>
                  <a:pt x="678656" y="785813"/>
                </a:lnTo>
                <a:lnTo>
                  <a:pt x="705445" y="776883"/>
                </a:lnTo>
                <a:lnTo>
                  <a:pt x="732234" y="767954"/>
                </a:lnTo>
                <a:lnTo>
                  <a:pt x="759023" y="759024"/>
                </a:lnTo>
                <a:lnTo>
                  <a:pt x="776883" y="750094"/>
                </a:lnTo>
                <a:lnTo>
                  <a:pt x="803672" y="741165"/>
                </a:lnTo>
                <a:lnTo>
                  <a:pt x="830461" y="732235"/>
                </a:lnTo>
                <a:lnTo>
                  <a:pt x="866180" y="732235"/>
                </a:lnTo>
                <a:lnTo>
                  <a:pt x="892969" y="723305"/>
                </a:lnTo>
                <a:lnTo>
                  <a:pt x="919758" y="723305"/>
                </a:lnTo>
                <a:lnTo>
                  <a:pt x="946547" y="714375"/>
                </a:lnTo>
                <a:lnTo>
                  <a:pt x="982265" y="705446"/>
                </a:lnTo>
                <a:lnTo>
                  <a:pt x="1009055" y="696516"/>
                </a:lnTo>
                <a:lnTo>
                  <a:pt x="1044773" y="678657"/>
                </a:lnTo>
                <a:lnTo>
                  <a:pt x="1071562" y="669727"/>
                </a:lnTo>
                <a:lnTo>
                  <a:pt x="1098351" y="651868"/>
                </a:lnTo>
                <a:lnTo>
                  <a:pt x="1125140" y="634008"/>
                </a:lnTo>
                <a:lnTo>
                  <a:pt x="1160859" y="616149"/>
                </a:lnTo>
                <a:lnTo>
                  <a:pt x="1187648" y="607219"/>
                </a:lnTo>
                <a:lnTo>
                  <a:pt x="1214437" y="598290"/>
                </a:lnTo>
                <a:lnTo>
                  <a:pt x="1250156" y="589360"/>
                </a:lnTo>
                <a:lnTo>
                  <a:pt x="1276945" y="589360"/>
                </a:lnTo>
                <a:lnTo>
                  <a:pt x="1312664" y="580430"/>
                </a:lnTo>
                <a:lnTo>
                  <a:pt x="1348383" y="580430"/>
                </a:lnTo>
                <a:lnTo>
                  <a:pt x="1384101" y="571500"/>
                </a:lnTo>
                <a:lnTo>
                  <a:pt x="1419820" y="562571"/>
                </a:lnTo>
                <a:lnTo>
                  <a:pt x="1455539" y="553641"/>
                </a:lnTo>
                <a:lnTo>
                  <a:pt x="1491258" y="535782"/>
                </a:lnTo>
                <a:lnTo>
                  <a:pt x="1526976" y="517922"/>
                </a:lnTo>
                <a:lnTo>
                  <a:pt x="1553765" y="500063"/>
                </a:lnTo>
                <a:lnTo>
                  <a:pt x="1589484" y="482204"/>
                </a:lnTo>
                <a:lnTo>
                  <a:pt x="1616273" y="464344"/>
                </a:lnTo>
                <a:lnTo>
                  <a:pt x="1651992" y="455415"/>
                </a:lnTo>
                <a:lnTo>
                  <a:pt x="1687711" y="446485"/>
                </a:lnTo>
                <a:lnTo>
                  <a:pt x="1723430" y="437555"/>
                </a:lnTo>
                <a:lnTo>
                  <a:pt x="1750219" y="437555"/>
                </a:lnTo>
                <a:lnTo>
                  <a:pt x="1785937" y="428625"/>
                </a:lnTo>
                <a:lnTo>
                  <a:pt x="1812726" y="428625"/>
                </a:lnTo>
                <a:lnTo>
                  <a:pt x="1839515" y="419696"/>
                </a:lnTo>
                <a:lnTo>
                  <a:pt x="1866305" y="410766"/>
                </a:lnTo>
                <a:lnTo>
                  <a:pt x="1893094" y="401836"/>
                </a:lnTo>
                <a:lnTo>
                  <a:pt x="1919883" y="392907"/>
                </a:lnTo>
                <a:lnTo>
                  <a:pt x="1946672" y="375047"/>
                </a:lnTo>
                <a:lnTo>
                  <a:pt x="1964531" y="366118"/>
                </a:lnTo>
                <a:lnTo>
                  <a:pt x="1991320" y="357188"/>
                </a:lnTo>
                <a:lnTo>
                  <a:pt x="2018109" y="348258"/>
                </a:lnTo>
                <a:lnTo>
                  <a:pt x="2044898" y="339329"/>
                </a:lnTo>
                <a:lnTo>
                  <a:pt x="2080617" y="339329"/>
                </a:lnTo>
                <a:lnTo>
                  <a:pt x="2116336" y="330399"/>
                </a:lnTo>
                <a:lnTo>
                  <a:pt x="2143125" y="330399"/>
                </a:lnTo>
                <a:lnTo>
                  <a:pt x="2178844" y="339329"/>
                </a:lnTo>
                <a:lnTo>
                  <a:pt x="2223492" y="339329"/>
                </a:lnTo>
                <a:lnTo>
                  <a:pt x="2250281" y="330399"/>
                </a:lnTo>
                <a:lnTo>
                  <a:pt x="2294930" y="321469"/>
                </a:lnTo>
                <a:lnTo>
                  <a:pt x="2330648" y="303610"/>
                </a:lnTo>
                <a:lnTo>
                  <a:pt x="2366367" y="294680"/>
                </a:lnTo>
                <a:lnTo>
                  <a:pt x="2411015" y="276821"/>
                </a:lnTo>
                <a:lnTo>
                  <a:pt x="2446734" y="258961"/>
                </a:lnTo>
                <a:lnTo>
                  <a:pt x="2482453" y="241102"/>
                </a:lnTo>
                <a:lnTo>
                  <a:pt x="2518172" y="223243"/>
                </a:lnTo>
                <a:lnTo>
                  <a:pt x="2553890" y="214313"/>
                </a:lnTo>
                <a:lnTo>
                  <a:pt x="2589609" y="205383"/>
                </a:lnTo>
                <a:lnTo>
                  <a:pt x="2625328" y="205383"/>
                </a:lnTo>
                <a:lnTo>
                  <a:pt x="2661047" y="205383"/>
                </a:lnTo>
                <a:lnTo>
                  <a:pt x="2696765" y="196454"/>
                </a:lnTo>
                <a:lnTo>
                  <a:pt x="2741414" y="196454"/>
                </a:lnTo>
                <a:lnTo>
                  <a:pt x="2786062" y="187524"/>
                </a:lnTo>
                <a:lnTo>
                  <a:pt x="2830711" y="178594"/>
                </a:lnTo>
                <a:lnTo>
                  <a:pt x="2866430" y="160735"/>
                </a:lnTo>
                <a:lnTo>
                  <a:pt x="2911078" y="151805"/>
                </a:lnTo>
                <a:lnTo>
                  <a:pt x="2955726" y="133946"/>
                </a:lnTo>
                <a:lnTo>
                  <a:pt x="3000375" y="116086"/>
                </a:lnTo>
                <a:lnTo>
                  <a:pt x="3036094" y="98227"/>
                </a:lnTo>
                <a:lnTo>
                  <a:pt x="3071812" y="80368"/>
                </a:lnTo>
                <a:lnTo>
                  <a:pt x="3107531" y="62508"/>
                </a:lnTo>
                <a:lnTo>
                  <a:pt x="3143250" y="53579"/>
                </a:lnTo>
                <a:lnTo>
                  <a:pt x="3170039" y="44649"/>
                </a:lnTo>
                <a:lnTo>
                  <a:pt x="3205758" y="35719"/>
                </a:lnTo>
                <a:lnTo>
                  <a:pt x="3232547" y="35719"/>
                </a:lnTo>
                <a:lnTo>
                  <a:pt x="3259336" y="35719"/>
                </a:lnTo>
                <a:lnTo>
                  <a:pt x="3286125" y="35719"/>
                </a:lnTo>
                <a:lnTo>
                  <a:pt x="3312914" y="35719"/>
                </a:lnTo>
                <a:lnTo>
                  <a:pt x="3339703" y="26790"/>
                </a:lnTo>
                <a:lnTo>
                  <a:pt x="3357562" y="26790"/>
                </a:lnTo>
                <a:lnTo>
                  <a:pt x="3366492" y="17860"/>
                </a:lnTo>
                <a:lnTo>
                  <a:pt x="3366492" y="0"/>
                </a:lnTo>
                <a:lnTo>
                  <a:pt x="336649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2" name="Freeform 6271"/>
          <p:cNvSpPr/>
          <p:nvPr/>
        </p:nvSpPr>
        <p:spPr bwMode="auto">
          <a:xfrm>
            <a:off x="6813352" y="4295179"/>
            <a:ext cx="17860" cy="89298"/>
          </a:xfrm>
          <a:custGeom>
            <a:avLst/>
            <a:gdLst/>
            <a:ahLst/>
            <a:cxnLst/>
            <a:rect l="0" t="0" r="0" b="0"/>
            <a:pathLst>
              <a:path w="17860" h="89298">
                <a:moveTo>
                  <a:pt x="0" y="0"/>
                </a:moveTo>
                <a:lnTo>
                  <a:pt x="0" y="8930"/>
                </a:lnTo>
                <a:lnTo>
                  <a:pt x="8929" y="17860"/>
                </a:lnTo>
                <a:lnTo>
                  <a:pt x="8929" y="44649"/>
                </a:lnTo>
                <a:lnTo>
                  <a:pt x="17859" y="62508"/>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3" name="Freeform 6272"/>
          <p:cNvSpPr/>
          <p:nvPr/>
        </p:nvSpPr>
        <p:spPr bwMode="auto">
          <a:xfrm>
            <a:off x="6831211" y="4875609"/>
            <a:ext cx="44649" cy="464345"/>
          </a:xfrm>
          <a:custGeom>
            <a:avLst/>
            <a:gdLst/>
            <a:ahLst/>
            <a:cxnLst/>
            <a:rect l="0" t="0" r="0" b="0"/>
            <a:pathLst>
              <a:path w="44649" h="464345">
                <a:moveTo>
                  <a:pt x="44648" y="0"/>
                </a:moveTo>
                <a:lnTo>
                  <a:pt x="44648" y="17860"/>
                </a:lnTo>
                <a:lnTo>
                  <a:pt x="44648" y="44649"/>
                </a:lnTo>
                <a:lnTo>
                  <a:pt x="44648" y="89297"/>
                </a:lnTo>
                <a:lnTo>
                  <a:pt x="35719" y="133946"/>
                </a:lnTo>
                <a:lnTo>
                  <a:pt x="26789" y="187524"/>
                </a:lnTo>
                <a:lnTo>
                  <a:pt x="26789" y="241102"/>
                </a:lnTo>
                <a:lnTo>
                  <a:pt x="8930" y="312539"/>
                </a:lnTo>
                <a:lnTo>
                  <a:pt x="8930" y="383977"/>
                </a:lnTo>
                <a:lnTo>
                  <a:pt x="0" y="464344"/>
                </a:lnTo>
                <a:lnTo>
                  <a:pt x="0" y="46434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4" name="Freeform 6273"/>
          <p:cNvSpPr/>
          <p:nvPr/>
        </p:nvSpPr>
        <p:spPr bwMode="auto">
          <a:xfrm>
            <a:off x="6036469" y="6295429"/>
            <a:ext cx="392907" cy="44649"/>
          </a:xfrm>
          <a:custGeom>
            <a:avLst/>
            <a:gdLst/>
            <a:ahLst/>
            <a:cxnLst/>
            <a:rect l="0" t="0" r="0" b="0"/>
            <a:pathLst>
              <a:path w="392907" h="44649">
                <a:moveTo>
                  <a:pt x="392906" y="44648"/>
                </a:moveTo>
                <a:lnTo>
                  <a:pt x="366117" y="35719"/>
                </a:lnTo>
                <a:lnTo>
                  <a:pt x="321469" y="26789"/>
                </a:lnTo>
                <a:lnTo>
                  <a:pt x="267890" y="8930"/>
                </a:lnTo>
                <a:lnTo>
                  <a:pt x="205383" y="8930"/>
                </a:lnTo>
                <a:lnTo>
                  <a:pt x="142875" y="0"/>
                </a:lnTo>
                <a:lnTo>
                  <a:pt x="71437" y="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5" name="Freeform 6274"/>
          <p:cNvSpPr/>
          <p:nvPr/>
        </p:nvSpPr>
        <p:spPr bwMode="auto">
          <a:xfrm>
            <a:off x="3982641" y="6500812"/>
            <a:ext cx="8930" cy="17860"/>
          </a:xfrm>
          <a:custGeom>
            <a:avLst/>
            <a:gdLst/>
            <a:ahLst/>
            <a:cxnLst/>
            <a:rect l="0" t="0" r="0" b="0"/>
            <a:pathLst>
              <a:path w="8930" h="17860">
                <a:moveTo>
                  <a:pt x="8929" y="8929"/>
                </a:moveTo>
                <a:lnTo>
                  <a:pt x="8929" y="17859"/>
                </a:lnTo>
                <a:lnTo>
                  <a:pt x="0" y="17859"/>
                </a:lnTo>
                <a:lnTo>
                  <a:pt x="0" y="17859"/>
                </a:lnTo>
                <a:lnTo>
                  <a:pt x="0" y="17859"/>
                </a:lnTo>
                <a:lnTo>
                  <a:pt x="0" y="17859"/>
                </a:lnTo>
                <a:lnTo>
                  <a:pt x="0" y="17859"/>
                </a:lnTo>
                <a:lnTo>
                  <a:pt x="0" y="8929"/>
                </a:lnTo>
                <a:lnTo>
                  <a:pt x="0" y="8929"/>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6" name="Freeform 6275"/>
          <p:cNvSpPr/>
          <p:nvPr/>
        </p:nvSpPr>
        <p:spPr bwMode="auto">
          <a:xfrm>
            <a:off x="3911203" y="6161484"/>
            <a:ext cx="71439" cy="312540"/>
          </a:xfrm>
          <a:custGeom>
            <a:avLst/>
            <a:gdLst/>
            <a:ahLst/>
            <a:cxnLst/>
            <a:rect l="0" t="0" r="0" b="0"/>
            <a:pathLst>
              <a:path w="71439" h="312540">
                <a:moveTo>
                  <a:pt x="71438" y="312539"/>
                </a:moveTo>
                <a:lnTo>
                  <a:pt x="62508" y="294679"/>
                </a:lnTo>
                <a:lnTo>
                  <a:pt x="53578" y="258961"/>
                </a:lnTo>
                <a:lnTo>
                  <a:pt x="35719" y="196453"/>
                </a:lnTo>
                <a:lnTo>
                  <a:pt x="17860" y="107156"/>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7" name="Freeform 6276"/>
          <p:cNvSpPr/>
          <p:nvPr/>
        </p:nvSpPr>
        <p:spPr bwMode="auto">
          <a:xfrm>
            <a:off x="3982641" y="5223867"/>
            <a:ext cx="71438" cy="26790"/>
          </a:xfrm>
          <a:custGeom>
            <a:avLst/>
            <a:gdLst/>
            <a:ahLst/>
            <a:cxnLst/>
            <a:rect l="0" t="0" r="0" b="0"/>
            <a:pathLst>
              <a:path w="71438" h="26790">
                <a:moveTo>
                  <a:pt x="71437" y="8930"/>
                </a:moveTo>
                <a:lnTo>
                  <a:pt x="71437" y="8930"/>
                </a:lnTo>
                <a:lnTo>
                  <a:pt x="71437" y="17860"/>
                </a:lnTo>
                <a:lnTo>
                  <a:pt x="71437" y="17860"/>
                </a:lnTo>
                <a:lnTo>
                  <a:pt x="71437" y="26789"/>
                </a:lnTo>
                <a:lnTo>
                  <a:pt x="71437" y="26789"/>
                </a:lnTo>
                <a:lnTo>
                  <a:pt x="71437" y="26789"/>
                </a:lnTo>
                <a:lnTo>
                  <a:pt x="71437" y="17860"/>
                </a:lnTo>
                <a:lnTo>
                  <a:pt x="71437" y="8930"/>
                </a:lnTo>
                <a:lnTo>
                  <a:pt x="71437" y="8930"/>
                </a:lnTo>
                <a:lnTo>
                  <a:pt x="71437" y="0"/>
                </a:lnTo>
                <a:lnTo>
                  <a:pt x="62507" y="0"/>
                </a:lnTo>
                <a:lnTo>
                  <a:pt x="53578" y="0"/>
                </a:lnTo>
                <a:lnTo>
                  <a:pt x="44648" y="0"/>
                </a:lnTo>
                <a:lnTo>
                  <a:pt x="35718" y="0"/>
                </a:lnTo>
                <a:lnTo>
                  <a:pt x="26789" y="8930"/>
                </a:lnTo>
                <a:lnTo>
                  <a:pt x="17859" y="8930"/>
                </a:lnTo>
                <a:lnTo>
                  <a:pt x="17859" y="17860"/>
                </a:lnTo>
                <a:lnTo>
                  <a:pt x="8929" y="17860"/>
                </a:lnTo>
                <a:lnTo>
                  <a:pt x="0" y="17860"/>
                </a:lnTo>
                <a:lnTo>
                  <a:pt x="0" y="17860"/>
                </a:lnTo>
                <a:lnTo>
                  <a:pt x="0" y="8930"/>
                </a:lnTo>
                <a:lnTo>
                  <a:pt x="0" y="8930"/>
                </a:lnTo>
                <a:lnTo>
                  <a:pt x="8929"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Translation Lookaside Buffers</a:t>
            </a:r>
          </a:p>
        </p:txBody>
      </p:sp>
      <p:sp>
        <p:nvSpPr>
          <p:cNvPr id="3" name="Content Placeholder 2"/>
          <p:cNvSpPr>
            <a:spLocks noGrp="1"/>
          </p:cNvSpPr>
          <p:nvPr>
            <p:ph idx="1"/>
          </p:nvPr>
        </p:nvSpPr>
        <p:spPr/>
        <p:txBody>
          <a:bodyPr/>
          <a:lstStyle/>
          <a:p>
            <a:pPr>
              <a:defRPr/>
            </a:pPr>
            <a:endParaRPr lang="en-US"/>
          </a:p>
        </p:txBody>
      </p:sp>
      <p:sp>
        <p:nvSpPr>
          <p:cNvPr id="2" name="Freeform 1"/>
          <p:cNvSpPr/>
          <p:nvPr/>
        </p:nvSpPr>
        <p:spPr bwMode="auto">
          <a:xfrm>
            <a:off x="1821656" y="1250156"/>
            <a:ext cx="17861" cy="383978"/>
          </a:xfrm>
          <a:custGeom>
            <a:avLst/>
            <a:gdLst/>
            <a:ahLst/>
            <a:cxnLst/>
            <a:rect l="0" t="0" r="0" b="0"/>
            <a:pathLst>
              <a:path w="17861" h="383978">
                <a:moveTo>
                  <a:pt x="17860" y="8930"/>
                </a:moveTo>
                <a:lnTo>
                  <a:pt x="17860" y="8930"/>
                </a:lnTo>
                <a:lnTo>
                  <a:pt x="17860" y="8930"/>
                </a:lnTo>
                <a:lnTo>
                  <a:pt x="8930" y="0"/>
                </a:lnTo>
                <a:lnTo>
                  <a:pt x="8930" y="0"/>
                </a:lnTo>
                <a:lnTo>
                  <a:pt x="8930" y="0"/>
                </a:lnTo>
                <a:lnTo>
                  <a:pt x="8930" y="8930"/>
                </a:lnTo>
                <a:lnTo>
                  <a:pt x="0" y="17860"/>
                </a:lnTo>
                <a:lnTo>
                  <a:pt x="0" y="35719"/>
                </a:lnTo>
                <a:lnTo>
                  <a:pt x="0" y="62508"/>
                </a:lnTo>
                <a:lnTo>
                  <a:pt x="0" y="98227"/>
                </a:lnTo>
                <a:lnTo>
                  <a:pt x="0" y="133946"/>
                </a:lnTo>
                <a:lnTo>
                  <a:pt x="0" y="178594"/>
                </a:lnTo>
                <a:lnTo>
                  <a:pt x="8930" y="223242"/>
                </a:lnTo>
                <a:lnTo>
                  <a:pt x="8930" y="258961"/>
                </a:lnTo>
                <a:lnTo>
                  <a:pt x="8930" y="294680"/>
                </a:lnTo>
                <a:lnTo>
                  <a:pt x="8930" y="330398"/>
                </a:lnTo>
                <a:lnTo>
                  <a:pt x="8930" y="357188"/>
                </a:lnTo>
                <a:lnTo>
                  <a:pt x="8930" y="375047"/>
                </a:lnTo>
                <a:lnTo>
                  <a:pt x="8930" y="383977"/>
                </a:lnTo>
                <a:lnTo>
                  <a:pt x="8930" y="383977"/>
                </a:lnTo>
                <a:lnTo>
                  <a:pt x="8930" y="375047"/>
                </a:lnTo>
                <a:lnTo>
                  <a:pt x="8930" y="348258"/>
                </a:lnTo>
                <a:lnTo>
                  <a:pt x="8930" y="312539"/>
                </a:lnTo>
                <a:lnTo>
                  <a:pt x="893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794867" y="1187648"/>
            <a:ext cx="4893470" cy="526853"/>
          </a:xfrm>
          <a:custGeom>
            <a:avLst/>
            <a:gdLst/>
            <a:ahLst/>
            <a:cxnLst/>
            <a:rect l="0" t="0" r="0" b="0"/>
            <a:pathLst>
              <a:path w="4893470" h="526853">
                <a:moveTo>
                  <a:pt x="8930" y="53579"/>
                </a:moveTo>
                <a:lnTo>
                  <a:pt x="8930" y="53579"/>
                </a:lnTo>
                <a:lnTo>
                  <a:pt x="0" y="53579"/>
                </a:lnTo>
                <a:lnTo>
                  <a:pt x="0" y="53579"/>
                </a:lnTo>
                <a:lnTo>
                  <a:pt x="0" y="53579"/>
                </a:lnTo>
                <a:lnTo>
                  <a:pt x="0" y="62508"/>
                </a:lnTo>
                <a:lnTo>
                  <a:pt x="0" y="71438"/>
                </a:lnTo>
                <a:lnTo>
                  <a:pt x="0" y="71438"/>
                </a:lnTo>
                <a:lnTo>
                  <a:pt x="8930" y="80368"/>
                </a:lnTo>
                <a:lnTo>
                  <a:pt x="17860" y="89297"/>
                </a:lnTo>
                <a:lnTo>
                  <a:pt x="35719" y="98227"/>
                </a:lnTo>
                <a:lnTo>
                  <a:pt x="53578" y="98227"/>
                </a:lnTo>
                <a:lnTo>
                  <a:pt x="80367" y="98227"/>
                </a:lnTo>
                <a:lnTo>
                  <a:pt x="116086" y="89297"/>
                </a:lnTo>
                <a:lnTo>
                  <a:pt x="151805" y="89297"/>
                </a:lnTo>
                <a:lnTo>
                  <a:pt x="205383" y="80368"/>
                </a:lnTo>
                <a:lnTo>
                  <a:pt x="258961" y="71438"/>
                </a:lnTo>
                <a:lnTo>
                  <a:pt x="321469" y="71438"/>
                </a:lnTo>
                <a:lnTo>
                  <a:pt x="383977" y="62508"/>
                </a:lnTo>
                <a:lnTo>
                  <a:pt x="446485" y="62508"/>
                </a:lnTo>
                <a:lnTo>
                  <a:pt x="517922" y="71438"/>
                </a:lnTo>
                <a:lnTo>
                  <a:pt x="598289" y="71438"/>
                </a:lnTo>
                <a:lnTo>
                  <a:pt x="678656" y="80368"/>
                </a:lnTo>
                <a:lnTo>
                  <a:pt x="767953" y="80368"/>
                </a:lnTo>
                <a:lnTo>
                  <a:pt x="857250" y="80368"/>
                </a:lnTo>
                <a:lnTo>
                  <a:pt x="955477" y="89297"/>
                </a:lnTo>
                <a:lnTo>
                  <a:pt x="1053703" y="80368"/>
                </a:lnTo>
                <a:lnTo>
                  <a:pt x="1151930" y="80368"/>
                </a:lnTo>
                <a:lnTo>
                  <a:pt x="1259086" y="80368"/>
                </a:lnTo>
                <a:lnTo>
                  <a:pt x="1366242" y="71438"/>
                </a:lnTo>
                <a:lnTo>
                  <a:pt x="1473399" y="71438"/>
                </a:lnTo>
                <a:lnTo>
                  <a:pt x="1580555" y="71438"/>
                </a:lnTo>
                <a:lnTo>
                  <a:pt x="1696641" y="71438"/>
                </a:lnTo>
                <a:lnTo>
                  <a:pt x="1803797" y="71438"/>
                </a:lnTo>
                <a:lnTo>
                  <a:pt x="1910953" y="71438"/>
                </a:lnTo>
                <a:lnTo>
                  <a:pt x="2027039" y="71438"/>
                </a:lnTo>
                <a:lnTo>
                  <a:pt x="2134196" y="71438"/>
                </a:lnTo>
                <a:lnTo>
                  <a:pt x="2250281" y="71438"/>
                </a:lnTo>
                <a:lnTo>
                  <a:pt x="2366367" y="62508"/>
                </a:lnTo>
                <a:lnTo>
                  <a:pt x="2482453" y="62508"/>
                </a:lnTo>
                <a:lnTo>
                  <a:pt x="2607469" y="53579"/>
                </a:lnTo>
                <a:lnTo>
                  <a:pt x="2723555" y="53579"/>
                </a:lnTo>
                <a:lnTo>
                  <a:pt x="2839641" y="44649"/>
                </a:lnTo>
                <a:lnTo>
                  <a:pt x="2964656" y="44649"/>
                </a:lnTo>
                <a:lnTo>
                  <a:pt x="3080742" y="44649"/>
                </a:lnTo>
                <a:lnTo>
                  <a:pt x="3196828" y="35719"/>
                </a:lnTo>
                <a:lnTo>
                  <a:pt x="3312914" y="35719"/>
                </a:lnTo>
                <a:lnTo>
                  <a:pt x="3429000" y="26789"/>
                </a:lnTo>
                <a:lnTo>
                  <a:pt x="3545086" y="26789"/>
                </a:lnTo>
                <a:lnTo>
                  <a:pt x="3661172" y="17860"/>
                </a:lnTo>
                <a:lnTo>
                  <a:pt x="3777258" y="17860"/>
                </a:lnTo>
                <a:lnTo>
                  <a:pt x="3893344" y="8930"/>
                </a:lnTo>
                <a:lnTo>
                  <a:pt x="3991571" y="8930"/>
                </a:lnTo>
                <a:lnTo>
                  <a:pt x="4098727" y="0"/>
                </a:lnTo>
                <a:lnTo>
                  <a:pt x="4188024" y="0"/>
                </a:lnTo>
                <a:lnTo>
                  <a:pt x="4277321" y="0"/>
                </a:lnTo>
                <a:lnTo>
                  <a:pt x="4366617" y="0"/>
                </a:lnTo>
                <a:lnTo>
                  <a:pt x="4438055" y="0"/>
                </a:lnTo>
                <a:lnTo>
                  <a:pt x="4509492" y="0"/>
                </a:lnTo>
                <a:lnTo>
                  <a:pt x="4572000" y="8930"/>
                </a:lnTo>
                <a:lnTo>
                  <a:pt x="4616649" y="8930"/>
                </a:lnTo>
                <a:lnTo>
                  <a:pt x="4661297" y="17860"/>
                </a:lnTo>
                <a:lnTo>
                  <a:pt x="4697016" y="17860"/>
                </a:lnTo>
                <a:lnTo>
                  <a:pt x="4723805" y="26789"/>
                </a:lnTo>
                <a:lnTo>
                  <a:pt x="4741664" y="35719"/>
                </a:lnTo>
                <a:lnTo>
                  <a:pt x="4759524" y="44649"/>
                </a:lnTo>
                <a:lnTo>
                  <a:pt x="4768453" y="62508"/>
                </a:lnTo>
                <a:lnTo>
                  <a:pt x="4777383" y="80368"/>
                </a:lnTo>
                <a:lnTo>
                  <a:pt x="4786313" y="98227"/>
                </a:lnTo>
                <a:lnTo>
                  <a:pt x="4786313" y="125016"/>
                </a:lnTo>
                <a:lnTo>
                  <a:pt x="4786313" y="160735"/>
                </a:lnTo>
                <a:lnTo>
                  <a:pt x="4777383" y="187524"/>
                </a:lnTo>
                <a:lnTo>
                  <a:pt x="4777383" y="214313"/>
                </a:lnTo>
                <a:lnTo>
                  <a:pt x="4786313" y="250031"/>
                </a:lnTo>
                <a:lnTo>
                  <a:pt x="4786313" y="276821"/>
                </a:lnTo>
                <a:lnTo>
                  <a:pt x="4786313" y="312539"/>
                </a:lnTo>
                <a:lnTo>
                  <a:pt x="4795242" y="339328"/>
                </a:lnTo>
                <a:lnTo>
                  <a:pt x="4804172" y="366117"/>
                </a:lnTo>
                <a:lnTo>
                  <a:pt x="4813102" y="392906"/>
                </a:lnTo>
                <a:lnTo>
                  <a:pt x="4822031" y="410766"/>
                </a:lnTo>
                <a:lnTo>
                  <a:pt x="4830961" y="437555"/>
                </a:lnTo>
                <a:lnTo>
                  <a:pt x="4848821" y="455414"/>
                </a:lnTo>
                <a:lnTo>
                  <a:pt x="4857750" y="473274"/>
                </a:lnTo>
                <a:lnTo>
                  <a:pt x="4866680" y="491133"/>
                </a:lnTo>
                <a:lnTo>
                  <a:pt x="4884539" y="500063"/>
                </a:lnTo>
                <a:lnTo>
                  <a:pt x="4884539" y="508992"/>
                </a:lnTo>
                <a:lnTo>
                  <a:pt x="4893469" y="526852"/>
                </a:lnTo>
                <a:lnTo>
                  <a:pt x="4893469" y="526852"/>
                </a:lnTo>
                <a:lnTo>
                  <a:pt x="4893469" y="526852"/>
                </a:lnTo>
                <a:lnTo>
                  <a:pt x="4893469" y="526852"/>
                </a:lnTo>
                <a:lnTo>
                  <a:pt x="4884539" y="526852"/>
                </a:lnTo>
                <a:lnTo>
                  <a:pt x="4866680" y="526852"/>
                </a:lnTo>
                <a:lnTo>
                  <a:pt x="4839891" y="526852"/>
                </a:lnTo>
                <a:lnTo>
                  <a:pt x="4813102" y="517922"/>
                </a:lnTo>
                <a:lnTo>
                  <a:pt x="4768453" y="517922"/>
                </a:lnTo>
                <a:lnTo>
                  <a:pt x="4732735" y="508992"/>
                </a:lnTo>
                <a:lnTo>
                  <a:pt x="4679156" y="500063"/>
                </a:lnTo>
                <a:lnTo>
                  <a:pt x="4616649" y="500063"/>
                </a:lnTo>
                <a:lnTo>
                  <a:pt x="4554141" y="491133"/>
                </a:lnTo>
                <a:lnTo>
                  <a:pt x="4473774" y="482203"/>
                </a:lnTo>
                <a:lnTo>
                  <a:pt x="4384477" y="473274"/>
                </a:lnTo>
                <a:lnTo>
                  <a:pt x="4286250" y="473274"/>
                </a:lnTo>
                <a:lnTo>
                  <a:pt x="4179094" y="464344"/>
                </a:lnTo>
                <a:lnTo>
                  <a:pt x="4054078" y="455414"/>
                </a:lnTo>
                <a:lnTo>
                  <a:pt x="3937992" y="455414"/>
                </a:lnTo>
                <a:lnTo>
                  <a:pt x="3804047" y="455414"/>
                </a:lnTo>
                <a:lnTo>
                  <a:pt x="3670102" y="455414"/>
                </a:lnTo>
                <a:lnTo>
                  <a:pt x="3518297" y="446485"/>
                </a:lnTo>
                <a:lnTo>
                  <a:pt x="3375422" y="446485"/>
                </a:lnTo>
                <a:lnTo>
                  <a:pt x="3223617" y="446485"/>
                </a:lnTo>
                <a:lnTo>
                  <a:pt x="3062883" y="446485"/>
                </a:lnTo>
                <a:lnTo>
                  <a:pt x="2911078" y="446485"/>
                </a:lnTo>
                <a:lnTo>
                  <a:pt x="2741414" y="446485"/>
                </a:lnTo>
                <a:lnTo>
                  <a:pt x="2580680" y="446485"/>
                </a:lnTo>
                <a:lnTo>
                  <a:pt x="2419946" y="446485"/>
                </a:lnTo>
                <a:lnTo>
                  <a:pt x="2250281" y="446485"/>
                </a:lnTo>
                <a:lnTo>
                  <a:pt x="2098477" y="455414"/>
                </a:lnTo>
                <a:lnTo>
                  <a:pt x="1937742" y="455414"/>
                </a:lnTo>
                <a:lnTo>
                  <a:pt x="1785938" y="464344"/>
                </a:lnTo>
                <a:lnTo>
                  <a:pt x="1643063" y="464344"/>
                </a:lnTo>
                <a:lnTo>
                  <a:pt x="1500188" y="464344"/>
                </a:lnTo>
                <a:lnTo>
                  <a:pt x="1357313" y="473274"/>
                </a:lnTo>
                <a:lnTo>
                  <a:pt x="1223367" y="473274"/>
                </a:lnTo>
                <a:lnTo>
                  <a:pt x="1098352" y="482203"/>
                </a:lnTo>
                <a:lnTo>
                  <a:pt x="973336" y="482203"/>
                </a:lnTo>
                <a:lnTo>
                  <a:pt x="848321" y="491133"/>
                </a:lnTo>
                <a:lnTo>
                  <a:pt x="732235" y="500063"/>
                </a:lnTo>
                <a:lnTo>
                  <a:pt x="625078" y="500063"/>
                </a:lnTo>
                <a:lnTo>
                  <a:pt x="526852" y="500063"/>
                </a:lnTo>
                <a:lnTo>
                  <a:pt x="437555" y="508992"/>
                </a:lnTo>
                <a:lnTo>
                  <a:pt x="366117" y="508992"/>
                </a:lnTo>
                <a:lnTo>
                  <a:pt x="294680" y="508992"/>
                </a:lnTo>
                <a:lnTo>
                  <a:pt x="241102" y="500063"/>
                </a:lnTo>
                <a:lnTo>
                  <a:pt x="205383" y="500063"/>
                </a:lnTo>
                <a:lnTo>
                  <a:pt x="169664" y="491133"/>
                </a:lnTo>
                <a:lnTo>
                  <a:pt x="142875" y="491133"/>
                </a:lnTo>
                <a:lnTo>
                  <a:pt x="125016" y="491133"/>
                </a:lnTo>
                <a:lnTo>
                  <a:pt x="107156" y="491133"/>
                </a:lnTo>
                <a:lnTo>
                  <a:pt x="107156" y="4911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741664" y="1232297"/>
            <a:ext cx="71439" cy="419696"/>
          </a:xfrm>
          <a:custGeom>
            <a:avLst/>
            <a:gdLst/>
            <a:ahLst/>
            <a:cxnLst/>
            <a:rect l="0" t="0" r="0" b="0"/>
            <a:pathLst>
              <a:path w="71439" h="419696">
                <a:moveTo>
                  <a:pt x="8930" y="0"/>
                </a:moveTo>
                <a:lnTo>
                  <a:pt x="8930" y="0"/>
                </a:lnTo>
                <a:lnTo>
                  <a:pt x="8930" y="0"/>
                </a:lnTo>
                <a:lnTo>
                  <a:pt x="0" y="0"/>
                </a:lnTo>
                <a:lnTo>
                  <a:pt x="0" y="0"/>
                </a:lnTo>
                <a:lnTo>
                  <a:pt x="8930" y="17859"/>
                </a:lnTo>
                <a:lnTo>
                  <a:pt x="8930" y="35719"/>
                </a:lnTo>
                <a:lnTo>
                  <a:pt x="8930" y="71437"/>
                </a:lnTo>
                <a:lnTo>
                  <a:pt x="17859" y="116086"/>
                </a:lnTo>
                <a:lnTo>
                  <a:pt x="26789" y="169664"/>
                </a:lnTo>
                <a:lnTo>
                  <a:pt x="35719" y="223242"/>
                </a:lnTo>
                <a:lnTo>
                  <a:pt x="44649" y="285750"/>
                </a:lnTo>
                <a:lnTo>
                  <a:pt x="53578" y="330398"/>
                </a:lnTo>
                <a:lnTo>
                  <a:pt x="62508" y="375047"/>
                </a:lnTo>
                <a:lnTo>
                  <a:pt x="71438" y="401836"/>
                </a:lnTo>
                <a:lnTo>
                  <a:pt x="71438" y="419695"/>
                </a:lnTo>
                <a:lnTo>
                  <a:pt x="71438" y="410765"/>
                </a:lnTo>
                <a:lnTo>
                  <a:pt x="62508" y="375047"/>
                </a:lnTo>
                <a:lnTo>
                  <a:pt x="62508"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78656" y="1232297"/>
            <a:ext cx="250033" cy="348258"/>
          </a:xfrm>
          <a:custGeom>
            <a:avLst/>
            <a:gdLst/>
            <a:ahLst/>
            <a:cxnLst/>
            <a:rect l="0" t="0" r="0" b="0"/>
            <a:pathLst>
              <a:path w="250033" h="348258">
                <a:moveTo>
                  <a:pt x="0" y="71437"/>
                </a:moveTo>
                <a:lnTo>
                  <a:pt x="0" y="80367"/>
                </a:lnTo>
                <a:lnTo>
                  <a:pt x="8930" y="80367"/>
                </a:lnTo>
                <a:lnTo>
                  <a:pt x="17860" y="98226"/>
                </a:lnTo>
                <a:lnTo>
                  <a:pt x="26789" y="116086"/>
                </a:lnTo>
                <a:lnTo>
                  <a:pt x="44649" y="151805"/>
                </a:lnTo>
                <a:lnTo>
                  <a:pt x="62508" y="187523"/>
                </a:lnTo>
                <a:lnTo>
                  <a:pt x="89297" y="223242"/>
                </a:lnTo>
                <a:lnTo>
                  <a:pt x="116086" y="258961"/>
                </a:lnTo>
                <a:lnTo>
                  <a:pt x="142875" y="294679"/>
                </a:lnTo>
                <a:lnTo>
                  <a:pt x="178594" y="321468"/>
                </a:lnTo>
                <a:lnTo>
                  <a:pt x="196453" y="330398"/>
                </a:lnTo>
                <a:lnTo>
                  <a:pt x="223243" y="339328"/>
                </a:lnTo>
                <a:lnTo>
                  <a:pt x="232172" y="348257"/>
                </a:lnTo>
                <a:lnTo>
                  <a:pt x="241102" y="339328"/>
                </a:lnTo>
                <a:lnTo>
                  <a:pt x="250032" y="321468"/>
                </a:lnTo>
                <a:lnTo>
                  <a:pt x="241102" y="285750"/>
                </a:lnTo>
                <a:lnTo>
                  <a:pt x="241102" y="250031"/>
                </a:lnTo>
                <a:lnTo>
                  <a:pt x="232172" y="196453"/>
                </a:lnTo>
                <a:lnTo>
                  <a:pt x="214313" y="142875"/>
                </a:lnTo>
                <a:lnTo>
                  <a:pt x="205383" y="89297"/>
                </a:lnTo>
                <a:lnTo>
                  <a:pt x="205383" y="44648"/>
                </a:lnTo>
                <a:lnTo>
                  <a:pt x="196453" y="8930"/>
                </a:lnTo>
                <a:lnTo>
                  <a:pt x="196453" y="0"/>
                </a:lnTo>
                <a:lnTo>
                  <a:pt x="205383" y="0"/>
                </a:lnTo>
                <a:lnTo>
                  <a:pt x="205383" y="0"/>
                </a:lnTo>
                <a:lnTo>
                  <a:pt x="214313" y="17859"/>
                </a:lnTo>
                <a:lnTo>
                  <a:pt x="232172" y="26789"/>
                </a:lnTo>
                <a:lnTo>
                  <a:pt x="23217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035844" y="1410890"/>
            <a:ext cx="8931" cy="89298"/>
          </a:xfrm>
          <a:custGeom>
            <a:avLst/>
            <a:gdLst/>
            <a:ahLst/>
            <a:cxnLst/>
            <a:rect l="0" t="0" r="0" b="0"/>
            <a:pathLst>
              <a:path w="8931" h="89298">
                <a:moveTo>
                  <a:pt x="0" y="0"/>
                </a:moveTo>
                <a:lnTo>
                  <a:pt x="0" y="8930"/>
                </a:lnTo>
                <a:lnTo>
                  <a:pt x="0" y="17860"/>
                </a:lnTo>
                <a:lnTo>
                  <a:pt x="0" y="26789"/>
                </a:lnTo>
                <a:lnTo>
                  <a:pt x="0" y="35719"/>
                </a:lnTo>
                <a:lnTo>
                  <a:pt x="0" y="44649"/>
                </a:lnTo>
                <a:lnTo>
                  <a:pt x="0" y="62508"/>
                </a:lnTo>
                <a:lnTo>
                  <a:pt x="0" y="71438"/>
                </a:lnTo>
                <a:lnTo>
                  <a:pt x="0" y="80368"/>
                </a:lnTo>
                <a:lnTo>
                  <a:pt x="0" y="80368"/>
                </a:lnTo>
                <a:lnTo>
                  <a:pt x="8930" y="89297"/>
                </a:lnTo>
                <a:lnTo>
                  <a:pt x="8930" y="80368"/>
                </a:lnTo>
                <a:lnTo>
                  <a:pt x="8930" y="80368"/>
                </a:lnTo>
                <a:lnTo>
                  <a:pt x="8930" y="62508"/>
                </a:lnTo>
                <a:lnTo>
                  <a:pt x="8930"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964406" y="1321594"/>
            <a:ext cx="71439" cy="1"/>
          </a:xfrm>
          <a:custGeom>
            <a:avLst/>
            <a:gdLst/>
            <a:ahLst/>
            <a:cxnLst/>
            <a:rect l="0" t="0" r="0" b="0"/>
            <a:pathLst>
              <a:path w="71439" h="1">
                <a:moveTo>
                  <a:pt x="17860" y="0"/>
                </a:moveTo>
                <a:lnTo>
                  <a:pt x="17860" y="0"/>
                </a:lnTo>
                <a:lnTo>
                  <a:pt x="8930" y="0"/>
                </a:lnTo>
                <a:lnTo>
                  <a:pt x="8930" y="0"/>
                </a:lnTo>
                <a:lnTo>
                  <a:pt x="0" y="0"/>
                </a:lnTo>
                <a:lnTo>
                  <a:pt x="0" y="0"/>
                </a:lnTo>
                <a:lnTo>
                  <a:pt x="0" y="0"/>
                </a:lnTo>
                <a:lnTo>
                  <a:pt x="8930" y="0"/>
                </a:lnTo>
                <a:lnTo>
                  <a:pt x="17860" y="0"/>
                </a:lnTo>
                <a:lnTo>
                  <a:pt x="35719" y="0"/>
                </a:lnTo>
                <a:lnTo>
                  <a:pt x="53578" y="0"/>
                </a:lnTo>
                <a:lnTo>
                  <a:pt x="71438" y="0"/>
                </a:lnTo>
                <a:lnTo>
                  <a:pt x="7143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107281" y="1285875"/>
            <a:ext cx="44650" cy="133946"/>
          </a:xfrm>
          <a:custGeom>
            <a:avLst/>
            <a:gdLst/>
            <a:ahLst/>
            <a:cxnLst/>
            <a:rect l="0" t="0" r="0" b="0"/>
            <a:pathLst>
              <a:path w="44650" h="133946">
                <a:moveTo>
                  <a:pt x="0" y="107156"/>
                </a:moveTo>
                <a:lnTo>
                  <a:pt x="0" y="116086"/>
                </a:lnTo>
                <a:lnTo>
                  <a:pt x="0" y="116086"/>
                </a:lnTo>
                <a:lnTo>
                  <a:pt x="0" y="125015"/>
                </a:lnTo>
                <a:lnTo>
                  <a:pt x="8930" y="125015"/>
                </a:lnTo>
                <a:lnTo>
                  <a:pt x="8930" y="133945"/>
                </a:lnTo>
                <a:lnTo>
                  <a:pt x="17860" y="133945"/>
                </a:lnTo>
                <a:lnTo>
                  <a:pt x="17860" y="133945"/>
                </a:lnTo>
                <a:lnTo>
                  <a:pt x="17860" y="133945"/>
                </a:lnTo>
                <a:lnTo>
                  <a:pt x="17860" y="125015"/>
                </a:lnTo>
                <a:lnTo>
                  <a:pt x="17860" y="116086"/>
                </a:lnTo>
                <a:lnTo>
                  <a:pt x="17860" y="107156"/>
                </a:lnTo>
                <a:lnTo>
                  <a:pt x="17860" y="89297"/>
                </a:lnTo>
                <a:lnTo>
                  <a:pt x="17860" y="62508"/>
                </a:lnTo>
                <a:lnTo>
                  <a:pt x="17860" y="44648"/>
                </a:lnTo>
                <a:lnTo>
                  <a:pt x="26789" y="26789"/>
                </a:lnTo>
                <a:lnTo>
                  <a:pt x="44649" y="893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169789" y="1116211"/>
            <a:ext cx="98228" cy="214313"/>
          </a:xfrm>
          <a:custGeom>
            <a:avLst/>
            <a:gdLst/>
            <a:ahLst/>
            <a:cxnLst/>
            <a:rect l="0" t="0" r="0" b="0"/>
            <a:pathLst>
              <a:path w="98228" h="214313">
                <a:moveTo>
                  <a:pt x="17860" y="0"/>
                </a:moveTo>
                <a:lnTo>
                  <a:pt x="17860" y="0"/>
                </a:lnTo>
                <a:lnTo>
                  <a:pt x="8930" y="0"/>
                </a:lnTo>
                <a:lnTo>
                  <a:pt x="8930" y="0"/>
                </a:lnTo>
                <a:lnTo>
                  <a:pt x="0" y="8930"/>
                </a:lnTo>
                <a:lnTo>
                  <a:pt x="0" y="17859"/>
                </a:lnTo>
                <a:lnTo>
                  <a:pt x="0" y="35719"/>
                </a:lnTo>
                <a:lnTo>
                  <a:pt x="8930" y="53578"/>
                </a:lnTo>
                <a:lnTo>
                  <a:pt x="26789" y="89297"/>
                </a:lnTo>
                <a:lnTo>
                  <a:pt x="44649" y="116086"/>
                </a:lnTo>
                <a:lnTo>
                  <a:pt x="53578" y="142875"/>
                </a:lnTo>
                <a:lnTo>
                  <a:pt x="71438" y="169664"/>
                </a:lnTo>
                <a:lnTo>
                  <a:pt x="89297" y="196453"/>
                </a:lnTo>
                <a:lnTo>
                  <a:pt x="98227" y="214312"/>
                </a:lnTo>
                <a:lnTo>
                  <a:pt x="9822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089422" y="1205508"/>
            <a:ext cx="196454" cy="80368"/>
          </a:xfrm>
          <a:custGeom>
            <a:avLst/>
            <a:gdLst/>
            <a:ahLst/>
            <a:cxnLst/>
            <a:rect l="0" t="0" r="0" b="0"/>
            <a:pathLst>
              <a:path w="196454" h="80368">
                <a:moveTo>
                  <a:pt x="0" y="80367"/>
                </a:moveTo>
                <a:lnTo>
                  <a:pt x="0" y="80367"/>
                </a:lnTo>
                <a:lnTo>
                  <a:pt x="8930" y="80367"/>
                </a:lnTo>
                <a:lnTo>
                  <a:pt x="26789" y="71437"/>
                </a:lnTo>
                <a:lnTo>
                  <a:pt x="53578" y="62508"/>
                </a:lnTo>
                <a:lnTo>
                  <a:pt x="89297" y="44648"/>
                </a:lnTo>
                <a:lnTo>
                  <a:pt x="116086" y="35719"/>
                </a:lnTo>
                <a:lnTo>
                  <a:pt x="151805" y="17859"/>
                </a:lnTo>
                <a:lnTo>
                  <a:pt x="178594" y="892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1294805" y="1160859"/>
            <a:ext cx="125016" cy="116087"/>
          </a:xfrm>
          <a:custGeom>
            <a:avLst/>
            <a:gdLst/>
            <a:ahLst/>
            <a:cxnLst/>
            <a:rect l="0" t="0" r="0" b="0"/>
            <a:pathLst>
              <a:path w="125016" h="116087">
                <a:moveTo>
                  <a:pt x="0" y="44649"/>
                </a:moveTo>
                <a:lnTo>
                  <a:pt x="0" y="53578"/>
                </a:lnTo>
                <a:lnTo>
                  <a:pt x="0" y="62508"/>
                </a:lnTo>
                <a:lnTo>
                  <a:pt x="0" y="71438"/>
                </a:lnTo>
                <a:lnTo>
                  <a:pt x="8929" y="89297"/>
                </a:lnTo>
                <a:lnTo>
                  <a:pt x="8929" y="107157"/>
                </a:lnTo>
                <a:lnTo>
                  <a:pt x="17859" y="116086"/>
                </a:lnTo>
                <a:lnTo>
                  <a:pt x="26789" y="116086"/>
                </a:lnTo>
                <a:lnTo>
                  <a:pt x="44648" y="116086"/>
                </a:lnTo>
                <a:lnTo>
                  <a:pt x="53578" y="107157"/>
                </a:lnTo>
                <a:lnTo>
                  <a:pt x="62508" y="98227"/>
                </a:lnTo>
                <a:lnTo>
                  <a:pt x="71437" y="80368"/>
                </a:lnTo>
                <a:lnTo>
                  <a:pt x="80367" y="53578"/>
                </a:lnTo>
                <a:lnTo>
                  <a:pt x="80367" y="35719"/>
                </a:lnTo>
                <a:lnTo>
                  <a:pt x="80367" y="17860"/>
                </a:lnTo>
                <a:lnTo>
                  <a:pt x="89297" y="8930"/>
                </a:lnTo>
                <a:lnTo>
                  <a:pt x="89297" y="0"/>
                </a:lnTo>
                <a:lnTo>
                  <a:pt x="98226" y="8930"/>
                </a:lnTo>
                <a:lnTo>
                  <a:pt x="107156" y="17860"/>
                </a:lnTo>
                <a:lnTo>
                  <a:pt x="107156" y="35719"/>
                </a:lnTo>
                <a:lnTo>
                  <a:pt x="116086" y="44649"/>
                </a:lnTo>
                <a:lnTo>
                  <a:pt x="125015" y="62508"/>
                </a:lnTo>
                <a:lnTo>
                  <a:pt x="12501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1437680" y="946547"/>
            <a:ext cx="169665" cy="232173"/>
          </a:xfrm>
          <a:custGeom>
            <a:avLst/>
            <a:gdLst/>
            <a:ahLst/>
            <a:cxnLst/>
            <a:rect l="0" t="0" r="0" b="0"/>
            <a:pathLst>
              <a:path w="169665" h="232173">
                <a:moveTo>
                  <a:pt x="35718" y="151804"/>
                </a:moveTo>
                <a:lnTo>
                  <a:pt x="26789" y="160734"/>
                </a:lnTo>
                <a:lnTo>
                  <a:pt x="26789" y="160734"/>
                </a:lnTo>
                <a:lnTo>
                  <a:pt x="8929" y="178594"/>
                </a:lnTo>
                <a:lnTo>
                  <a:pt x="8929" y="187523"/>
                </a:lnTo>
                <a:lnTo>
                  <a:pt x="0" y="205383"/>
                </a:lnTo>
                <a:lnTo>
                  <a:pt x="0" y="214312"/>
                </a:lnTo>
                <a:lnTo>
                  <a:pt x="0" y="223242"/>
                </a:lnTo>
                <a:lnTo>
                  <a:pt x="8929" y="232172"/>
                </a:lnTo>
                <a:lnTo>
                  <a:pt x="17859" y="232172"/>
                </a:lnTo>
                <a:lnTo>
                  <a:pt x="26789" y="232172"/>
                </a:lnTo>
                <a:lnTo>
                  <a:pt x="44648" y="232172"/>
                </a:lnTo>
                <a:lnTo>
                  <a:pt x="53578" y="223242"/>
                </a:lnTo>
                <a:lnTo>
                  <a:pt x="62508" y="223242"/>
                </a:lnTo>
                <a:lnTo>
                  <a:pt x="80367" y="223242"/>
                </a:lnTo>
                <a:lnTo>
                  <a:pt x="89297" y="223242"/>
                </a:lnTo>
                <a:lnTo>
                  <a:pt x="107156" y="214312"/>
                </a:lnTo>
                <a:lnTo>
                  <a:pt x="116086" y="214312"/>
                </a:lnTo>
                <a:lnTo>
                  <a:pt x="133945" y="196453"/>
                </a:lnTo>
                <a:lnTo>
                  <a:pt x="142875" y="178594"/>
                </a:lnTo>
                <a:lnTo>
                  <a:pt x="160734" y="160734"/>
                </a:lnTo>
                <a:lnTo>
                  <a:pt x="160734" y="142875"/>
                </a:lnTo>
                <a:lnTo>
                  <a:pt x="169664" y="116086"/>
                </a:lnTo>
                <a:lnTo>
                  <a:pt x="169664" y="80367"/>
                </a:lnTo>
                <a:lnTo>
                  <a:pt x="160734" y="53578"/>
                </a:lnTo>
                <a:lnTo>
                  <a:pt x="160734" y="26789"/>
                </a:lnTo>
                <a:lnTo>
                  <a:pt x="151804" y="8929"/>
                </a:lnTo>
                <a:lnTo>
                  <a:pt x="133945" y="0"/>
                </a:lnTo>
                <a:lnTo>
                  <a:pt x="116086" y="0"/>
                </a:lnTo>
                <a:lnTo>
                  <a:pt x="89297" y="8929"/>
                </a:lnTo>
                <a:lnTo>
                  <a:pt x="80367" y="35719"/>
                </a:lnTo>
                <a:lnTo>
                  <a:pt x="62508" y="71437"/>
                </a:lnTo>
                <a:lnTo>
                  <a:pt x="62508" y="98226"/>
                </a:lnTo>
                <a:lnTo>
                  <a:pt x="71437" y="142875"/>
                </a:lnTo>
                <a:lnTo>
                  <a:pt x="89297" y="178594"/>
                </a:lnTo>
                <a:lnTo>
                  <a:pt x="107156" y="205383"/>
                </a:lnTo>
                <a:lnTo>
                  <a:pt x="10715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1000125" y="1607344"/>
            <a:ext cx="178595" cy="276821"/>
          </a:xfrm>
          <a:custGeom>
            <a:avLst/>
            <a:gdLst/>
            <a:ahLst/>
            <a:cxnLst/>
            <a:rect l="0" t="0" r="0" b="0"/>
            <a:pathLst>
              <a:path w="178595" h="276821">
                <a:moveTo>
                  <a:pt x="53578" y="26789"/>
                </a:moveTo>
                <a:lnTo>
                  <a:pt x="53578" y="35718"/>
                </a:lnTo>
                <a:lnTo>
                  <a:pt x="53578" y="53578"/>
                </a:lnTo>
                <a:lnTo>
                  <a:pt x="62508" y="80367"/>
                </a:lnTo>
                <a:lnTo>
                  <a:pt x="62508" y="125015"/>
                </a:lnTo>
                <a:lnTo>
                  <a:pt x="80367" y="160734"/>
                </a:lnTo>
                <a:lnTo>
                  <a:pt x="89297" y="205382"/>
                </a:lnTo>
                <a:lnTo>
                  <a:pt x="98227" y="232171"/>
                </a:lnTo>
                <a:lnTo>
                  <a:pt x="98227" y="258960"/>
                </a:lnTo>
                <a:lnTo>
                  <a:pt x="107156" y="276820"/>
                </a:lnTo>
                <a:lnTo>
                  <a:pt x="107156" y="276820"/>
                </a:lnTo>
                <a:lnTo>
                  <a:pt x="98227" y="267890"/>
                </a:lnTo>
                <a:lnTo>
                  <a:pt x="89297" y="250031"/>
                </a:lnTo>
                <a:lnTo>
                  <a:pt x="80367" y="214312"/>
                </a:lnTo>
                <a:lnTo>
                  <a:pt x="53578" y="169664"/>
                </a:lnTo>
                <a:lnTo>
                  <a:pt x="35719" y="116085"/>
                </a:lnTo>
                <a:lnTo>
                  <a:pt x="17859" y="71437"/>
                </a:lnTo>
                <a:lnTo>
                  <a:pt x="0" y="35718"/>
                </a:lnTo>
                <a:lnTo>
                  <a:pt x="0" y="8929"/>
                </a:lnTo>
                <a:lnTo>
                  <a:pt x="8930" y="0"/>
                </a:lnTo>
                <a:lnTo>
                  <a:pt x="17859" y="0"/>
                </a:lnTo>
                <a:lnTo>
                  <a:pt x="44649" y="8929"/>
                </a:lnTo>
                <a:lnTo>
                  <a:pt x="71438" y="26789"/>
                </a:lnTo>
                <a:lnTo>
                  <a:pt x="98227" y="44648"/>
                </a:lnTo>
                <a:lnTo>
                  <a:pt x="125016" y="71437"/>
                </a:lnTo>
                <a:lnTo>
                  <a:pt x="151805" y="89296"/>
                </a:lnTo>
                <a:lnTo>
                  <a:pt x="169664" y="116085"/>
                </a:lnTo>
                <a:lnTo>
                  <a:pt x="178594" y="142875"/>
                </a:lnTo>
                <a:lnTo>
                  <a:pt x="178594" y="160734"/>
                </a:lnTo>
                <a:lnTo>
                  <a:pt x="178594" y="178593"/>
                </a:lnTo>
                <a:lnTo>
                  <a:pt x="178594"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991195" y="1696640"/>
            <a:ext cx="187525" cy="26790"/>
          </a:xfrm>
          <a:custGeom>
            <a:avLst/>
            <a:gdLst/>
            <a:ahLst/>
            <a:cxnLst/>
            <a:rect l="0" t="0" r="0" b="0"/>
            <a:pathLst>
              <a:path w="187525" h="26790">
                <a:moveTo>
                  <a:pt x="0" y="17860"/>
                </a:moveTo>
                <a:lnTo>
                  <a:pt x="0" y="17860"/>
                </a:lnTo>
                <a:lnTo>
                  <a:pt x="8930" y="17860"/>
                </a:lnTo>
                <a:lnTo>
                  <a:pt x="26789" y="17860"/>
                </a:lnTo>
                <a:lnTo>
                  <a:pt x="53579" y="26789"/>
                </a:lnTo>
                <a:lnTo>
                  <a:pt x="89297" y="17860"/>
                </a:lnTo>
                <a:lnTo>
                  <a:pt x="116086" y="17860"/>
                </a:lnTo>
                <a:lnTo>
                  <a:pt x="151805" y="17860"/>
                </a:lnTo>
                <a:lnTo>
                  <a:pt x="169664" y="893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1187649" y="1455539"/>
            <a:ext cx="196454" cy="285751"/>
          </a:xfrm>
          <a:custGeom>
            <a:avLst/>
            <a:gdLst/>
            <a:ahLst/>
            <a:cxnLst/>
            <a:rect l="0" t="0" r="0" b="0"/>
            <a:pathLst>
              <a:path w="196454" h="285751">
                <a:moveTo>
                  <a:pt x="35718" y="160734"/>
                </a:moveTo>
                <a:lnTo>
                  <a:pt x="26789" y="169664"/>
                </a:lnTo>
                <a:lnTo>
                  <a:pt x="26789" y="178594"/>
                </a:lnTo>
                <a:lnTo>
                  <a:pt x="26789" y="187523"/>
                </a:lnTo>
                <a:lnTo>
                  <a:pt x="17859" y="205383"/>
                </a:lnTo>
                <a:lnTo>
                  <a:pt x="17859" y="232172"/>
                </a:lnTo>
                <a:lnTo>
                  <a:pt x="26789" y="258961"/>
                </a:lnTo>
                <a:lnTo>
                  <a:pt x="26789" y="267890"/>
                </a:lnTo>
                <a:lnTo>
                  <a:pt x="35718" y="285750"/>
                </a:lnTo>
                <a:lnTo>
                  <a:pt x="53578" y="285750"/>
                </a:lnTo>
                <a:lnTo>
                  <a:pt x="62507" y="285750"/>
                </a:lnTo>
                <a:lnTo>
                  <a:pt x="80367" y="276820"/>
                </a:lnTo>
                <a:lnTo>
                  <a:pt x="89296" y="258961"/>
                </a:lnTo>
                <a:lnTo>
                  <a:pt x="98226" y="232172"/>
                </a:lnTo>
                <a:lnTo>
                  <a:pt x="98226" y="196453"/>
                </a:lnTo>
                <a:lnTo>
                  <a:pt x="98226" y="160734"/>
                </a:lnTo>
                <a:lnTo>
                  <a:pt x="80367" y="116086"/>
                </a:lnTo>
                <a:lnTo>
                  <a:pt x="71437" y="80367"/>
                </a:lnTo>
                <a:lnTo>
                  <a:pt x="53578" y="44648"/>
                </a:lnTo>
                <a:lnTo>
                  <a:pt x="26789" y="17859"/>
                </a:lnTo>
                <a:lnTo>
                  <a:pt x="17859" y="0"/>
                </a:lnTo>
                <a:lnTo>
                  <a:pt x="0" y="8930"/>
                </a:lnTo>
                <a:lnTo>
                  <a:pt x="0" y="17859"/>
                </a:lnTo>
                <a:lnTo>
                  <a:pt x="0" y="44648"/>
                </a:lnTo>
                <a:lnTo>
                  <a:pt x="17859" y="71437"/>
                </a:lnTo>
                <a:lnTo>
                  <a:pt x="35718" y="107156"/>
                </a:lnTo>
                <a:lnTo>
                  <a:pt x="62507" y="133945"/>
                </a:lnTo>
                <a:lnTo>
                  <a:pt x="98226" y="160734"/>
                </a:lnTo>
                <a:lnTo>
                  <a:pt x="125015" y="169664"/>
                </a:lnTo>
                <a:lnTo>
                  <a:pt x="151804" y="178594"/>
                </a:lnTo>
                <a:lnTo>
                  <a:pt x="178593" y="178594"/>
                </a:lnTo>
                <a:lnTo>
                  <a:pt x="196453" y="178594"/>
                </a:lnTo>
                <a:lnTo>
                  <a:pt x="19645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1276945" y="1339453"/>
            <a:ext cx="214314" cy="250032"/>
          </a:xfrm>
          <a:custGeom>
            <a:avLst/>
            <a:gdLst/>
            <a:ahLst/>
            <a:cxnLst/>
            <a:rect l="0" t="0" r="0" b="0"/>
            <a:pathLst>
              <a:path w="214314" h="250032">
                <a:moveTo>
                  <a:pt x="44649" y="223242"/>
                </a:moveTo>
                <a:lnTo>
                  <a:pt x="44649" y="223242"/>
                </a:lnTo>
                <a:lnTo>
                  <a:pt x="44649" y="232172"/>
                </a:lnTo>
                <a:lnTo>
                  <a:pt x="44649" y="232172"/>
                </a:lnTo>
                <a:lnTo>
                  <a:pt x="44649" y="241101"/>
                </a:lnTo>
                <a:lnTo>
                  <a:pt x="44649" y="241101"/>
                </a:lnTo>
                <a:lnTo>
                  <a:pt x="53578" y="250031"/>
                </a:lnTo>
                <a:lnTo>
                  <a:pt x="71438" y="250031"/>
                </a:lnTo>
                <a:lnTo>
                  <a:pt x="80368" y="250031"/>
                </a:lnTo>
                <a:lnTo>
                  <a:pt x="98227" y="250031"/>
                </a:lnTo>
                <a:lnTo>
                  <a:pt x="107157" y="241101"/>
                </a:lnTo>
                <a:lnTo>
                  <a:pt x="116086" y="241101"/>
                </a:lnTo>
                <a:lnTo>
                  <a:pt x="125016" y="223242"/>
                </a:lnTo>
                <a:lnTo>
                  <a:pt x="125016" y="214312"/>
                </a:lnTo>
                <a:lnTo>
                  <a:pt x="116086" y="196453"/>
                </a:lnTo>
                <a:lnTo>
                  <a:pt x="98227" y="169664"/>
                </a:lnTo>
                <a:lnTo>
                  <a:pt x="80368" y="151805"/>
                </a:lnTo>
                <a:lnTo>
                  <a:pt x="62508" y="125016"/>
                </a:lnTo>
                <a:lnTo>
                  <a:pt x="44649" y="98226"/>
                </a:lnTo>
                <a:lnTo>
                  <a:pt x="26789" y="71437"/>
                </a:lnTo>
                <a:lnTo>
                  <a:pt x="8930" y="53578"/>
                </a:lnTo>
                <a:lnTo>
                  <a:pt x="0" y="53578"/>
                </a:lnTo>
                <a:lnTo>
                  <a:pt x="0" y="53578"/>
                </a:lnTo>
                <a:lnTo>
                  <a:pt x="0" y="62508"/>
                </a:lnTo>
                <a:lnTo>
                  <a:pt x="17860" y="80367"/>
                </a:lnTo>
                <a:lnTo>
                  <a:pt x="35719" y="98226"/>
                </a:lnTo>
                <a:lnTo>
                  <a:pt x="53578" y="116086"/>
                </a:lnTo>
                <a:lnTo>
                  <a:pt x="80368" y="142875"/>
                </a:lnTo>
                <a:lnTo>
                  <a:pt x="98227" y="160734"/>
                </a:lnTo>
                <a:lnTo>
                  <a:pt x="116086" y="178594"/>
                </a:lnTo>
                <a:lnTo>
                  <a:pt x="133946" y="187523"/>
                </a:lnTo>
                <a:lnTo>
                  <a:pt x="142875" y="196453"/>
                </a:lnTo>
                <a:lnTo>
                  <a:pt x="151805" y="205383"/>
                </a:lnTo>
                <a:lnTo>
                  <a:pt x="160735" y="196453"/>
                </a:lnTo>
                <a:lnTo>
                  <a:pt x="151805" y="187523"/>
                </a:lnTo>
                <a:lnTo>
                  <a:pt x="142875" y="169664"/>
                </a:lnTo>
                <a:lnTo>
                  <a:pt x="142875" y="142875"/>
                </a:lnTo>
                <a:lnTo>
                  <a:pt x="125016" y="125016"/>
                </a:lnTo>
                <a:lnTo>
                  <a:pt x="125016" y="107156"/>
                </a:lnTo>
                <a:lnTo>
                  <a:pt x="116086" y="89297"/>
                </a:lnTo>
                <a:lnTo>
                  <a:pt x="116086" y="89297"/>
                </a:lnTo>
                <a:lnTo>
                  <a:pt x="125016" y="89297"/>
                </a:lnTo>
                <a:lnTo>
                  <a:pt x="133946" y="98226"/>
                </a:lnTo>
                <a:lnTo>
                  <a:pt x="142875" y="107156"/>
                </a:lnTo>
                <a:lnTo>
                  <a:pt x="151805" y="116086"/>
                </a:lnTo>
                <a:lnTo>
                  <a:pt x="160735" y="133945"/>
                </a:lnTo>
                <a:lnTo>
                  <a:pt x="169664" y="142875"/>
                </a:lnTo>
                <a:lnTo>
                  <a:pt x="178594" y="142875"/>
                </a:lnTo>
                <a:lnTo>
                  <a:pt x="178594" y="151805"/>
                </a:lnTo>
                <a:lnTo>
                  <a:pt x="187524" y="151805"/>
                </a:lnTo>
                <a:lnTo>
                  <a:pt x="187524" y="151805"/>
                </a:lnTo>
                <a:lnTo>
                  <a:pt x="187524" y="133945"/>
                </a:lnTo>
                <a:lnTo>
                  <a:pt x="178594" y="125016"/>
                </a:lnTo>
                <a:lnTo>
                  <a:pt x="178594" y="98226"/>
                </a:lnTo>
                <a:lnTo>
                  <a:pt x="178594" y="71437"/>
                </a:lnTo>
                <a:lnTo>
                  <a:pt x="178594" y="44649"/>
                </a:lnTo>
                <a:lnTo>
                  <a:pt x="178594" y="26789"/>
                </a:lnTo>
                <a:lnTo>
                  <a:pt x="187524" y="8930"/>
                </a:lnTo>
                <a:lnTo>
                  <a:pt x="187524" y="0"/>
                </a:lnTo>
                <a:lnTo>
                  <a:pt x="196453" y="0"/>
                </a:lnTo>
                <a:lnTo>
                  <a:pt x="205383" y="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1464469" y="1339453"/>
            <a:ext cx="116087" cy="71438"/>
          </a:xfrm>
          <a:custGeom>
            <a:avLst/>
            <a:gdLst/>
            <a:ahLst/>
            <a:cxnLst/>
            <a:rect l="0" t="0" r="0" b="0"/>
            <a:pathLst>
              <a:path w="116087" h="71438">
                <a:moveTo>
                  <a:pt x="8929" y="44649"/>
                </a:moveTo>
                <a:lnTo>
                  <a:pt x="0" y="44649"/>
                </a:lnTo>
                <a:lnTo>
                  <a:pt x="0" y="44649"/>
                </a:lnTo>
                <a:lnTo>
                  <a:pt x="0" y="53578"/>
                </a:lnTo>
                <a:lnTo>
                  <a:pt x="0" y="53578"/>
                </a:lnTo>
                <a:lnTo>
                  <a:pt x="0" y="62508"/>
                </a:lnTo>
                <a:lnTo>
                  <a:pt x="0" y="53578"/>
                </a:lnTo>
                <a:lnTo>
                  <a:pt x="17859" y="53578"/>
                </a:lnTo>
                <a:lnTo>
                  <a:pt x="26789" y="44649"/>
                </a:lnTo>
                <a:lnTo>
                  <a:pt x="44648" y="35719"/>
                </a:lnTo>
                <a:lnTo>
                  <a:pt x="53578" y="26789"/>
                </a:lnTo>
                <a:lnTo>
                  <a:pt x="62508" y="17860"/>
                </a:lnTo>
                <a:lnTo>
                  <a:pt x="71437" y="0"/>
                </a:lnTo>
                <a:lnTo>
                  <a:pt x="71437" y="0"/>
                </a:lnTo>
                <a:lnTo>
                  <a:pt x="62508" y="0"/>
                </a:lnTo>
                <a:lnTo>
                  <a:pt x="53578" y="0"/>
                </a:lnTo>
                <a:lnTo>
                  <a:pt x="44648" y="17860"/>
                </a:lnTo>
                <a:lnTo>
                  <a:pt x="35719" y="26789"/>
                </a:lnTo>
                <a:lnTo>
                  <a:pt x="35719" y="44649"/>
                </a:lnTo>
                <a:lnTo>
                  <a:pt x="26789" y="62508"/>
                </a:lnTo>
                <a:lnTo>
                  <a:pt x="35719" y="71437"/>
                </a:lnTo>
                <a:lnTo>
                  <a:pt x="44648" y="71437"/>
                </a:lnTo>
                <a:lnTo>
                  <a:pt x="53578" y="71437"/>
                </a:lnTo>
                <a:lnTo>
                  <a:pt x="80367" y="71437"/>
                </a:lnTo>
                <a:lnTo>
                  <a:pt x="98226" y="53578"/>
                </a:lnTo>
                <a:lnTo>
                  <a:pt x="116086" y="44649"/>
                </a:lnTo>
                <a:lnTo>
                  <a:pt x="116086"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1580555" y="1232297"/>
            <a:ext cx="35719" cy="151806"/>
          </a:xfrm>
          <a:custGeom>
            <a:avLst/>
            <a:gdLst/>
            <a:ahLst/>
            <a:cxnLst/>
            <a:rect l="0" t="0" r="0" b="0"/>
            <a:pathLst>
              <a:path w="35719" h="151806">
                <a:moveTo>
                  <a:pt x="8929" y="0"/>
                </a:moveTo>
                <a:lnTo>
                  <a:pt x="8929" y="0"/>
                </a:lnTo>
                <a:lnTo>
                  <a:pt x="8929" y="0"/>
                </a:lnTo>
                <a:lnTo>
                  <a:pt x="0" y="8930"/>
                </a:lnTo>
                <a:lnTo>
                  <a:pt x="0" y="17859"/>
                </a:lnTo>
                <a:lnTo>
                  <a:pt x="8929" y="26789"/>
                </a:lnTo>
                <a:lnTo>
                  <a:pt x="8929" y="35719"/>
                </a:lnTo>
                <a:lnTo>
                  <a:pt x="17859" y="44648"/>
                </a:lnTo>
                <a:lnTo>
                  <a:pt x="26789" y="53578"/>
                </a:lnTo>
                <a:lnTo>
                  <a:pt x="26789" y="71437"/>
                </a:lnTo>
                <a:lnTo>
                  <a:pt x="35718" y="89297"/>
                </a:lnTo>
                <a:lnTo>
                  <a:pt x="35718" y="98226"/>
                </a:lnTo>
                <a:lnTo>
                  <a:pt x="35718" y="116086"/>
                </a:lnTo>
                <a:lnTo>
                  <a:pt x="35718" y="125016"/>
                </a:lnTo>
                <a:lnTo>
                  <a:pt x="26789" y="142875"/>
                </a:lnTo>
                <a:lnTo>
                  <a:pt x="17859" y="142875"/>
                </a:lnTo>
                <a:lnTo>
                  <a:pt x="8929" y="151805"/>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054203" y="1285875"/>
            <a:ext cx="294681" cy="241102"/>
          </a:xfrm>
          <a:custGeom>
            <a:avLst/>
            <a:gdLst/>
            <a:ahLst/>
            <a:cxnLst/>
            <a:rect l="0" t="0" r="0" b="0"/>
            <a:pathLst>
              <a:path w="294681" h="241102">
                <a:moveTo>
                  <a:pt x="151805" y="0"/>
                </a:moveTo>
                <a:lnTo>
                  <a:pt x="151805" y="0"/>
                </a:lnTo>
                <a:lnTo>
                  <a:pt x="151805" y="8930"/>
                </a:lnTo>
                <a:lnTo>
                  <a:pt x="142875" y="17859"/>
                </a:lnTo>
                <a:lnTo>
                  <a:pt x="151805" y="44648"/>
                </a:lnTo>
                <a:lnTo>
                  <a:pt x="151805" y="71438"/>
                </a:lnTo>
                <a:lnTo>
                  <a:pt x="151805" y="98227"/>
                </a:lnTo>
                <a:lnTo>
                  <a:pt x="160735" y="133945"/>
                </a:lnTo>
                <a:lnTo>
                  <a:pt x="160735" y="160734"/>
                </a:lnTo>
                <a:lnTo>
                  <a:pt x="169664" y="196453"/>
                </a:lnTo>
                <a:lnTo>
                  <a:pt x="169664" y="214312"/>
                </a:lnTo>
                <a:lnTo>
                  <a:pt x="169664" y="232172"/>
                </a:lnTo>
                <a:lnTo>
                  <a:pt x="169664" y="241101"/>
                </a:lnTo>
                <a:lnTo>
                  <a:pt x="169664" y="232172"/>
                </a:lnTo>
                <a:lnTo>
                  <a:pt x="160735" y="223242"/>
                </a:lnTo>
                <a:lnTo>
                  <a:pt x="151805" y="205383"/>
                </a:lnTo>
                <a:lnTo>
                  <a:pt x="142875" y="178594"/>
                </a:lnTo>
                <a:lnTo>
                  <a:pt x="116086" y="142875"/>
                </a:lnTo>
                <a:lnTo>
                  <a:pt x="89297" y="116086"/>
                </a:lnTo>
                <a:lnTo>
                  <a:pt x="71438" y="89297"/>
                </a:lnTo>
                <a:lnTo>
                  <a:pt x="44649" y="62508"/>
                </a:lnTo>
                <a:lnTo>
                  <a:pt x="26789" y="53578"/>
                </a:lnTo>
                <a:lnTo>
                  <a:pt x="8930" y="44648"/>
                </a:lnTo>
                <a:lnTo>
                  <a:pt x="0" y="44648"/>
                </a:lnTo>
                <a:lnTo>
                  <a:pt x="8930" y="35719"/>
                </a:lnTo>
                <a:lnTo>
                  <a:pt x="26789" y="35719"/>
                </a:lnTo>
                <a:lnTo>
                  <a:pt x="62508" y="26789"/>
                </a:lnTo>
                <a:lnTo>
                  <a:pt x="107156" y="17859"/>
                </a:lnTo>
                <a:lnTo>
                  <a:pt x="151805" y="8930"/>
                </a:lnTo>
                <a:lnTo>
                  <a:pt x="205383" y="8930"/>
                </a:lnTo>
                <a:lnTo>
                  <a:pt x="241102" y="8930"/>
                </a:lnTo>
                <a:lnTo>
                  <a:pt x="276820" y="8930"/>
                </a:lnTo>
                <a:lnTo>
                  <a:pt x="294680" y="26789"/>
                </a:lnTo>
                <a:lnTo>
                  <a:pt x="285750" y="44648"/>
                </a:lnTo>
                <a:lnTo>
                  <a:pt x="258961" y="62508"/>
                </a:lnTo>
                <a:lnTo>
                  <a:pt x="223242" y="80367"/>
                </a:lnTo>
                <a:lnTo>
                  <a:pt x="187524" y="107156"/>
                </a:lnTo>
                <a:lnTo>
                  <a:pt x="142875" y="125015"/>
                </a:lnTo>
                <a:lnTo>
                  <a:pt x="116086" y="133945"/>
                </a:lnTo>
                <a:lnTo>
                  <a:pt x="107156" y="142875"/>
                </a:lnTo>
                <a:lnTo>
                  <a:pt x="107156" y="142875"/>
                </a:lnTo>
                <a:lnTo>
                  <a:pt x="125016" y="133945"/>
                </a:lnTo>
                <a:lnTo>
                  <a:pt x="12501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268516" y="1446609"/>
            <a:ext cx="151805" cy="53579"/>
          </a:xfrm>
          <a:custGeom>
            <a:avLst/>
            <a:gdLst/>
            <a:ahLst/>
            <a:cxnLst/>
            <a:rect l="0" t="0" r="0" b="0"/>
            <a:pathLst>
              <a:path w="151805" h="53579">
                <a:moveTo>
                  <a:pt x="17859" y="0"/>
                </a:moveTo>
                <a:lnTo>
                  <a:pt x="8929" y="8930"/>
                </a:lnTo>
                <a:lnTo>
                  <a:pt x="8929" y="8930"/>
                </a:lnTo>
                <a:lnTo>
                  <a:pt x="0" y="17860"/>
                </a:lnTo>
                <a:lnTo>
                  <a:pt x="0" y="26789"/>
                </a:lnTo>
                <a:lnTo>
                  <a:pt x="8929" y="44649"/>
                </a:lnTo>
                <a:lnTo>
                  <a:pt x="17859" y="53578"/>
                </a:lnTo>
                <a:lnTo>
                  <a:pt x="35718" y="53578"/>
                </a:lnTo>
                <a:lnTo>
                  <a:pt x="44648" y="53578"/>
                </a:lnTo>
                <a:lnTo>
                  <a:pt x="62507" y="53578"/>
                </a:lnTo>
                <a:lnTo>
                  <a:pt x="80367" y="44649"/>
                </a:lnTo>
                <a:lnTo>
                  <a:pt x="89297" y="35719"/>
                </a:lnTo>
                <a:lnTo>
                  <a:pt x="98226" y="26789"/>
                </a:lnTo>
                <a:lnTo>
                  <a:pt x="98226" y="8930"/>
                </a:lnTo>
                <a:lnTo>
                  <a:pt x="98226" y="0"/>
                </a:lnTo>
                <a:lnTo>
                  <a:pt x="89297" y="0"/>
                </a:lnTo>
                <a:lnTo>
                  <a:pt x="89297" y="0"/>
                </a:lnTo>
                <a:lnTo>
                  <a:pt x="80367" y="8930"/>
                </a:lnTo>
                <a:lnTo>
                  <a:pt x="80367" y="17860"/>
                </a:lnTo>
                <a:lnTo>
                  <a:pt x="80367" y="26789"/>
                </a:lnTo>
                <a:lnTo>
                  <a:pt x="89297" y="44649"/>
                </a:lnTo>
                <a:lnTo>
                  <a:pt x="98226" y="53578"/>
                </a:lnTo>
                <a:lnTo>
                  <a:pt x="107156" y="53578"/>
                </a:lnTo>
                <a:lnTo>
                  <a:pt x="125015" y="53578"/>
                </a:lnTo>
                <a:lnTo>
                  <a:pt x="133945" y="44649"/>
                </a:lnTo>
                <a:lnTo>
                  <a:pt x="151804" y="35719"/>
                </a:lnTo>
                <a:lnTo>
                  <a:pt x="151804"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447109" y="1419820"/>
            <a:ext cx="107158" cy="267892"/>
          </a:xfrm>
          <a:custGeom>
            <a:avLst/>
            <a:gdLst/>
            <a:ahLst/>
            <a:cxnLst/>
            <a:rect l="0" t="0" r="0" b="0"/>
            <a:pathLst>
              <a:path w="107158" h="267892">
                <a:moveTo>
                  <a:pt x="26789" y="17859"/>
                </a:moveTo>
                <a:lnTo>
                  <a:pt x="26789" y="17859"/>
                </a:lnTo>
                <a:lnTo>
                  <a:pt x="17860" y="8930"/>
                </a:lnTo>
                <a:lnTo>
                  <a:pt x="8930" y="8930"/>
                </a:lnTo>
                <a:lnTo>
                  <a:pt x="8930" y="0"/>
                </a:lnTo>
                <a:lnTo>
                  <a:pt x="0" y="0"/>
                </a:lnTo>
                <a:lnTo>
                  <a:pt x="0" y="0"/>
                </a:lnTo>
                <a:lnTo>
                  <a:pt x="0" y="8930"/>
                </a:lnTo>
                <a:lnTo>
                  <a:pt x="0" y="17859"/>
                </a:lnTo>
                <a:lnTo>
                  <a:pt x="0" y="26789"/>
                </a:lnTo>
                <a:lnTo>
                  <a:pt x="0" y="35719"/>
                </a:lnTo>
                <a:lnTo>
                  <a:pt x="0" y="44649"/>
                </a:lnTo>
                <a:lnTo>
                  <a:pt x="8930" y="44649"/>
                </a:lnTo>
                <a:lnTo>
                  <a:pt x="17860" y="44649"/>
                </a:lnTo>
                <a:lnTo>
                  <a:pt x="26789" y="44649"/>
                </a:lnTo>
                <a:lnTo>
                  <a:pt x="35719" y="35719"/>
                </a:lnTo>
                <a:lnTo>
                  <a:pt x="44649" y="26789"/>
                </a:lnTo>
                <a:lnTo>
                  <a:pt x="53579" y="26789"/>
                </a:lnTo>
                <a:lnTo>
                  <a:pt x="62508" y="35719"/>
                </a:lnTo>
                <a:lnTo>
                  <a:pt x="71438" y="44649"/>
                </a:lnTo>
                <a:lnTo>
                  <a:pt x="80368" y="62508"/>
                </a:lnTo>
                <a:lnTo>
                  <a:pt x="89297" y="89297"/>
                </a:lnTo>
                <a:lnTo>
                  <a:pt x="89297" y="125016"/>
                </a:lnTo>
                <a:lnTo>
                  <a:pt x="98227" y="151805"/>
                </a:lnTo>
                <a:lnTo>
                  <a:pt x="107157" y="187524"/>
                </a:lnTo>
                <a:lnTo>
                  <a:pt x="107157" y="214313"/>
                </a:lnTo>
                <a:lnTo>
                  <a:pt x="107157" y="241102"/>
                </a:lnTo>
                <a:lnTo>
                  <a:pt x="98227" y="258961"/>
                </a:lnTo>
                <a:lnTo>
                  <a:pt x="80368" y="267891"/>
                </a:lnTo>
                <a:lnTo>
                  <a:pt x="62508" y="267891"/>
                </a:lnTo>
                <a:lnTo>
                  <a:pt x="53579" y="258961"/>
                </a:lnTo>
                <a:lnTo>
                  <a:pt x="35719" y="232172"/>
                </a:lnTo>
                <a:lnTo>
                  <a:pt x="3571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518547" y="1446609"/>
            <a:ext cx="232173" cy="71439"/>
          </a:xfrm>
          <a:custGeom>
            <a:avLst/>
            <a:gdLst/>
            <a:ahLst/>
            <a:cxnLst/>
            <a:rect l="0" t="0" r="0" b="0"/>
            <a:pathLst>
              <a:path w="232173" h="71439">
                <a:moveTo>
                  <a:pt x="26789" y="0"/>
                </a:moveTo>
                <a:lnTo>
                  <a:pt x="17859" y="8930"/>
                </a:lnTo>
                <a:lnTo>
                  <a:pt x="8930" y="8930"/>
                </a:lnTo>
                <a:lnTo>
                  <a:pt x="8930" y="17860"/>
                </a:lnTo>
                <a:lnTo>
                  <a:pt x="0" y="17860"/>
                </a:lnTo>
                <a:lnTo>
                  <a:pt x="8930" y="26789"/>
                </a:lnTo>
                <a:lnTo>
                  <a:pt x="17859" y="26789"/>
                </a:lnTo>
                <a:lnTo>
                  <a:pt x="35719" y="26789"/>
                </a:lnTo>
                <a:lnTo>
                  <a:pt x="62508" y="17860"/>
                </a:lnTo>
                <a:lnTo>
                  <a:pt x="80367" y="17860"/>
                </a:lnTo>
                <a:lnTo>
                  <a:pt x="107156" y="8930"/>
                </a:lnTo>
                <a:lnTo>
                  <a:pt x="116086" y="0"/>
                </a:lnTo>
                <a:lnTo>
                  <a:pt x="125016" y="0"/>
                </a:lnTo>
                <a:lnTo>
                  <a:pt x="125016" y="0"/>
                </a:lnTo>
                <a:lnTo>
                  <a:pt x="116086" y="0"/>
                </a:lnTo>
                <a:lnTo>
                  <a:pt x="98226" y="0"/>
                </a:lnTo>
                <a:lnTo>
                  <a:pt x="71437" y="8930"/>
                </a:lnTo>
                <a:lnTo>
                  <a:pt x="53578" y="26789"/>
                </a:lnTo>
                <a:lnTo>
                  <a:pt x="53578" y="44649"/>
                </a:lnTo>
                <a:lnTo>
                  <a:pt x="53578" y="62508"/>
                </a:lnTo>
                <a:lnTo>
                  <a:pt x="62508" y="71438"/>
                </a:lnTo>
                <a:lnTo>
                  <a:pt x="89297" y="71438"/>
                </a:lnTo>
                <a:lnTo>
                  <a:pt x="125016" y="71438"/>
                </a:lnTo>
                <a:lnTo>
                  <a:pt x="160734" y="62508"/>
                </a:lnTo>
                <a:lnTo>
                  <a:pt x="196453" y="44649"/>
                </a:lnTo>
                <a:lnTo>
                  <a:pt x="232172" y="17860"/>
                </a:lnTo>
                <a:lnTo>
                  <a:pt x="232172"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768578" y="1401961"/>
            <a:ext cx="107157" cy="107157"/>
          </a:xfrm>
          <a:custGeom>
            <a:avLst/>
            <a:gdLst/>
            <a:ahLst/>
            <a:cxnLst/>
            <a:rect l="0" t="0" r="0" b="0"/>
            <a:pathLst>
              <a:path w="107157" h="107157">
                <a:moveTo>
                  <a:pt x="35719" y="8929"/>
                </a:moveTo>
                <a:lnTo>
                  <a:pt x="35719" y="17859"/>
                </a:lnTo>
                <a:lnTo>
                  <a:pt x="26789" y="26789"/>
                </a:lnTo>
                <a:lnTo>
                  <a:pt x="17860" y="44648"/>
                </a:lnTo>
                <a:lnTo>
                  <a:pt x="8930" y="62508"/>
                </a:lnTo>
                <a:lnTo>
                  <a:pt x="8930" y="80367"/>
                </a:lnTo>
                <a:lnTo>
                  <a:pt x="17860" y="98226"/>
                </a:lnTo>
                <a:lnTo>
                  <a:pt x="26789" y="98226"/>
                </a:lnTo>
                <a:lnTo>
                  <a:pt x="44649" y="107156"/>
                </a:lnTo>
                <a:lnTo>
                  <a:pt x="62508" y="98226"/>
                </a:lnTo>
                <a:lnTo>
                  <a:pt x="80367" y="89297"/>
                </a:lnTo>
                <a:lnTo>
                  <a:pt x="89297" y="80367"/>
                </a:lnTo>
                <a:lnTo>
                  <a:pt x="107156" y="62508"/>
                </a:lnTo>
                <a:lnTo>
                  <a:pt x="107156" y="44648"/>
                </a:lnTo>
                <a:lnTo>
                  <a:pt x="98227" y="26789"/>
                </a:lnTo>
                <a:lnTo>
                  <a:pt x="89297" y="8929"/>
                </a:lnTo>
                <a:lnTo>
                  <a:pt x="71438" y="0"/>
                </a:lnTo>
                <a:lnTo>
                  <a:pt x="53578" y="0"/>
                </a:lnTo>
                <a:lnTo>
                  <a:pt x="26789" y="8929"/>
                </a:lnTo>
                <a:lnTo>
                  <a:pt x="8930" y="17859"/>
                </a:lnTo>
                <a:lnTo>
                  <a:pt x="0" y="26789"/>
                </a:lnTo>
                <a:lnTo>
                  <a:pt x="8930" y="35718"/>
                </a:lnTo>
                <a:lnTo>
                  <a:pt x="17860" y="44648"/>
                </a:lnTo>
                <a:lnTo>
                  <a:pt x="35719" y="44648"/>
                </a:lnTo>
                <a:lnTo>
                  <a:pt x="62508" y="35718"/>
                </a:lnTo>
                <a:lnTo>
                  <a:pt x="89297" y="26789"/>
                </a:lnTo>
                <a:lnTo>
                  <a:pt x="8929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911453" y="1268016"/>
            <a:ext cx="98228" cy="276821"/>
          </a:xfrm>
          <a:custGeom>
            <a:avLst/>
            <a:gdLst/>
            <a:ahLst/>
            <a:cxnLst/>
            <a:rect l="0" t="0" r="0" b="0"/>
            <a:pathLst>
              <a:path w="98228" h="276821">
                <a:moveTo>
                  <a:pt x="98227" y="17859"/>
                </a:moveTo>
                <a:lnTo>
                  <a:pt x="98227" y="8929"/>
                </a:lnTo>
                <a:lnTo>
                  <a:pt x="89297" y="0"/>
                </a:lnTo>
                <a:lnTo>
                  <a:pt x="89297" y="0"/>
                </a:lnTo>
                <a:lnTo>
                  <a:pt x="80367" y="0"/>
                </a:lnTo>
                <a:lnTo>
                  <a:pt x="71438" y="0"/>
                </a:lnTo>
                <a:lnTo>
                  <a:pt x="62508" y="17859"/>
                </a:lnTo>
                <a:lnTo>
                  <a:pt x="53578" y="35718"/>
                </a:lnTo>
                <a:lnTo>
                  <a:pt x="44649" y="71437"/>
                </a:lnTo>
                <a:lnTo>
                  <a:pt x="53578" y="98226"/>
                </a:lnTo>
                <a:lnTo>
                  <a:pt x="53578" y="133945"/>
                </a:lnTo>
                <a:lnTo>
                  <a:pt x="62508" y="169663"/>
                </a:lnTo>
                <a:lnTo>
                  <a:pt x="71438" y="196453"/>
                </a:lnTo>
                <a:lnTo>
                  <a:pt x="71438" y="223242"/>
                </a:lnTo>
                <a:lnTo>
                  <a:pt x="71438" y="241101"/>
                </a:lnTo>
                <a:lnTo>
                  <a:pt x="62508" y="258960"/>
                </a:lnTo>
                <a:lnTo>
                  <a:pt x="53578" y="267890"/>
                </a:lnTo>
                <a:lnTo>
                  <a:pt x="35719" y="276820"/>
                </a:lnTo>
                <a:lnTo>
                  <a:pt x="17860" y="267890"/>
                </a:lnTo>
                <a:lnTo>
                  <a:pt x="0" y="258960"/>
                </a:lnTo>
                <a:lnTo>
                  <a:pt x="0"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5884664" y="1366242"/>
            <a:ext cx="223243" cy="17861"/>
          </a:xfrm>
          <a:custGeom>
            <a:avLst/>
            <a:gdLst/>
            <a:ahLst/>
            <a:cxnLst/>
            <a:rect l="0" t="0" r="0" b="0"/>
            <a:pathLst>
              <a:path w="223243" h="17861">
                <a:moveTo>
                  <a:pt x="0" y="0"/>
                </a:moveTo>
                <a:lnTo>
                  <a:pt x="8930" y="0"/>
                </a:lnTo>
                <a:lnTo>
                  <a:pt x="26789" y="0"/>
                </a:lnTo>
                <a:lnTo>
                  <a:pt x="53578" y="0"/>
                </a:lnTo>
                <a:lnTo>
                  <a:pt x="80367" y="0"/>
                </a:lnTo>
                <a:lnTo>
                  <a:pt x="107156" y="0"/>
                </a:lnTo>
                <a:lnTo>
                  <a:pt x="142875" y="8930"/>
                </a:lnTo>
                <a:lnTo>
                  <a:pt x="169664" y="8930"/>
                </a:lnTo>
                <a:lnTo>
                  <a:pt x="187524" y="8930"/>
                </a:lnTo>
                <a:lnTo>
                  <a:pt x="205383" y="17860"/>
                </a:lnTo>
                <a:lnTo>
                  <a:pt x="214313" y="893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5982891" y="1241227"/>
            <a:ext cx="151805" cy="294680"/>
          </a:xfrm>
          <a:custGeom>
            <a:avLst/>
            <a:gdLst/>
            <a:ahLst/>
            <a:cxnLst/>
            <a:rect l="0" t="0" r="0" b="0"/>
            <a:pathLst>
              <a:path w="151805" h="294680">
                <a:moveTo>
                  <a:pt x="151804" y="0"/>
                </a:moveTo>
                <a:lnTo>
                  <a:pt x="142875" y="8929"/>
                </a:lnTo>
                <a:lnTo>
                  <a:pt x="133945" y="17859"/>
                </a:lnTo>
                <a:lnTo>
                  <a:pt x="116086" y="26789"/>
                </a:lnTo>
                <a:lnTo>
                  <a:pt x="107156" y="53578"/>
                </a:lnTo>
                <a:lnTo>
                  <a:pt x="89297" y="71437"/>
                </a:lnTo>
                <a:lnTo>
                  <a:pt x="80367" y="107156"/>
                </a:lnTo>
                <a:lnTo>
                  <a:pt x="80367" y="133945"/>
                </a:lnTo>
                <a:lnTo>
                  <a:pt x="80367" y="160734"/>
                </a:lnTo>
                <a:lnTo>
                  <a:pt x="89297" y="187523"/>
                </a:lnTo>
                <a:lnTo>
                  <a:pt x="98226" y="214312"/>
                </a:lnTo>
                <a:lnTo>
                  <a:pt x="107156" y="232171"/>
                </a:lnTo>
                <a:lnTo>
                  <a:pt x="107156" y="250031"/>
                </a:lnTo>
                <a:lnTo>
                  <a:pt x="107156" y="267890"/>
                </a:lnTo>
                <a:lnTo>
                  <a:pt x="107156" y="276820"/>
                </a:lnTo>
                <a:lnTo>
                  <a:pt x="89297" y="285749"/>
                </a:lnTo>
                <a:lnTo>
                  <a:pt x="80367" y="294679"/>
                </a:lnTo>
                <a:lnTo>
                  <a:pt x="53578" y="294679"/>
                </a:lnTo>
                <a:lnTo>
                  <a:pt x="35718" y="285749"/>
                </a:lnTo>
                <a:lnTo>
                  <a:pt x="17859" y="276820"/>
                </a:lnTo>
                <a:lnTo>
                  <a:pt x="8929" y="250031"/>
                </a:lnTo>
                <a:lnTo>
                  <a:pt x="0" y="232171"/>
                </a:lnTo>
                <a:lnTo>
                  <a:pt x="0"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018609" y="1401961"/>
            <a:ext cx="142876" cy="8930"/>
          </a:xfrm>
          <a:custGeom>
            <a:avLst/>
            <a:gdLst/>
            <a:ahLst/>
            <a:cxnLst/>
            <a:rect l="0" t="0" r="0" b="0"/>
            <a:pathLst>
              <a:path w="142876" h="8930">
                <a:moveTo>
                  <a:pt x="0" y="0"/>
                </a:moveTo>
                <a:lnTo>
                  <a:pt x="0" y="0"/>
                </a:lnTo>
                <a:lnTo>
                  <a:pt x="8930" y="0"/>
                </a:lnTo>
                <a:lnTo>
                  <a:pt x="8930" y="8929"/>
                </a:lnTo>
                <a:lnTo>
                  <a:pt x="26789" y="8929"/>
                </a:lnTo>
                <a:lnTo>
                  <a:pt x="44649" y="8929"/>
                </a:lnTo>
                <a:lnTo>
                  <a:pt x="62508" y="8929"/>
                </a:lnTo>
                <a:lnTo>
                  <a:pt x="89297" y="8929"/>
                </a:lnTo>
                <a:lnTo>
                  <a:pt x="107157" y="8929"/>
                </a:lnTo>
                <a:lnTo>
                  <a:pt x="125016" y="8929"/>
                </a:lnTo>
                <a:lnTo>
                  <a:pt x="133946"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134695" y="1384102"/>
            <a:ext cx="80369" cy="142875"/>
          </a:xfrm>
          <a:custGeom>
            <a:avLst/>
            <a:gdLst/>
            <a:ahLst/>
            <a:cxnLst/>
            <a:rect l="0" t="0" r="0" b="0"/>
            <a:pathLst>
              <a:path w="80369" h="142875">
                <a:moveTo>
                  <a:pt x="80368" y="26788"/>
                </a:moveTo>
                <a:lnTo>
                  <a:pt x="80368" y="26788"/>
                </a:lnTo>
                <a:lnTo>
                  <a:pt x="80368" y="17859"/>
                </a:lnTo>
                <a:lnTo>
                  <a:pt x="80368" y="8929"/>
                </a:lnTo>
                <a:lnTo>
                  <a:pt x="80368" y="8929"/>
                </a:lnTo>
                <a:lnTo>
                  <a:pt x="80368" y="0"/>
                </a:lnTo>
                <a:lnTo>
                  <a:pt x="80368" y="0"/>
                </a:lnTo>
                <a:lnTo>
                  <a:pt x="71438" y="8929"/>
                </a:lnTo>
                <a:lnTo>
                  <a:pt x="62508" y="17859"/>
                </a:lnTo>
                <a:lnTo>
                  <a:pt x="44649" y="26788"/>
                </a:lnTo>
                <a:lnTo>
                  <a:pt x="35719" y="35718"/>
                </a:lnTo>
                <a:lnTo>
                  <a:pt x="17860" y="53577"/>
                </a:lnTo>
                <a:lnTo>
                  <a:pt x="17860" y="62507"/>
                </a:lnTo>
                <a:lnTo>
                  <a:pt x="17860" y="62507"/>
                </a:lnTo>
                <a:lnTo>
                  <a:pt x="35719" y="71437"/>
                </a:lnTo>
                <a:lnTo>
                  <a:pt x="44649" y="80367"/>
                </a:lnTo>
                <a:lnTo>
                  <a:pt x="62508" y="80367"/>
                </a:lnTo>
                <a:lnTo>
                  <a:pt x="71438" y="89296"/>
                </a:lnTo>
                <a:lnTo>
                  <a:pt x="80368" y="98226"/>
                </a:lnTo>
                <a:lnTo>
                  <a:pt x="80368" y="107156"/>
                </a:lnTo>
                <a:lnTo>
                  <a:pt x="71438" y="116085"/>
                </a:lnTo>
                <a:lnTo>
                  <a:pt x="62508" y="125015"/>
                </a:lnTo>
                <a:lnTo>
                  <a:pt x="44649" y="133945"/>
                </a:lnTo>
                <a:lnTo>
                  <a:pt x="26789" y="142874"/>
                </a:lnTo>
                <a:lnTo>
                  <a:pt x="17860" y="142874"/>
                </a:lnTo>
                <a:lnTo>
                  <a:pt x="8930" y="133945"/>
                </a:lnTo>
                <a:lnTo>
                  <a:pt x="0" y="125015"/>
                </a:lnTo>
                <a:lnTo>
                  <a:pt x="8930" y="116085"/>
                </a:lnTo>
                <a:lnTo>
                  <a:pt x="8930"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223992" y="1268016"/>
            <a:ext cx="241103" cy="258961"/>
          </a:xfrm>
          <a:custGeom>
            <a:avLst/>
            <a:gdLst/>
            <a:ahLst/>
            <a:cxnLst/>
            <a:rect l="0" t="0" r="0" b="0"/>
            <a:pathLst>
              <a:path w="241103" h="258961">
                <a:moveTo>
                  <a:pt x="26789" y="187523"/>
                </a:moveTo>
                <a:lnTo>
                  <a:pt x="17860" y="187523"/>
                </a:lnTo>
                <a:lnTo>
                  <a:pt x="8930" y="187523"/>
                </a:lnTo>
                <a:lnTo>
                  <a:pt x="0" y="187523"/>
                </a:lnTo>
                <a:lnTo>
                  <a:pt x="0" y="187523"/>
                </a:lnTo>
                <a:lnTo>
                  <a:pt x="8930" y="187523"/>
                </a:lnTo>
                <a:lnTo>
                  <a:pt x="17860" y="187523"/>
                </a:lnTo>
                <a:lnTo>
                  <a:pt x="35719" y="178593"/>
                </a:lnTo>
                <a:lnTo>
                  <a:pt x="62508" y="169663"/>
                </a:lnTo>
                <a:lnTo>
                  <a:pt x="80367" y="160734"/>
                </a:lnTo>
                <a:lnTo>
                  <a:pt x="107156" y="151804"/>
                </a:lnTo>
                <a:lnTo>
                  <a:pt x="125016" y="142874"/>
                </a:lnTo>
                <a:lnTo>
                  <a:pt x="133946" y="133945"/>
                </a:lnTo>
                <a:lnTo>
                  <a:pt x="133946" y="125015"/>
                </a:lnTo>
                <a:lnTo>
                  <a:pt x="133946" y="116086"/>
                </a:lnTo>
                <a:lnTo>
                  <a:pt x="125016" y="116086"/>
                </a:lnTo>
                <a:lnTo>
                  <a:pt x="107156" y="125015"/>
                </a:lnTo>
                <a:lnTo>
                  <a:pt x="89297" y="133945"/>
                </a:lnTo>
                <a:lnTo>
                  <a:pt x="71438" y="151804"/>
                </a:lnTo>
                <a:lnTo>
                  <a:pt x="62508" y="178593"/>
                </a:lnTo>
                <a:lnTo>
                  <a:pt x="53578" y="196453"/>
                </a:lnTo>
                <a:lnTo>
                  <a:pt x="53578" y="214312"/>
                </a:lnTo>
                <a:lnTo>
                  <a:pt x="53578" y="232171"/>
                </a:lnTo>
                <a:lnTo>
                  <a:pt x="71438" y="241101"/>
                </a:lnTo>
                <a:lnTo>
                  <a:pt x="80367" y="241101"/>
                </a:lnTo>
                <a:lnTo>
                  <a:pt x="98227" y="241101"/>
                </a:lnTo>
                <a:lnTo>
                  <a:pt x="125016" y="232171"/>
                </a:lnTo>
                <a:lnTo>
                  <a:pt x="142875" y="214312"/>
                </a:lnTo>
                <a:lnTo>
                  <a:pt x="169664" y="205382"/>
                </a:lnTo>
                <a:lnTo>
                  <a:pt x="187524" y="178593"/>
                </a:lnTo>
                <a:lnTo>
                  <a:pt x="205383" y="151804"/>
                </a:lnTo>
                <a:lnTo>
                  <a:pt x="223242" y="125015"/>
                </a:lnTo>
                <a:lnTo>
                  <a:pt x="232172" y="89297"/>
                </a:lnTo>
                <a:lnTo>
                  <a:pt x="241102" y="62507"/>
                </a:lnTo>
                <a:lnTo>
                  <a:pt x="241102" y="35718"/>
                </a:lnTo>
                <a:lnTo>
                  <a:pt x="232172" y="8929"/>
                </a:lnTo>
                <a:lnTo>
                  <a:pt x="223242" y="0"/>
                </a:lnTo>
                <a:lnTo>
                  <a:pt x="214313" y="0"/>
                </a:lnTo>
                <a:lnTo>
                  <a:pt x="205383" y="17859"/>
                </a:lnTo>
                <a:lnTo>
                  <a:pt x="205383" y="35718"/>
                </a:lnTo>
                <a:lnTo>
                  <a:pt x="196453" y="62507"/>
                </a:lnTo>
                <a:lnTo>
                  <a:pt x="196453" y="89297"/>
                </a:lnTo>
                <a:lnTo>
                  <a:pt x="196453" y="125015"/>
                </a:lnTo>
                <a:lnTo>
                  <a:pt x="187524" y="151804"/>
                </a:lnTo>
                <a:lnTo>
                  <a:pt x="187524" y="178593"/>
                </a:lnTo>
                <a:lnTo>
                  <a:pt x="187524" y="205382"/>
                </a:lnTo>
                <a:lnTo>
                  <a:pt x="187524" y="223242"/>
                </a:lnTo>
                <a:lnTo>
                  <a:pt x="187524" y="241101"/>
                </a:lnTo>
                <a:lnTo>
                  <a:pt x="187524" y="250031"/>
                </a:lnTo>
                <a:lnTo>
                  <a:pt x="187524" y="258960"/>
                </a:lnTo>
                <a:lnTo>
                  <a:pt x="187524" y="258960"/>
                </a:lnTo>
                <a:lnTo>
                  <a:pt x="187524" y="250031"/>
                </a:lnTo>
                <a:lnTo>
                  <a:pt x="178594" y="241101"/>
                </a:lnTo>
                <a:lnTo>
                  <a:pt x="169664" y="223242"/>
                </a:lnTo>
                <a:lnTo>
                  <a:pt x="169664"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366867" y="1339453"/>
            <a:ext cx="160736" cy="17861"/>
          </a:xfrm>
          <a:custGeom>
            <a:avLst/>
            <a:gdLst/>
            <a:ahLst/>
            <a:cxnLst/>
            <a:rect l="0" t="0" r="0" b="0"/>
            <a:pathLst>
              <a:path w="160736" h="17861">
                <a:moveTo>
                  <a:pt x="0" y="8930"/>
                </a:moveTo>
                <a:lnTo>
                  <a:pt x="8930" y="0"/>
                </a:lnTo>
                <a:lnTo>
                  <a:pt x="35719" y="0"/>
                </a:lnTo>
                <a:lnTo>
                  <a:pt x="62508" y="8930"/>
                </a:lnTo>
                <a:lnTo>
                  <a:pt x="89297" y="8930"/>
                </a:lnTo>
                <a:lnTo>
                  <a:pt x="125016" y="8930"/>
                </a:lnTo>
                <a:lnTo>
                  <a:pt x="142875" y="17860"/>
                </a:lnTo>
                <a:lnTo>
                  <a:pt x="160735" y="8930"/>
                </a:lnTo>
                <a:lnTo>
                  <a:pt x="16073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6" name="Freeform 29695"/>
          <p:cNvSpPr/>
          <p:nvPr/>
        </p:nvSpPr>
        <p:spPr bwMode="auto">
          <a:xfrm>
            <a:off x="2098477" y="1366242"/>
            <a:ext cx="160735" cy="187524"/>
          </a:xfrm>
          <a:custGeom>
            <a:avLst/>
            <a:gdLst/>
            <a:ahLst/>
            <a:cxnLst/>
            <a:rect l="0" t="0" r="0" b="0"/>
            <a:pathLst>
              <a:path w="160735" h="187524">
                <a:moveTo>
                  <a:pt x="0" y="17860"/>
                </a:moveTo>
                <a:lnTo>
                  <a:pt x="0" y="17860"/>
                </a:lnTo>
                <a:lnTo>
                  <a:pt x="0" y="17860"/>
                </a:lnTo>
                <a:lnTo>
                  <a:pt x="0" y="26789"/>
                </a:lnTo>
                <a:lnTo>
                  <a:pt x="0" y="26789"/>
                </a:lnTo>
                <a:lnTo>
                  <a:pt x="8929" y="35719"/>
                </a:lnTo>
                <a:lnTo>
                  <a:pt x="17859" y="53578"/>
                </a:lnTo>
                <a:lnTo>
                  <a:pt x="26789" y="71437"/>
                </a:lnTo>
                <a:lnTo>
                  <a:pt x="35718" y="89297"/>
                </a:lnTo>
                <a:lnTo>
                  <a:pt x="53578" y="116086"/>
                </a:lnTo>
                <a:lnTo>
                  <a:pt x="62507" y="133945"/>
                </a:lnTo>
                <a:lnTo>
                  <a:pt x="80367" y="160734"/>
                </a:lnTo>
                <a:lnTo>
                  <a:pt x="98226" y="169664"/>
                </a:lnTo>
                <a:lnTo>
                  <a:pt x="98226" y="178594"/>
                </a:lnTo>
                <a:lnTo>
                  <a:pt x="107156" y="187523"/>
                </a:lnTo>
                <a:lnTo>
                  <a:pt x="116086" y="187523"/>
                </a:lnTo>
                <a:lnTo>
                  <a:pt x="116086" y="178594"/>
                </a:lnTo>
                <a:lnTo>
                  <a:pt x="116086" y="169664"/>
                </a:lnTo>
                <a:lnTo>
                  <a:pt x="116086" y="160734"/>
                </a:lnTo>
                <a:lnTo>
                  <a:pt x="116086" y="133945"/>
                </a:lnTo>
                <a:lnTo>
                  <a:pt x="116086" y="107156"/>
                </a:lnTo>
                <a:lnTo>
                  <a:pt x="125015" y="80367"/>
                </a:lnTo>
                <a:lnTo>
                  <a:pt x="125015" y="53578"/>
                </a:lnTo>
                <a:lnTo>
                  <a:pt x="133945" y="26789"/>
                </a:lnTo>
                <a:lnTo>
                  <a:pt x="142875" y="8930"/>
                </a:lnTo>
                <a:lnTo>
                  <a:pt x="151804" y="0"/>
                </a:lnTo>
                <a:lnTo>
                  <a:pt x="151804"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7" name="Freeform 29696"/>
          <p:cNvSpPr/>
          <p:nvPr/>
        </p:nvSpPr>
        <p:spPr bwMode="auto">
          <a:xfrm>
            <a:off x="2312789" y="1473398"/>
            <a:ext cx="8931" cy="89298"/>
          </a:xfrm>
          <a:custGeom>
            <a:avLst/>
            <a:gdLst/>
            <a:ahLst/>
            <a:cxnLst/>
            <a:rect l="0" t="0" r="0" b="0"/>
            <a:pathLst>
              <a:path w="8931" h="89298">
                <a:moveTo>
                  <a:pt x="8930" y="0"/>
                </a:moveTo>
                <a:lnTo>
                  <a:pt x="8930" y="8930"/>
                </a:lnTo>
                <a:lnTo>
                  <a:pt x="0" y="8930"/>
                </a:lnTo>
                <a:lnTo>
                  <a:pt x="0" y="26789"/>
                </a:lnTo>
                <a:lnTo>
                  <a:pt x="0" y="44649"/>
                </a:lnTo>
                <a:lnTo>
                  <a:pt x="0" y="53578"/>
                </a:lnTo>
                <a:lnTo>
                  <a:pt x="0" y="71438"/>
                </a:lnTo>
                <a:lnTo>
                  <a:pt x="0" y="80367"/>
                </a:lnTo>
                <a:lnTo>
                  <a:pt x="0" y="89297"/>
                </a:lnTo>
                <a:lnTo>
                  <a:pt x="0" y="89297"/>
                </a:lnTo>
                <a:lnTo>
                  <a:pt x="0" y="89297"/>
                </a:lnTo>
                <a:lnTo>
                  <a:pt x="0" y="80367"/>
                </a:lnTo>
                <a:lnTo>
                  <a:pt x="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9" name="Freeform 29698"/>
          <p:cNvSpPr/>
          <p:nvPr/>
        </p:nvSpPr>
        <p:spPr bwMode="auto">
          <a:xfrm>
            <a:off x="2303859" y="1410890"/>
            <a:ext cx="35720" cy="8931"/>
          </a:xfrm>
          <a:custGeom>
            <a:avLst/>
            <a:gdLst/>
            <a:ahLst/>
            <a:cxnLst/>
            <a:rect l="0" t="0" r="0" b="0"/>
            <a:pathLst>
              <a:path w="35720" h="8931">
                <a:moveTo>
                  <a:pt x="8930" y="8930"/>
                </a:moveTo>
                <a:lnTo>
                  <a:pt x="0" y="0"/>
                </a:lnTo>
                <a:lnTo>
                  <a:pt x="0" y="0"/>
                </a:lnTo>
                <a:lnTo>
                  <a:pt x="0" y="0"/>
                </a:lnTo>
                <a:lnTo>
                  <a:pt x="0" y="0"/>
                </a:lnTo>
                <a:lnTo>
                  <a:pt x="0" y="0"/>
                </a:lnTo>
                <a:lnTo>
                  <a:pt x="8930" y="0"/>
                </a:lnTo>
                <a:lnTo>
                  <a:pt x="17860" y="0"/>
                </a:lnTo>
                <a:lnTo>
                  <a:pt x="2678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0" name="Freeform 29699"/>
          <p:cNvSpPr/>
          <p:nvPr/>
        </p:nvSpPr>
        <p:spPr bwMode="auto">
          <a:xfrm>
            <a:off x="2384227" y="1473398"/>
            <a:ext cx="98227" cy="89298"/>
          </a:xfrm>
          <a:custGeom>
            <a:avLst/>
            <a:gdLst/>
            <a:ahLst/>
            <a:cxnLst/>
            <a:rect l="0" t="0" r="0" b="0"/>
            <a:pathLst>
              <a:path w="98227" h="89298">
                <a:moveTo>
                  <a:pt x="0" y="8930"/>
                </a:moveTo>
                <a:lnTo>
                  <a:pt x="0" y="17860"/>
                </a:lnTo>
                <a:lnTo>
                  <a:pt x="0" y="17860"/>
                </a:lnTo>
                <a:lnTo>
                  <a:pt x="0" y="26789"/>
                </a:lnTo>
                <a:lnTo>
                  <a:pt x="0" y="35719"/>
                </a:lnTo>
                <a:lnTo>
                  <a:pt x="0" y="53578"/>
                </a:lnTo>
                <a:lnTo>
                  <a:pt x="8929" y="62508"/>
                </a:lnTo>
                <a:lnTo>
                  <a:pt x="17859" y="80367"/>
                </a:lnTo>
                <a:lnTo>
                  <a:pt x="17859" y="80367"/>
                </a:lnTo>
                <a:lnTo>
                  <a:pt x="26789" y="89297"/>
                </a:lnTo>
                <a:lnTo>
                  <a:pt x="35718" y="80367"/>
                </a:lnTo>
                <a:lnTo>
                  <a:pt x="35718" y="71438"/>
                </a:lnTo>
                <a:lnTo>
                  <a:pt x="35718" y="53578"/>
                </a:lnTo>
                <a:lnTo>
                  <a:pt x="44648" y="44649"/>
                </a:lnTo>
                <a:lnTo>
                  <a:pt x="53578" y="26789"/>
                </a:lnTo>
                <a:lnTo>
                  <a:pt x="53578" y="8930"/>
                </a:lnTo>
                <a:lnTo>
                  <a:pt x="62507" y="0"/>
                </a:lnTo>
                <a:lnTo>
                  <a:pt x="71437" y="0"/>
                </a:lnTo>
                <a:lnTo>
                  <a:pt x="8036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1" name="Freeform 29700"/>
          <p:cNvSpPr/>
          <p:nvPr/>
        </p:nvSpPr>
        <p:spPr bwMode="auto">
          <a:xfrm>
            <a:off x="2536031" y="1339453"/>
            <a:ext cx="26790" cy="232173"/>
          </a:xfrm>
          <a:custGeom>
            <a:avLst/>
            <a:gdLst/>
            <a:ahLst/>
            <a:cxnLst/>
            <a:rect l="0" t="0" r="0" b="0"/>
            <a:pathLst>
              <a:path w="26790" h="232173">
                <a:moveTo>
                  <a:pt x="0" y="0"/>
                </a:moveTo>
                <a:lnTo>
                  <a:pt x="8930" y="0"/>
                </a:lnTo>
                <a:lnTo>
                  <a:pt x="8930" y="8930"/>
                </a:lnTo>
                <a:lnTo>
                  <a:pt x="8930" y="26789"/>
                </a:lnTo>
                <a:lnTo>
                  <a:pt x="8930" y="53578"/>
                </a:lnTo>
                <a:lnTo>
                  <a:pt x="8930" y="80367"/>
                </a:lnTo>
                <a:lnTo>
                  <a:pt x="17860" y="116086"/>
                </a:lnTo>
                <a:lnTo>
                  <a:pt x="17860" y="142875"/>
                </a:lnTo>
                <a:lnTo>
                  <a:pt x="17860" y="178594"/>
                </a:lnTo>
                <a:lnTo>
                  <a:pt x="26789" y="205383"/>
                </a:lnTo>
                <a:lnTo>
                  <a:pt x="26789" y="223242"/>
                </a:lnTo>
                <a:lnTo>
                  <a:pt x="26789" y="232172"/>
                </a:lnTo>
                <a:lnTo>
                  <a:pt x="26789" y="232172"/>
                </a:lnTo>
                <a:lnTo>
                  <a:pt x="26789" y="232172"/>
                </a:lnTo>
                <a:lnTo>
                  <a:pt x="17860" y="223242"/>
                </a:lnTo>
                <a:lnTo>
                  <a:pt x="17860" y="205383"/>
                </a:lnTo>
                <a:lnTo>
                  <a:pt x="1786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2" name="Freeform 29701"/>
          <p:cNvSpPr/>
          <p:nvPr/>
        </p:nvSpPr>
        <p:spPr bwMode="auto">
          <a:xfrm>
            <a:off x="2482453" y="1464469"/>
            <a:ext cx="133946" cy="17860"/>
          </a:xfrm>
          <a:custGeom>
            <a:avLst/>
            <a:gdLst/>
            <a:ahLst/>
            <a:cxnLst/>
            <a:rect l="0" t="0" r="0" b="0"/>
            <a:pathLst>
              <a:path w="133946" h="17860">
                <a:moveTo>
                  <a:pt x="0" y="0"/>
                </a:moveTo>
                <a:lnTo>
                  <a:pt x="0" y="8929"/>
                </a:lnTo>
                <a:lnTo>
                  <a:pt x="0" y="8929"/>
                </a:lnTo>
                <a:lnTo>
                  <a:pt x="8930" y="8929"/>
                </a:lnTo>
                <a:lnTo>
                  <a:pt x="17860" y="17859"/>
                </a:lnTo>
                <a:lnTo>
                  <a:pt x="35719" y="17859"/>
                </a:lnTo>
                <a:lnTo>
                  <a:pt x="62508" y="17859"/>
                </a:lnTo>
                <a:lnTo>
                  <a:pt x="80367" y="17859"/>
                </a:lnTo>
                <a:lnTo>
                  <a:pt x="107156"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3" name="Freeform 29702"/>
          <p:cNvSpPr/>
          <p:nvPr/>
        </p:nvSpPr>
        <p:spPr bwMode="auto">
          <a:xfrm>
            <a:off x="2616398" y="1491258"/>
            <a:ext cx="125017" cy="80368"/>
          </a:xfrm>
          <a:custGeom>
            <a:avLst/>
            <a:gdLst/>
            <a:ahLst/>
            <a:cxnLst/>
            <a:rect l="0" t="0" r="0" b="0"/>
            <a:pathLst>
              <a:path w="125017" h="80368">
                <a:moveTo>
                  <a:pt x="8930" y="17859"/>
                </a:moveTo>
                <a:lnTo>
                  <a:pt x="8930" y="26789"/>
                </a:lnTo>
                <a:lnTo>
                  <a:pt x="0" y="35718"/>
                </a:lnTo>
                <a:lnTo>
                  <a:pt x="0" y="44648"/>
                </a:lnTo>
                <a:lnTo>
                  <a:pt x="8930" y="53578"/>
                </a:lnTo>
                <a:lnTo>
                  <a:pt x="8930" y="62507"/>
                </a:lnTo>
                <a:lnTo>
                  <a:pt x="26790" y="62507"/>
                </a:lnTo>
                <a:lnTo>
                  <a:pt x="35719" y="62507"/>
                </a:lnTo>
                <a:lnTo>
                  <a:pt x="44649" y="53578"/>
                </a:lnTo>
                <a:lnTo>
                  <a:pt x="62508" y="44648"/>
                </a:lnTo>
                <a:lnTo>
                  <a:pt x="71438" y="35718"/>
                </a:lnTo>
                <a:lnTo>
                  <a:pt x="80368" y="17859"/>
                </a:lnTo>
                <a:lnTo>
                  <a:pt x="80368" y="8929"/>
                </a:lnTo>
                <a:lnTo>
                  <a:pt x="80368" y="0"/>
                </a:lnTo>
                <a:lnTo>
                  <a:pt x="80368" y="0"/>
                </a:lnTo>
                <a:lnTo>
                  <a:pt x="80368" y="8929"/>
                </a:lnTo>
                <a:lnTo>
                  <a:pt x="80368" y="17859"/>
                </a:lnTo>
                <a:lnTo>
                  <a:pt x="80368" y="35718"/>
                </a:lnTo>
                <a:lnTo>
                  <a:pt x="80368" y="53578"/>
                </a:lnTo>
                <a:lnTo>
                  <a:pt x="89297" y="62507"/>
                </a:lnTo>
                <a:lnTo>
                  <a:pt x="89297" y="71437"/>
                </a:lnTo>
                <a:lnTo>
                  <a:pt x="107157" y="80367"/>
                </a:lnTo>
                <a:lnTo>
                  <a:pt x="116086" y="71437"/>
                </a:lnTo>
                <a:lnTo>
                  <a:pt x="125016" y="62507"/>
                </a:lnTo>
                <a:lnTo>
                  <a:pt x="125016"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4" name="Freeform 29703"/>
          <p:cNvSpPr/>
          <p:nvPr/>
        </p:nvSpPr>
        <p:spPr bwMode="auto">
          <a:xfrm>
            <a:off x="2768203" y="1339453"/>
            <a:ext cx="321470" cy="223243"/>
          </a:xfrm>
          <a:custGeom>
            <a:avLst/>
            <a:gdLst/>
            <a:ahLst/>
            <a:cxnLst/>
            <a:rect l="0" t="0" r="0" b="0"/>
            <a:pathLst>
              <a:path w="321470" h="223243">
                <a:moveTo>
                  <a:pt x="8930" y="151805"/>
                </a:moveTo>
                <a:lnTo>
                  <a:pt x="8930" y="151805"/>
                </a:lnTo>
                <a:lnTo>
                  <a:pt x="8930" y="151805"/>
                </a:lnTo>
                <a:lnTo>
                  <a:pt x="8930" y="151805"/>
                </a:lnTo>
                <a:lnTo>
                  <a:pt x="8930" y="151805"/>
                </a:lnTo>
                <a:lnTo>
                  <a:pt x="8930" y="151805"/>
                </a:lnTo>
                <a:lnTo>
                  <a:pt x="0" y="160734"/>
                </a:lnTo>
                <a:lnTo>
                  <a:pt x="0" y="169664"/>
                </a:lnTo>
                <a:lnTo>
                  <a:pt x="0" y="187523"/>
                </a:lnTo>
                <a:lnTo>
                  <a:pt x="0" y="205383"/>
                </a:lnTo>
                <a:lnTo>
                  <a:pt x="8930" y="214312"/>
                </a:lnTo>
                <a:lnTo>
                  <a:pt x="8930" y="223242"/>
                </a:lnTo>
                <a:lnTo>
                  <a:pt x="17860" y="223242"/>
                </a:lnTo>
                <a:lnTo>
                  <a:pt x="26789" y="223242"/>
                </a:lnTo>
                <a:lnTo>
                  <a:pt x="44649" y="214312"/>
                </a:lnTo>
                <a:lnTo>
                  <a:pt x="53578" y="196453"/>
                </a:lnTo>
                <a:lnTo>
                  <a:pt x="62508" y="178594"/>
                </a:lnTo>
                <a:lnTo>
                  <a:pt x="80367" y="160734"/>
                </a:lnTo>
                <a:lnTo>
                  <a:pt x="80367" y="142875"/>
                </a:lnTo>
                <a:lnTo>
                  <a:pt x="89297" y="133945"/>
                </a:lnTo>
                <a:lnTo>
                  <a:pt x="89297" y="133945"/>
                </a:lnTo>
                <a:lnTo>
                  <a:pt x="89297" y="142875"/>
                </a:lnTo>
                <a:lnTo>
                  <a:pt x="89297" y="151805"/>
                </a:lnTo>
                <a:lnTo>
                  <a:pt x="80367" y="160734"/>
                </a:lnTo>
                <a:lnTo>
                  <a:pt x="80367" y="178594"/>
                </a:lnTo>
                <a:lnTo>
                  <a:pt x="80367" y="187523"/>
                </a:lnTo>
                <a:lnTo>
                  <a:pt x="89297" y="187523"/>
                </a:lnTo>
                <a:lnTo>
                  <a:pt x="89297" y="187523"/>
                </a:lnTo>
                <a:lnTo>
                  <a:pt x="107156" y="187523"/>
                </a:lnTo>
                <a:lnTo>
                  <a:pt x="116086" y="178594"/>
                </a:lnTo>
                <a:lnTo>
                  <a:pt x="125016" y="160734"/>
                </a:lnTo>
                <a:lnTo>
                  <a:pt x="142875" y="142875"/>
                </a:lnTo>
                <a:lnTo>
                  <a:pt x="160735" y="125016"/>
                </a:lnTo>
                <a:lnTo>
                  <a:pt x="169664" y="98226"/>
                </a:lnTo>
                <a:lnTo>
                  <a:pt x="169664" y="80367"/>
                </a:lnTo>
                <a:lnTo>
                  <a:pt x="178594" y="53578"/>
                </a:lnTo>
                <a:lnTo>
                  <a:pt x="178594" y="26789"/>
                </a:lnTo>
                <a:lnTo>
                  <a:pt x="178594" y="8930"/>
                </a:lnTo>
                <a:lnTo>
                  <a:pt x="169664" y="0"/>
                </a:lnTo>
                <a:lnTo>
                  <a:pt x="151805" y="0"/>
                </a:lnTo>
                <a:lnTo>
                  <a:pt x="142875" y="8930"/>
                </a:lnTo>
                <a:lnTo>
                  <a:pt x="133945" y="26789"/>
                </a:lnTo>
                <a:lnTo>
                  <a:pt x="125016" y="53578"/>
                </a:lnTo>
                <a:lnTo>
                  <a:pt x="125016" y="89297"/>
                </a:lnTo>
                <a:lnTo>
                  <a:pt x="133945" y="116086"/>
                </a:lnTo>
                <a:lnTo>
                  <a:pt x="142875" y="151805"/>
                </a:lnTo>
                <a:lnTo>
                  <a:pt x="160735" y="178594"/>
                </a:lnTo>
                <a:lnTo>
                  <a:pt x="187524" y="196453"/>
                </a:lnTo>
                <a:lnTo>
                  <a:pt x="223242" y="214312"/>
                </a:lnTo>
                <a:lnTo>
                  <a:pt x="258961" y="214312"/>
                </a:lnTo>
                <a:lnTo>
                  <a:pt x="285750" y="214312"/>
                </a:lnTo>
                <a:lnTo>
                  <a:pt x="321469" y="196453"/>
                </a:lnTo>
                <a:lnTo>
                  <a:pt x="32146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5" name="Freeform 29704"/>
          <p:cNvSpPr/>
          <p:nvPr/>
        </p:nvSpPr>
        <p:spPr bwMode="auto">
          <a:xfrm>
            <a:off x="3080742" y="1357313"/>
            <a:ext cx="53579" cy="187524"/>
          </a:xfrm>
          <a:custGeom>
            <a:avLst/>
            <a:gdLst/>
            <a:ahLst/>
            <a:cxnLst/>
            <a:rect l="0" t="0" r="0" b="0"/>
            <a:pathLst>
              <a:path w="53579" h="187524">
                <a:moveTo>
                  <a:pt x="17860" y="0"/>
                </a:moveTo>
                <a:lnTo>
                  <a:pt x="17860" y="0"/>
                </a:lnTo>
                <a:lnTo>
                  <a:pt x="26789" y="8929"/>
                </a:lnTo>
                <a:lnTo>
                  <a:pt x="35719" y="26789"/>
                </a:lnTo>
                <a:lnTo>
                  <a:pt x="44649" y="53577"/>
                </a:lnTo>
                <a:lnTo>
                  <a:pt x="53578" y="71437"/>
                </a:lnTo>
                <a:lnTo>
                  <a:pt x="53578" y="98226"/>
                </a:lnTo>
                <a:lnTo>
                  <a:pt x="53578" y="125015"/>
                </a:lnTo>
                <a:lnTo>
                  <a:pt x="53578" y="151804"/>
                </a:lnTo>
                <a:lnTo>
                  <a:pt x="44649" y="169663"/>
                </a:lnTo>
                <a:lnTo>
                  <a:pt x="44649" y="187523"/>
                </a:lnTo>
                <a:lnTo>
                  <a:pt x="35719" y="187523"/>
                </a:lnTo>
                <a:lnTo>
                  <a:pt x="35719" y="187523"/>
                </a:lnTo>
                <a:lnTo>
                  <a:pt x="26789" y="169663"/>
                </a:lnTo>
                <a:lnTo>
                  <a:pt x="26789" y="151804"/>
                </a:lnTo>
                <a:lnTo>
                  <a:pt x="17860" y="125015"/>
                </a:lnTo>
                <a:lnTo>
                  <a:pt x="0" y="89296"/>
                </a:lnTo>
                <a:lnTo>
                  <a:pt x="0" y="53577"/>
                </a:lnTo>
                <a:lnTo>
                  <a:pt x="0" y="535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6" name="Freeform 29705"/>
          <p:cNvSpPr/>
          <p:nvPr/>
        </p:nvSpPr>
        <p:spPr bwMode="auto">
          <a:xfrm>
            <a:off x="3045023" y="1312664"/>
            <a:ext cx="241103" cy="151806"/>
          </a:xfrm>
          <a:custGeom>
            <a:avLst/>
            <a:gdLst/>
            <a:ahLst/>
            <a:cxnLst/>
            <a:rect l="0" t="0" r="0" b="0"/>
            <a:pathLst>
              <a:path w="241103" h="151806">
                <a:moveTo>
                  <a:pt x="0" y="0"/>
                </a:moveTo>
                <a:lnTo>
                  <a:pt x="8930" y="8930"/>
                </a:lnTo>
                <a:lnTo>
                  <a:pt x="17860" y="8930"/>
                </a:lnTo>
                <a:lnTo>
                  <a:pt x="35719" y="8930"/>
                </a:lnTo>
                <a:lnTo>
                  <a:pt x="62508" y="17859"/>
                </a:lnTo>
                <a:lnTo>
                  <a:pt x="98227" y="17859"/>
                </a:lnTo>
                <a:lnTo>
                  <a:pt x="142875" y="26789"/>
                </a:lnTo>
                <a:lnTo>
                  <a:pt x="178594" y="26789"/>
                </a:lnTo>
                <a:lnTo>
                  <a:pt x="205383" y="35719"/>
                </a:lnTo>
                <a:lnTo>
                  <a:pt x="232172" y="44649"/>
                </a:lnTo>
                <a:lnTo>
                  <a:pt x="241102" y="62508"/>
                </a:lnTo>
                <a:lnTo>
                  <a:pt x="232172" y="80367"/>
                </a:lnTo>
                <a:lnTo>
                  <a:pt x="214313" y="98226"/>
                </a:lnTo>
                <a:lnTo>
                  <a:pt x="178594" y="116086"/>
                </a:lnTo>
                <a:lnTo>
                  <a:pt x="151805" y="133945"/>
                </a:lnTo>
                <a:lnTo>
                  <a:pt x="116086" y="151805"/>
                </a:lnTo>
                <a:lnTo>
                  <a:pt x="98227" y="151805"/>
                </a:lnTo>
                <a:lnTo>
                  <a:pt x="98227" y="151805"/>
                </a:lnTo>
                <a:lnTo>
                  <a:pt x="107157" y="142875"/>
                </a:lnTo>
                <a:lnTo>
                  <a:pt x="125016" y="133945"/>
                </a:lnTo>
                <a:lnTo>
                  <a:pt x="12501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7" name="Freeform 29706"/>
          <p:cNvSpPr/>
          <p:nvPr/>
        </p:nvSpPr>
        <p:spPr bwMode="auto">
          <a:xfrm>
            <a:off x="3241477" y="1455539"/>
            <a:ext cx="151805" cy="107157"/>
          </a:xfrm>
          <a:custGeom>
            <a:avLst/>
            <a:gdLst/>
            <a:ahLst/>
            <a:cxnLst/>
            <a:rect l="0" t="0" r="0" b="0"/>
            <a:pathLst>
              <a:path w="151805" h="107157">
                <a:moveTo>
                  <a:pt x="71437" y="0"/>
                </a:moveTo>
                <a:lnTo>
                  <a:pt x="62507" y="0"/>
                </a:lnTo>
                <a:lnTo>
                  <a:pt x="53578" y="0"/>
                </a:lnTo>
                <a:lnTo>
                  <a:pt x="35718" y="0"/>
                </a:lnTo>
                <a:lnTo>
                  <a:pt x="17859" y="0"/>
                </a:lnTo>
                <a:lnTo>
                  <a:pt x="8929" y="8930"/>
                </a:lnTo>
                <a:lnTo>
                  <a:pt x="0" y="26789"/>
                </a:lnTo>
                <a:lnTo>
                  <a:pt x="0" y="44648"/>
                </a:lnTo>
                <a:lnTo>
                  <a:pt x="0" y="62508"/>
                </a:lnTo>
                <a:lnTo>
                  <a:pt x="0" y="80367"/>
                </a:lnTo>
                <a:lnTo>
                  <a:pt x="8929" y="89297"/>
                </a:lnTo>
                <a:lnTo>
                  <a:pt x="17859" y="98226"/>
                </a:lnTo>
                <a:lnTo>
                  <a:pt x="26789" y="107156"/>
                </a:lnTo>
                <a:lnTo>
                  <a:pt x="35718" y="107156"/>
                </a:lnTo>
                <a:lnTo>
                  <a:pt x="44648" y="98226"/>
                </a:lnTo>
                <a:lnTo>
                  <a:pt x="53578" y="89297"/>
                </a:lnTo>
                <a:lnTo>
                  <a:pt x="71437" y="71437"/>
                </a:lnTo>
                <a:lnTo>
                  <a:pt x="80367" y="53578"/>
                </a:lnTo>
                <a:lnTo>
                  <a:pt x="89296" y="35719"/>
                </a:lnTo>
                <a:lnTo>
                  <a:pt x="89296" y="26789"/>
                </a:lnTo>
                <a:lnTo>
                  <a:pt x="98226" y="26789"/>
                </a:lnTo>
                <a:lnTo>
                  <a:pt x="98226" y="35719"/>
                </a:lnTo>
                <a:lnTo>
                  <a:pt x="98226" y="44648"/>
                </a:lnTo>
                <a:lnTo>
                  <a:pt x="98226" y="62508"/>
                </a:lnTo>
                <a:lnTo>
                  <a:pt x="98226" y="71437"/>
                </a:lnTo>
                <a:lnTo>
                  <a:pt x="98226" y="89297"/>
                </a:lnTo>
                <a:lnTo>
                  <a:pt x="107156" y="98226"/>
                </a:lnTo>
                <a:lnTo>
                  <a:pt x="125015" y="107156"/>
                </a:lnTo>
                <a:lnTo>
                  <a:pt x="133945" y="107156"/>
                </a:lnTo>
                <a:lnTo>
                  <a:pt x="151804" y="98226"/>
                </a:lnTo>
                <a:lnTo>
                  <a:pt x="15180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8" name="Freeform 29707"/>
          <p:cNvSpPr/>
          <p:nvPr/>
        </p:nvSpPr>
        <p:spPr bwMode="auto">
          <a:xfrm>
            <a:off x="3411141" y="1464469"/>
            <a:ext cx="125016" cy="276821"/>
          </a:xfrm>
          <a:custGeom>
            <a:avLst/>
            <a:gdLst/>
            <a:ahLst/>
            <a:cxnLst/>
            <a:rect l="0" t="0" r="0" b="0"/>
            <a:pathLst>
              <a:path w="125016" h="276821">
                <a:moveTo>
                  <a:pt x="53578" y="0"/>
                </a:moveTo>
                <a:lnTo>
                  <a:pt x="44648" y="0"/>
                </a:lnTo>
                <a:lnTo>
                  <a:pt x="35718" y="0"/>
                </a:lnTo>
                <a:lnTo>
                  <a:pt x="26789" y="8929"/>
                </a:lnTo>
                <a:lnTo>
                  <a:pt x="8929" y="17859"/>
                </a:lnTo>
                <a:lnTo>
                  <a:pt x="0" y="26789"/>
                </a:lnTo>
                <a:lnTo>
                  <a:pt x="0" y="26789"/>
                </a:lnTo>
                <a:lnTo>
                  <a:pt x="0" y="35718"/>
                </a:lnTo>
                <a:lnTo>
                  <a:pt x="8929" y="35718"/>
                </a:lnTo>
                <a:lnTo>
                  <a:pt x="17859" y="26789"/>
                </a:lnTo>
                <a:lnTo>
                  <a:pt x="35718" y="26789"/>
                </a:lnTo>
                <a:lnTo>
                  <a:pt x="44648" y="17859"/>
                </a:lnTo>
                <a:lnTo>
                  <a:pt x="62507" y="8929"/>
                </a:lnTo>
                <a:lnTo>
                  <a:pt x="62507" y="17859"/>
                </a:lnTo>
                <a:lnTo>
                  <a:pt x="62507" y="17859"/>
                </a:lnTo>
                <a:lnTo>
                  <a:pt x="71437" y="35718"/>
                </a:lnTo>
                <a:lnTo>
                  <a:pt x="62507" y="53578"/>
                </a:lnTo>
                <a:lnTo>
                  <a:pt x="62507" y="71437"/>
                </a:lnTo>
                <a:lnTo>
                  <a:pt x="62507" y="89296"/>
                </a:lnTo>
                <a:lnTo>
                  <a:pt x="71437" y="116085"/>
                </a:lnTo>
                <a:lnTo>
                  <a:pt x="80367" y="142875"/>
                </a:lnTo>
                <a:lnTo>
                  <a:pt x="98226" y="160734"/>
                </a:lnTo>
                <a:lnTo>
                  <a:pt x="107156" y="187523"/>
                </a:lnTo>
                <a:lnTo>
                  <a:pt x="125015" y="205382"/>
                </a:lnTo>
                <a:lnTo>
                  <a:pt x="125015" y="232171"/>
                </a:lnTo>
                <a:lnTo>
                  <a:pt x="125015" y="250031"/>
                </a:lnTo>
                <a:lnTo>
                  <a:pt x="116086" y="267890"/>
                </a:lnTo>
                <a:lnTo>
                  <a:pt x="107156" y="276820"/>
                </a:lnTo>
                <a:lnTo>
                  <a:pt x="89297" y="276820"/>
                </a:lnTo>
                <a:lnTo>
                  <a:pt x="71437" y="276820"/>
                </a:lnTo>
                <a:lnTo>
                  <a:pt x="53578" y="258960"/>
                </a:lnTo>
                <a:lnTo>
                  <a:pt x="44648" y="232171"/>
                </a:lnTo>
                <a:lnTo>
                  <a:pt x="44648"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9" name="Freeform 29708"/>
          <p:cNvSpPr/>
          <p:nvPr/>
        </p:nvSpPr>
        <p:spPr bwMode="auto">
          <a:xfrm>
            <a:off x="3518297" y="1464469"/>
            <a:ext cx="160735" cy="107157"/>
          </a:xfrm>
          <a:custGeom>
            <a:avLst/>
            <a:gdLst/>
            <a:ahLst/>
            <a:cxnLst/>
            <a:rect l="0" t="0" r="0" b="0"/>
            <a:pathLst>
              <a:path w="160735" h="107157">
                <a:moveTo>
                  <a:pt x="26789" y="53578"/>
                </a:moveTo>
                <a:lnTo>
                  <a:pt x="17859" y="53578"/>
                </a:lnTo>
                <a:lnTo>
                  <a:pt x="8930" y="53578"/>
                </a:lnTo>
                <a:lnTo>
                  <a:pt x="0" y="53578"/>
                </a:lnTo>
                <a:lnTo>
                  <a:pt x="0" y="53578"/>
                </a:lnTo>
                <a:lnTo>
                  <a:pt x="0" y="44648"/>
                </a:lnTo>
                <a:lnTo>
                  <a:pt x="8930" y="44648"/>
                </a:lnTo>
                <a:lnTo>
                  <a:pt x="17859" y="44648"/>
                </a:lnTo>
                <a:lnTo>
                  <a:pt x="35719" y="35718"/>
                </a:lnTo>
                <a:lnTo>
                  <a:pt x="62508" y="35718"/>
                </a:lnTo>
                <a:lnTo>
                  <a:pt x="80367" y="26789"/>
                </a:lnTo>
                <a:lnTo>
                  <a:pt x="98226" y="17859"/>
                </a:lnTo>
                <a:lnTo>
                  <a:pt x="116086" y="8929"/>
                </a:lnTo>
                <a:lnTo>
                  <a:pt x="116086" y="0"/>
                </a:lnTo>
                <a:lnTo>
                  <a:pt x="107156" y="0"/>
                </a:lnTo>
                <a:lnTo>
                  <a:pt x="89297" y="0"/>
                </a:lnTo>
                <a:lnTo>
                  <a:pt x="71437" y="8929"/>
                </a:lnTo>
                <a:lnTo>
                  <a:pt x="53578" y="26789"/>
                </a:lnTo>
                <a:lnTo>
                  <a:pt x="44648" y="53578"/>
                </a:lnTo>
                <a:lnTo>
                  <a:pt x="35719" y="71437"/>
                </a:lnTo>
                <a:lnTo>
                  <a:pt x="44648" y="89296"/>
                </a:lnTo>
                <a:lnTo>
                  <a:pt x="62508" y="98226"/>
                </a:lnTo>
                <a:lnTo>
                  <a:pt x="80367" y="107156"/>
                </a:lnTo>
                <a:lnTo>
                  <a:pt x="107156" y="107156"/>
                </a:lnTo>
                <a:lnTo>
                  <a:pt x="133945" y="89296"/>
                </a:lnTo>
                <a:lnTo>
                  <a:pt x="160734" y="71437"/>
                </a:lnTo>
                <a:lnTo>
                  <a:pt x="16073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0" name="Freeform 29709"/>
          <p:cNvSpPr/>
          <p:nvPr/>
        </p:nvSpPr>
        <p:spPr bwMode="auto">
          <a:xfrm>
            <a:off x="3732609" y="1330523"/>
            <a:ext cx="205384" cy="214314"/>
          </a:xfrm>
          <a:custGeom>
            <a:avLst/>
            <a:gdLst/>
            <a:ahLst/>
            <a:cxnLst/>
            <a:rect l="0" t="0" r="0" b="0"/>
            <a:pathLst>
              <a:path w="205384" h="214314">
                <a:moveTo>
                  <a:pt x="0" y="53579"/>
                </a:moveTo>
                <a:lnTo>
                  <a:pt x="8930" y="53579"/>
                </a:lnTo>
                <a:lnTo>
                  <a:pt x="8930" y="62508"/>
                </a:lnTo>
                <a:lnTo>
                  <a:pt x="17860" y="71438"/>
                </a:lnTo>
                <a:lnTo>
                  <a:pt x="17860" y="98227"/>
                </a:lnTo>
                <a:lnTo>
                  <a:pt x="17860" y="116086"/>
                </a:lnTo>
                <a:lnTo>
                  <a:pt x="26789" y="142875"/>
                </a:lnTo>
                <a:lnTo>
                  <a:pt x="26789" y="169664"/>
                </a:lnTo>
                <a:lnTo>
                  <a:pt x="26789" y="187524"/>
                </a:lnTo>
                <a:lnTo>
                  <a:pt x="35719" y="205383"/>
                </a:lnTo>
                <a:lnTo>
                  <a:pt x="35719" y="214313"/>
                </a:lnTo>
                <a:lnTo>
                  <a:pt x="35719" y="214313"/>
                </a:lnTo>
                <a:lnTo>
                  <a:pt x="35719" y="214313"/>
                </a:lnTo>
                <a:lnTo>
                  <a:pt x="35719" y="205383"/>
                </a:lnTo>
                <a:lnTo>
                  <a:pt x="35719" y="178594"/>
                </a:lnTo>
                <a:lnTo>
                  <a:pt x="35719" y="151805"/>
                </a:lnTo>
                <a:lnTo>
                  <a:pt x="35719" y="125016"/>
                </a:lnTo>
                <a:lnTo>
                  <a:pt x="35719" y="89297"/>
                </a:lnTo>
                <a:lnTo>
                  <a:pt x="44649" y="62508"/>
                </a:lnTo>
                <a:lnTo>
                  <a:pt x="44649" y="44649"/>
                </a:lnTo>
                <a:lnTo>
                  <a:pt x="53579" y="35719"/>
                </a:lnTo>
                <a:lnTo>
                  <a:pt x="53579" y="44649"/>
                </a:lnTo>
                <a:lnTo>
                  <a:pt x="62508" y="62508"/>
                </a:lnTo>
                <a:lnTo>
                  <a:pt x="71438" y="89297"/>
                </a:lnTo>
                <a:lnTo>
                  <a:pt x="80368" y="116086"/>
                </a:lnTo>
                <a:lnTo>
                  <a:pt x="89297" y="151805"/>
                </a:lnTo>
                <a:lnTo>
                  <a:pt x="98227" y="169664"/>
                </a:lnTo>
                <a:lnTo>
                  <a:pt x="107157" y="196453"/>
                </a:lnTo>
                <a:lnTo>
                  <a:pt x="116086" y="214313"/>
                </a:lnTo>
                <a:lnTo>
                  <a:pt x="125016" y="214313"/>
                </a:lnTo>
                <a:lnTo>
                  <a:pt x="133946" y="205383"/>
                </a:lnTo>
                <a:lnTo>
                  <a:pt x="142875" y="187524"/>
                </a:lnTo>
                <a:lnTo>
                  <a:pt x="160735" y="160735"/>
                </a:lnTo>
                <a:lnTo>
                  <a:pt x="160735" y="125016"/>
                </a:lnTo>
                <a:lnTo>
                  <a:pt x="169664" y="89297"/>
                </a:lnTo>
                <a:lnTo>
                  <a:pt x="178594" y="53579"/>
                </a:lnTo>
                <a:lnTo>
                  <a:pt x="178594" y="26790"/>
                </a:lnTo>
                <a:lnTo>
                  <a:pt x="178594" y="8930"/>
                </a:lnTo>
                <a:lnTo>
                  <a:pt x="169664" y="0"/>
                </a:lnTo>
                <a:lnTo>
                  <a:pt x="169664" y="0"/>
                </a:lnTo>
                <a:lnTo>
                  <a:pt x="160735" y="0"/>
                </a:lnTo>
                <a:lnTo>
                  <a:pt x="160735" y="0"/>
                </a:lnTo>
                <a:lnTo>
                  <a:pt x="160735" y="8930"/>
                </a:lnTo>
                <a:lnTo>
                  <a:pt x="160735" y="8930"/>
                </a:lnTo>
                <a:lnTo>
                  <a:pt x="169664" y="17860"/>
                </a:lnTo>
                <a:lnTo>
                  <a:pt x="178594" y="26790"/>
                </a:lnTo>
                <a:lnTo>
                  <a:pt x="196454" y="35719"/>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1" name="Freeform 29710"/>
          <p:cNvSpPr/>
          <p:nvPr/>
        </p:nvSpPr>
        <p:spPr bwMode="auto">
          <a:xfrm>
            <a:off x="4000500" y="1357313"/>
            <a:ext cx="375048" cy="205383"/>
          </a:xfrm>
          <a:custGeom>
            <a:avLst/>
            <a:gdLst/>
            <a:ahLst/>
            <a:cxnLst/>
            <a:rect l="0" t="0" r="0" b="0"/>
            <a:pathLst>
              <a:path w="375048" h="205383">
                <a:moveTo>
                  <a:pt x="17859" y="71437"/>
                </a:moveTo>
                <a:lnTo>
                  <a:pt x="17859" y="71437"/>
                </a:lnTo>
                <a:lnTo>
                  <a:pt x="17859" y="71437"/>
                </a:lnTo>
                <a:lnTo>
                  <a:pt x="8930" y="80366"/>
                </a:lnTo>
                <a:lnTo>
                  <a:pt x="8930" y="80366"/>
                </a:lnTo>
                <a:lnTo>
                  <a:pt x="8930" y="98226"/>
                </a:lnTo>
                <a:lnTo>
                  <a:pt x="8930" y="116085"/>
                </a:lnTo>
                <a:lnTo>
                  <a:pt x="0" y="133945"/>
                </a:lnTo>
                <a:lnTo>
                  <a:pt x="0" y="160734"/>
                </a:lnTo>
                <a:lnTo>
                  <a:pt x="0" y="178593"/>
                </a:lnTo>
                <a:lnTo>
                  <a:pt x="8930" y="196452"/>
                </a:lnTo>
                <a:lnTo>
                  <a:pt x="8930" y="205382"/>
                </a:lnTo>
                <a:lnTo>
                  <a:pt x="17859" y="205382"/>
                </a:lnTo>
                <a:lnTo>
                  <a:pt x="26789" y="196452"/>
                </a:lnTo>
                <a:lnTo>
                  <a:pt x="44648" y="187523"/>
                </a:lnTo>
                <a:lnTo>
                  <a:pt x="53578" y="169663"/>
                </a:lnTo>
                <a:lnTo>
                  <a:pt x="62508" y="142874"/>
                </a:lnTo>
                <a:lnTo>
                  <a:pt x="80367" y="125015"/>
                </a:lnTo>
                <a:lnTo>
                  <a:pt x="89297" y="98226"/>
                </a:lnTo>
                <a:lnTo>
                  <a:pt x="98227" y="80366"/>
                </a:lnTo>
                <a:lnTo>
                  <a:pt x="98227" y="62507"/>
                </a:lnTo>
                <a:lnTo>
                  <a:pt x="98227" y="71437"/>
                </a:lnTo>
                <a:lnTo>
                  <a:pt x="98227" y="80366"/>
                </a:lnTo>
                <a:lnTo>
                  <a:pt x="89297" y="98226"/>
                </a:lnTo>
                <a:lnTo>
                  <a:pt x="80367" y="116085"/>
                </a:lnTo>
                <a:lnTo>
                  <a:pt x="80367" y="133945"/>
                </a:lnTo>
                <a:lnTo>
                  <a:pt x="80367" y="160734"/>
                </a:lnTo>
                <a:lnTo>
                  <a:pt x="80367" y="169663"/>
                </a:lnTo>
                <a:lnTo>
                  <a:pt x="80367" y="178593"/>
                </a:lnTo>
                <a:lnTo>
                  <a:pt x="89297" y="187523"/>
                </a:lnTo>
                <a:lnTo>
                  <a:pt x="98227" y="178593"/>
                </a:lnTo>
                <a:lnTo>
                  <a:pt x="107156" y="169663"/>
                </a:lnTo>
                <a:lnTo>
                  <a:pt x="125016" y="160734"/>
                </a:lnTo>
                <a:lnTo>
                  <a:pt x="133945" y="133945"/>
                </a:lnTo>
                <a:lnTo>
                  <a:pt x="142875" y="116085"/>
                </a:lnTo>
                <a:lnTo>
                  <a:pt x="160734" y="98226"/>
                </a:lnTo>
                <a:lnTo>
                  <a:pt x="169664" y="80366"/>
                </a:lnTo>
                <a:lnTo>
                  <a:pt x="169664" y="80366"/>
                </a:lnTo>
                <a:lnTo>
                  <a:pt x="169664" y="80366"/>
                </a:lnTo>
                <a:lnTo>
                  <a:pt x="169664" y="89296"/>
                </a:lnTo>
                <a:lnTo>
                  <a:pt x="169664" y="107156"/>
                </a:lnTo>
                <a:lnTo>
                  <a:pt x="160734" y="125015"/>
                </a:lnTo>
                <a:lnTo>
                  <a:pt x="160734" y="142874"/>
                </a:lnTo>
                <a:lnTo>
                  <a:pt x="160734" y="160734"/>
                </a:lnTo>
                <a:lnTo>
                  <a:pt x="160734" y="178593"/>
                </a:lnTo>
                <a:lnTo>
                  <a:pt x="160734" y="187523"/>
                </a:lnTo>
                <a:lnTo>
                  <a:pt x="160734" y="187523"/>
                </a:lnTo>
                <a:lnTo>
                  <a:pt x="169664" y="178593"/>
                </a:lnTo>
                <a:lnTo>
                  <a:pt x="178594" y="169663"/>
                </a:lnTo>
                <a:lnTo>
                  <a:pt x="187523" y="142874"/>
                </a:lnTo>
                <a:lnTo>
                  <a:pt x="196453" y="125015"/>
                </a:lnTo>
                <a:lnTo>
                  <a:pt x="205383" y="107156"/>
                </a:lnTo>
                <a:lnTo>
                  <a:pt x="214313" y="89296"/>
                </a:lnTo>
                <a:lnTo>
                  <a:pt x="223242" y="80366"/>
                </a:lnTo>
                <a:lnTo>
                  <a:pt x="223242" y="80366"/>
                </a:lnTo>
                <a:lnTo>
                  <a:pt x="223242" y="89296"/>
                </a:lnTo>
                <a:lnTo>
                  <a:pt x="223242" y="107156"/>
                </a:lnTo>
                <a:lnTo>
                  <a:pt x="214313" y="125015"/>
                </a:lnTo>
                <a:lnTo>
                  <a:pt x="214313" y="142874"/>
                </a:lnTo>
                <a:lnTo>
                  <a:pt x="214313" y="151804"/>
                </a:lnTo>
                <a:lnTo>
                  <a:pt x="214313" y="169663"/>
                </a:lnTo>
                <a:lnTo>
                  <a:pt x="214313" y="169663"/>
                </a:lnTo>
                <a:lnTo>
                  <a:pt x="214313" y="178593"/>
                </a:lnTo>
                <a:lnTo>
                  <a:pt x="223242" y="169663"/>
                </a:lnTo>
                <a:lnTo>
                  <a:pt x="232172" y="160734"/>
                </a:lnTo>
                <a:lnTo>
                  <a:pt x="250031" y="142874"/>
                </a:lnTo>
                <a:lnTo>
                  <a:pt x="258961" y="116085"/>
                </a:lnTo>
                <a:lnTo>
                  <a:pt x="276820" y="89296"/>
                </a:lnTo>
                <a:lnTo>
                  <a:pt x="285750" y="62507"/>
                </a:lnTo>
                <a:lnTo>
                  <a:pt x="294680" y="35718"/>
                </a:lnTo>
                <a:lnTo>
                  <a:pt x="303609" y="8929"/>
                </a:lnTo>
                <a:lnTo>
                  <a:pt x="312539" y="0"/>
                </a:lnTo>
                <a:lnTo>
                  <a:pt x="312539" y="0"/>
                </a:lnTo>
                <a:lnTo>
                  <a:pt x="312539" y="8929"/>
                </a:lnTo>
                <a:lnTo>
                  <a:pt x="312539" y="17859"/>
                </a:lnTo>
                <a:lnTo>
                  <a:pt x="303609" y="35718"/>
                </a:lnTo>
                <a:lnTo>
                  <a:pt x="303609" y="62507"/>
                </a:lnTo>
                <a:lnTo>
                  <a:pt x="303609" y="80366"/>
                </a:lnTo>
                <a:lnTo>
                  <a:pt x="294680" y="107156"/>
                </a:lnTo>
                <a:lnTo>
                  <a:pt x="294680" y="125015"/>
                </a:lnTo>
                <a:lnTo>
                  <a:pt x="294680" y="133945"/>
                </a:lnTo>
                <a:lnTo>
                  <a:pt x="294680" y="142874"/>
                </a:lnTo>
                <a:lnTo>
                  <a:pt x="294680" y="151804"/>
                </a:lnTo>
                <a:lnTo>
                  <a:pt x="303609" y="151804"/>
                </a:lnTo>
                <a:lnTo>
                  <a:pt x="303609" y="142874"/>
                </a:lnTo>
                <a:lnTo>
                  <a:pt x="312539" y="133945"/>
                </a:lnTo>
                <a:lnTo>
                  <a:pt x="321469" y="116085"/>
                </a:lnTo>
                <a:lnTo>
                  <a:pt x="330398" y="98226"/>
                </a:lnTo>
                <a:lnTo>
                  <a:pt x="339328" y="80366"/>
                </a:lnTo>
                <a:lnTo>
                  <a:pt x="348258" y="71437"/>
                </a:lnTo>
                <a:lnTo>
                  <a:pt x="357188" y="62507"/>
                </a:lnTo>
                <a:lnTo>
                  <a:pt x="366117" y="62507"/>
                </a:lnTo>
                <a:lnTo>
                  <a:pt x="375047" y="62507"/>
                </a:lnTo>
                <a:lnTo>
                  <a:pt x="375047" y="71437"/>
                </a:lnTo>
                <a:lnTo>
                  <a:pt x="375047" y="89296"/>
                </a:lnTo>
                <a:lnTo>
                  <a:pt x="375047" y="107156"/>
                </a:lnTo>
                <a:lnTo>
                  <a:pt x="375047" y="116085"/>
                </a:lnTo>
                <a:lnTo>
                  <a:pt x="375047" y="133945"/>
                </a:lnTo>
                <a:lnTo>
                  <a:pt x="366117" y="142874"/>
                </a:lnTo>
                <a:lnTo>
                  <a:pt x="366117" y="151804"/>
                </a:lnTo>
                <a:lnTo>
                  <a:pt x="357188" y="160734"/>
                </a:lnTo>
                <a:lnTo>
                  <a:pt x="357188" y="160734"/>
                </a:lnTo>
                <a:lnTo>
                  <a:pt x="348258" y="160734"/>
                </a:lnTo>
                <a:lnTo>
                  <a:pt x="348258" y="160734"/>
                </a:lnTo>
                <a:lnTo>
                  <a:pt x="339328" y="151804"/>
                </a:lnTo>
                <a:lnTo>
                  <a:pt x="339328" y="133945"/>
                </a:lnTo>
                <a:lnTo>
                  <a:pt x="348258" y="116085"/>
                </a:lnTo>
                <a:lnTo>
                  <a:pt x="357188" y="98226"/>
                </a:lnTo>
                <a:lnTo>
                  <a:pt x="35718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2" name="Freeform 29711"/>
          <p:cNvSpPr/>
          <p:nvPr/>
        </p:nvSpPr>
        <p:spPr bwMode="auto">
          <a:xfrm>
            <a:off x="4402336" y="1401961"/>
            <a:ext cx="125017" cy="80368"/>
          </a:xfrm>
          <a:custGeom>
            <a:avLst/>
            <a:gdLst/>
            <a:ahLst/>
            <a:cxnLst/>
            <a:rect l="0" t="0" r="0" b="0"/>
            <a:pathLst>
              <a:path w="125017" h="80368">
                <a:moveTo>
                  <a:pt x="0" y="53578"/>
                </a:moveTo>
                <a:lnTo>
                  <a:pt x="0" y="53578"/>
                </a:lnTo>
                <a:lnTo>
                  <a:pt x="8930" y="44648"/>
                </a:lnTo>
                <a:lnTo>
                  <a:pt x="8930" y="44648"/>
                </a:lnTo>
                <a:lnTo>
                  <a:pt x="8930" y="35718"/>
                </a:lnTo>
                <a:lnTo>
                  <a:pt x="17859" y="35718"/>
                </a:lnTo>
                <a:lnTo>
                  <a:pt x="17859" y="35718"/>
                </a:lnTo>
                <a:lnTo>
                  <a:pt x="26789" y="35718"/>
                </a:lnTo>
                <a:lnTo>
                  <a:pt x="35719" y="35718"/>
                </a:lnTo>
                <a:lnTo>
                  <a:pt x="44648" y="35718"/>
                </a:lnTo>
                <a:lnTo>
                  <a:pt x="53578" y="35718"/>
                </a:lnTo>
                <a:lnTo>
                  <a:pt x="62508" y="26789"/>
                </a:lnTo>
                <a:lnTo>
                  <a:pt x="71437" y="26789"/>
                </a:lnTo>
                <a:lnTo>
                  <a:pt x="80367" y="17859"/>
                </a:lnTo>
                <a:lnTo>
                  <a:pt x="80367" y="8929"/>
                </a:lnTo>
                <a:lnTo>
                  <a:pt x="89297" y="0"/>
                </a:lnTo>
                <a:lnTo>
                  <a:pt x="89297" y="0"/>
                </a:lnTo>
                <a:lnTo>
                  <a:pt x="80367" y="0"/>
                </a:lnTo>
                <a:lnTo>
                  <a:pt x="71437" y="8929"/>
                </a:lnTo>
                <a:lnTo>
                  <a:pt x="62508" y="17859"/>
                </a:lnTo>
                <a:lnTo>
                  <a:pt x="53578" y="35718"/>
                </a:lnTo>
                <a:lnTo>
                  <a:pt x="53578" y="53578"/>
                </a:lnTo>
                <a:lnTo>
                  <a:pt x="44648" y="71437"/>
                </a:lnTo>
                <a:lnTo>
                  <a:pt x="53578" y="80367"/>
                </a:lnTo>
                <a:lnTo>
                  <a:pt x="62508" y="80367"/>
                </a:lnTo>
                <a:lnTo>
                  <a:pt x="71437" y="80367"/>
                </a:lnTo>
                <a:lnTo>
                  <a:pt x="80367" y="80367"/>
                </a:lnTo>
                <a:lnTo>
                  <a:pt x="98227" y="71437"/>
                </a:lnTo>
                <a:lnTo>
                  <a:pt x="107156" y="62508"/>
                </a:lnTo>
                <a:lnTo>
                  <a:pt x="107156" y="53578"/>
                </a:lnTo>
                <a:lnTo>
                  <a:pt x="116086" y="44648"/>
                </a:lnTo>
                <a:lnTo>
                  <a:pt x="116086" y="35718"/>
                </a:lnTo>
                <a:lnTo>
                  <a:pt x="107156" y="35718"/>
                </a:lnTo>
                <a:lnTo>
                  <a:pt x="107156" y="35718"/>
                </a:lnTo>
                <a:lnTo>
                  <a:pt x="107156" y="44648"/>
                </a:lnTo>
                <a:lnTo>
                  <a:pt x="98227" y="44648"/>
                </a:lnTo>
                <a:lnTo>
                  <a:pt x="98227" y="53578"/>
                </a:lnTo>
                <a:lnTo>
                  <a:pt x="107156" y="53578"/>
                </a:lnTo>
                <a:lnTo>
                  <a:pt x="107156" y="53578"/>
                </a:lnTo>
                <a:lnTo>
                  <a:pt x="116086" y="44648"/>
                </a:lnTo>
                <a:lnTo>
                  <a:pt x="125016" y="35718"/>
                </a:lnTo>
                <a:lnTo>
                  <a:pt x="125016" y="26789"/>
                </a:lnTo>
                <a:lnTo>
                  <a:pt x="12501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3" name="Freeform 29712"/>
          <p:cNvSpPr/>
          <p:nvPr/>
        </p:nvSpPr>
        <p:spPr bwMode="auto">
          <a:xfrm>
            <a:off x="2893219" y="946547"/>
            <a:ext cx="187524" cy="250032"/>
          </a:xfrm>
          <a:custGeom>
            <a:avLst/>
            <a:gdLst/>
            <a:ahLst/>
            <a:cxnLst/>
            <a:rect l="0" t="0" r="0" b="0"/>
            <a:pathLst>
              <a:path w="187524" h="250032">
                <a:moveTo>
                  <a:pt x="0" y="44648"/>
                </a:moveTo>
                <a:lnTo>
                  <a:pt x="0" y="35719"/>
                </a:lnTo>
                <a:lnTo>
                  <a:pt x="8929" y="26789"/>
                </a:lnTo>
                <a:lnTo>
                  <a:pt x="8929" y="17859"/>
                </a:lnTo>
                <a:lnTo>
                  <a:pt x="8929" y="8929"/>
                </a:lnTo>
                <a:lnTo>
                  <a:pt x="17859" y="17859"/>
                </a:lnTo>
                <a:lnTo>
                  <a:pt x="17859" y="17859"/>
                </a:lnTo>
                <a:lnTo>
                  <a:pt x="26789" y="35719"/>
                </a:lnTo>
                <a:lnTo>
                  <a:pt x="35719" y="62508"/>
                </a:lnTo>
                <a:lnTo>
                  <a:pt x="44648" y="98226"/>
                </a:lnTo>
                <a:lnTo>
                  <a:pt x="62508" y="133945"/>
                </a:lnTo>
                <a:lnTo>
                  <a:pt x="71437" y="178594"/>
                </a:lnTo>
                <a:lnTo>
                  <a:pt x="80367" y="205383"/>
                </a:lnTo>
                <a:lnTo>
                  <a:pt x="89297" y="232172"/>
                </a:lnTo>
                <a:lnTo>
                  <a:pt x="107156" y="250031"/>
                </a:lnTo>
                <a:lnTo>
                  <a:pt x="116086" y="250031"/>
                </a:lnTo>
                <a:lnTo>
                  <a:pt x="125015" y="232172"/>
                </a:lnTo>
                <a:lnTo>
                  <a:pt x="142875" y="205383"/>
                </a:lnTo>
                <a:lnTo>
                  <a:pt x="151804" y="169664"/>
                </a:lnTo>
                <a:lnTo>
                  <a:pt x="160734" y="125015"/>
                </a:lnTo>
                <a:lnTo>
                  <a:pt x="160734" y="89297"/>
                </a:lnTo>
                <a:lnTo>
                  <a:pt x="169664" y="53578"/>
                </a:lnTo>
                <a:lnTo>
                  <a:pt x="169664" y="26789"/>
                </a:lnTo>
                <a:lnTo>
                  <a:pt x="169664" y="8929"/>
                </a:lnTo>
                <a:lnTo>
                  <a:pt x="169664" y="0"/>
                </a:lnTo>
                <a:lnTo>
                  <a:pt x="178594" y="0"/>
                </a:lnTo>
                <a:lnTo>
                  <a:pt x="178594" y="0"/>
                </a:lnTo>
                <a:lnTo>
                  <a:pt x="187523" y="8929"/>
                </a:lnTo>
                <a:lnTo>
                  <a:pt x="187523"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4" name="Freeform 29713"/>
          <p:cNvSpPr/>
          <p:nvPr/>
        </p:nvSpPr>
        <p:spPr bwMode="auto">
          <a:xfrm>
            <a:off x="3223617" y="928687"/>
            <a:ext cx="17861" cy="241103"/>
          </a:xfrm>
          <a:custGeom>
            <a:avLst/>
            <a:gdLst/>
            <a:ahLst/>
            <a:cxnLst/>
            <a:rect l="0" t="0" r="0" b="0"/>
            <a:pathLst>
              <a:path w="17861" h="241103">
                <a:moveTo>
                  <a:pt x="17860" y="0"/>
                </a:moveTo>
                <a:lnTo>
                  <a:pt x="8930" y="0"/>
                </a:lnTo>
                <a:lnTo>
                  <a:pt x="8930" y="8930"/>
                </a:lnTo>
                <a:lnTo>
                  <a:pt x="8930" y="26789"/>
                </a:lnTo>
                <a:lnTo>
                  <a:pt x="0" y="53579"/>
                </a:lnTo>
                <a:lnTo>
                  <a:pt x="0" y="89297"/>
                </a:lnTo>
                <a:lnTo>
                  <a:pt x="0" y="125016"/>
                </a:lnTo>
                <a:lnTo>
                  <a:pt x="0" y="169664"/>
                </a:lnTo>
                <a:lnTo>
                  <a:pt x="0" y="196454"/>
                </a:lnTo>
                <a:lnTo>
                  <a:pt x="0" y="223243"/>
                </a:lnTo>
                <a:lnTo>
                  <a:pt x="0" y="241102"/>
                </a:lnTo>
                <a:lnTo>
                  <a:pt x="8930" y="241102"/>
                </a:lnTo>
                <a:lnTo>
                  <a:pt x="8930" y="232172"/>
                </a:lnTo>
                <a:lnTo>
                  <a:pt x="17860" y="223243"/>
                </a:lnTo>
                <a:lnTo>
                  <a:pt x="17860" y="196454"/>
                </a:lnTo>
                <a:lnTo>
                  <a:pt x="8930" y="169664"/>
                </a:lnTo>
                <a:lnTo>
                  <a:pt x="8930" y="13394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5" name="Freeform 29714"/>
          <p:cNvSpPr/>
          <p:nvPr/>
        </p:nvSpPr>
        <p:spPr bwMode="auto">
          <a:xfrm>
            <a:off x="3116461" y="928687"/>
            <a:ext cx="232173" cy="151806"/>
          </a:xfrm>
          <a:custGeom>
            <a:avLst/>
            <a:gdLst/>
            <a:ahLst/>
            <a:cxnLst/>
            <a:rect l="0" t="0" r="0" b="0"/>
            <a:pathLst>
              <a:path w="232173" h="151806">
                <a:moveTo>
                  <a:pt x="0" y="35719"/>
                </a:moveTo>
                <a:lnTo>
                  <a:pt x="8930" y="35719"/>
                </a:lnTo>
                <a:lnTo>
                  <a:pt x="26789" y="35719"/>
                </a:lnTo>
                <a:lnTo>
                  <a:pt x="44648" y="35719"/>
                </a:lnTo>
                <a:lnTo>
                  <a:pt x="80367" y="26789"/>
                </a:lnTo>
                <a:lnTo>
                  <a:pt x="116086" y="17860"/>
                </a:lnTo>
                <a:lnTo>
                  <a:pt x="151805" y="8930"/>
                </a:lnTo>
                <a:lnTo>
                  <a:pt x="187523" y="0"/>
                </a:lnTo>
                <a:lnTo>
                  <a:pt x="214312" y="0"/>
                </a:lnTo>
                <a:lnTo>
                  <a:pt x="232172" y="0"/>
                </a:lnTo>
                <a:lnTo>
                  <a:pt x="232172" y="0"/>
                </a:lnTo>
                <a:lnTo>
                  <a:pt x="214312" y="17860"/>
                </a:lnTo>
                <a:lnTo>
                  <a:pt x="187523" y="53579"/>
                </a:lnTo>
                <a:lnTo>
                  <a:pt x="151805" y="80368"/>
                </a:lnTo>
                <a:lnTo>
                  <a:pt x="125016" y="116086"/>
                </a:lnTo>
                <a:lnTo>
                  <a:pt x="98227" y="142875"/>
                </a:lnTo>
                <a:lnTo>
                  <a:pt x="80367" y="151805"/>
                </a:lnTo>
                <a:lnTo>
                  <a:pt x="80367" y="151805"/>
                </a:lnTo>
                <a:lnTo>
                  <a:pt x="98227" y="151805"/>
                </a:lnTo>
                <a:lnTo>
                  <a:pt x="116086" y="133946"/>
                </a:lnTo>
                <a:lnTo>
                  <a:pt x="151805" y="107157"/>
                </a:lnTo>
                <a:lnTo>
                  <a:pt x="187523" y="80368"/>
                </a:lnTo>
                <a:lnTo>
                  <a:pt x="187523"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6" name="Freeform 29715"/>
          <p:cNvSpPr/>
          <p:nvPr/>
        </p:nvSpPr>
        <p:spPr bwMode="auto">
          <a:xfrm>
            <a:off x="3384352" y="892969"/>
            <a:ext cx="232172" cy="285751"/>
          </a:xfrm>
          <a:custGeom>
            <a:avLst/>
            <a:gdLst/>
            <a:ahLst/>
            <a:cxnLst/>
            <a:rect l="0" t="0" r="0" b="0"/>
            <a:pathLst>
              <a:path w="232172" h="285751">
                <a:moveTo>
                  <a:pt x="62507" y="53578"/>
                </a:moveTo>
                <a:lnTo>
                  <a:pt x="62507" y="53578"/>
                </a:lnTo>
                <a:lnTo>
                  <a:pt x="62507" y="53578"/>
                </a:lnTo>
                <a:lnTo>
                  <a:pt x="62507" y="53578"/>
                </a:lnTo>
                <a:lnTo>
                  <a:pt x="53578" y="62507"/>
                </a:lnTo>
                <a:lnTo>
                  <a:pt x="53578" y="80367"/>
                </a:lnTo>
                <a:lnTo>
                  <a:pt x="44648" y="107156"/>
                </a:lnTo>
                <a:lnTo>
                  <a:pt x="35718" y="142875"/>
                </a:lnTo>
                <a:lnTo>
                  <a:pt x="26789" y="178593"/>
                </a:lnTo>
                <a:lnTo>
                  <a:pt x="17859" y="214312"/>
                </a:lnTo>
                <a:lnTo>
                  <a:pt x="8929" y="250031"/>
                </a:lnTo>
                <a:lnTo>
                  <a:pt x="8929" y="267890"/>
                </a:lnTo>
                <a:lnTo>
                  <a:pt x="0" y="285750"/>
                </a:lnTo>
                <a:lnTo>
                  <a:pt x="0" y="285750"/>
                </a:lnTo>
                <a:lnTo>
                  <a:pt x="8929" y="285750"/>
                </a:lnTo>
                <a:lnTo>
                  <a:pt x="8929" y="258961"/>
                </a:lnTo>
                <a:lnTo>
                  <a:pt x="17859" y="241101"/>
                </a:lnTo>
                <a:lnTo>
                  <a:pt x="26789" y="205382"/>
                </a:lnTo>
                <a:lnTo>
                  <a:pt x="26789" y="169664"/>
                </a:lnTo>
                <a:lnTo>
                  <a:pt x="35718" y="125015"/>
                </a:lnTo>
                <a:lnTo>
                  <a:pt x="35718" y="89297"/>
                </a:lnTo>
                <a:lnTo>
                  <a:pt x="35718" y="62507"/>
                </a:lnTo>
                <a:lnTo>
                  <a:pt x="35718" y="44648"/>
                </a:lnTo>
                <a:lnTo>
                  <a:pt x="35718" y="35718"/>
                </a:lnTo>
                <a:lnTo>
                  <a:pt x="35718" y="35718"/>
                </a:lnTo>
                <a:lnTo>
                  <a:pt x="44648" y="44648"/>
                </a:lnTo>
                <a:lnTo>
                  <a:pt x="53578" y="71437"/>
                </a:lnTo>
                <a:lnTo>
                  <a:pt x="62507" y="98226"/>
                </a:lnTo>
                <a:lnTo>
                  <a:pt x="71437" y="125015"/>
                </a:lnTo>
                <a:lnTo>
                  <a:pt x="80367" y="160734"/>
                </a:lnTo>
                <a:lnTo>
                  <a:pt x="89296" y="196453"/>
                </a:lnTo>
                <a:lnTo>
                  <a:pt x="89296" y="232172"/>
                </a:lnTo>
                <a:lnTo>
                  <a:pt x="98226" y="258961"/>
                </a:lnTo>
                <a:lnTo>
                  <a:pt x="98226" y="276820"/>
                </a:lnTo>
                <a:lnTo>
                  <a:pt x="107156" y="285750"/>
                </a:lnTo>
                <a:lnTo>
                  <a:pt x="116086" y="285750"/>
                </a:lnTo>
                <a:lnTo>
                  <a:pt x="125015" y="276820"/>
                </a:lnTo>
                <a:lnTo>
                  <a:pt x="125015" y="258961"/>
                </a:lnTo>
                <a:lnTo>
                  <a:pt x="142875" y="232172"/>
                </a:lnTo>
                <a:lnTo>
                  <a:pt x="151804" y="196453"/>
                </a:lnTo>
                <a:lnTo>
                  <a:pt x="169664" y="151804"/>
                </a:lnTo>
                <a:lnTo>
                  <a:pt x="187523" y="107156"/>
                </a:lnTo>
                <a:lnTo>
                  <a:pt x="205382" y="62507"/>
                </a:lnTo>
                <a:lnTo>
                  <a:pt x="214312" y="35718"/>
                </a:lnTo>
                <a:lnTo>
                  <a:pt x="223242" y="8929"/>
                </a:lnTo>
                <a:lnTo>
                  <a:pt x="232171" y="0"/>
                </a:lnTo>
                <a:lnTo>
                  <a:pt x="232171"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7" name="Freeform 29716"/>
          <p:cNvSpPr/>
          <p:nvPr/>
        </p:nvSpPr>
        <p:spPr bwMode="auto">
          <a:xfrm>
            <a:off x="2875359" y="1705570"/>
            <a:ext cx="1660923" cy="866181"/>
          </a:xfrm>
          <a:custGeom>
            <a:avLst/>
            <a:gdLst/>
            <a:ahLst/>
            <a:cxnLst/>
            <a:rect l="0" t="0" r="0" b="0"/>
            <a:pathLst>
              <a:path w="1660923" h="866181">
                <a:moveTo>
                  <a:pt x="8930" y="8930"/>
                </a:moveTo>
                <a:lnTo>
                  <a:pt x="0" y="8930"/>
                </a:lnTo>
                <a:lnTo>
                  <a:pt x="0" y="8930"/>
                </a:lnTo>
                <a:lnTo>
                  <a:pt x="0" y="8930"/>
                </a:lnTo>
                <a:lnTo>
                  <a:pt x="0" y="8930"/>
                </a:lnTo>
                <a:lnTo>
                  <a:pt x="0" y="0"/>
                </a:lnTo>
                <a:lnTo>
                  <a:pt x="0" y="0"/>
                </a:lnTo>
                <a:lnTo>
                  <a:pt x="0" y="0"/>
                </a:lnTo>
                <a:lnTo>
                  <a:pt x="0" y="0"/>
                </a:lnTo>
                <a:lnTo>
                  <a:pt x="0" y="8930"/>
                </a:lnTo>
                <a:lnTo>
                  <a:pt x="0" y="8930"/>
                </a:lnTo>
                <a:lnTo>
                  <a:pt x="0" y="17859"/>
                </a:lnTo>
                <a:lnTo>
                  <a:pt x="0" y="26789"/>
                </a:lnTo>
                <a:lnTo>
                  <a:pt x="8930" y="35719"/>
                </a:lnTo>
                <a:lnTo>
                  <a:pt x="17860" y="53578"/>
                </a:lnTo>
                <a:lnTo>
                  <a:pt x="17860" y="71438"/>
                </a:lnTo>
                <a:lnTo>
                  <a:pt x="26789" y="98227"/>
                </a:lnTo>
                <a:lnTo>
                  <a:pt x="35719" y="133945"/>
                </a:lnTo>
                <a:lnTo>
                  <a:pt x="26789" y="169664"/>
                </a:lnTo>
                <a:lnTo>
                  <a:pt x="26789" y="223242"/>
                </a:lnTo>
                <a:lnTo>
                  <a:pt x="17860" y="276820"/>
                </a:lnTo>
                <a:lnTo>
                  <a:pt x="8930" y="330399"/>
                </a:lnTo>
                <a:lnTo>
                  <a:pt x="8930" y="383977"/>
                </a:lnTo>
                <a:lnTo>
                  <a:pt x="0" y="437555"/>
                </a:lnTo>
                <a:lnTo>
                  <a:pt x="0" y="491133"/>
                </a:lnTo>
                <a:lnTo>
                  <a:pt x="8930" y="535781"/>
                </a:lnTo>
                <a:lnTo>
                  <a:pt x="8930" y="580430"/>
                </a:lnTo>
                <a:lnTo>
                  <a:pt x="17860" y="625078"/>
                </a:lnTo>
                <a:lnTo>
                  <a:pt x="26789" y="660797"/>
                </a:lnTo>
                <a:lnTo>
                  <a:pt x="26789" y="696516"/>
                </a:lnTo>
                <a:lnTo>
                  <a:pt x="35719" y="732234"/>
                </a:lnTo>
                <a:lnTo>
                  <a:pt x="35719" y="759024"/>
                </a:lnTo>
                <a:lnTo>
                  <a:pt x="44649" y="785813"/>
                </a:lnTo>
                <a:lnTo>
                  <a:pt x="53579" y="812602"/>
                </a:lnTo>
                <a:lnTo>
                  <a:pt x="53579" y="830461"/>
                </a:lnTo>
                <a:lnTo>
                  <a:pt x="53579" y="839391"/>
                </a:lnTo>
                <a:lnTo>
                  <a:pt x="62508" y="848321"/>
                </a:lnTo>
                <a:lnTo>
                  <a:pt x="62508" y="857250"/>
                </a:lnTo>
                <a:lnTo>
                  <a:pt x="62508" y="866180"/>
                </a:lnTo>
                <a:lnTo>
                  <a:pt x="62508" y="866180"/>
                </a:lnTo>
                <a:lnTo>
                  <a:pt x="62508" y="866180"/>
                </a:lnTo>
                <a:lnTo>
                  <a:pt x="62508" y="866180"/>
                </a:lnTo>
                <a:lnTo>
                  <a:pt x="62508" y="857250"/>
                </a:lnTo>
                <a:lnTo>
                  <a:pt x="62508" y="857250"/>
                </a:lnTo>
                <a:lnTo>
                  <a:pt x="62508" y="857250"/>
                </a:lnTo>
                <a:lnTo>
                  <a:pt x="62508" y="857250"/>
                </a:lnTo>
                <a:lnTo>
                  <a:pt x="71438" y="857250"/>
                </a:lnTo>
                <a:lnTo>
                  <a:pt x="71438" y="848321"/>
                </a:lnTo>
                <a:lnTo>
                  <a:pt x="80368" y="839391"/>
                </a:lnTo>
                <a:lnTo>
                  <a:pt x="89297" y="830461"/>
                </a:lnTo>
                <a:lnTo>
                  <a:pt x="107157" y="821532"/>
                </a:lnTo>
                <a:lnTo>
                  <a:pt x="125016" y="812602"/>
                </a:lnTo>
                <a:lnTo>
                  <a:pt x="151805" y="803672"/>
                </a:lnTo>
                <a:lnTo>
                  <a:pt x="178594" y="794743"/>
                </a:lnTo>
                <a:lnTo>
                  <a:pt x="214313" y="794743"/>
                </a:lnTo>
                <a:lnTo>
                  <a:pt x="250032" y="785813"/>
                </a:lnTo>
                <a:lnTo>
                  <a:pt x="303610" y="785813"/>
                </a:lnTo>
                <a:lnTo>
                  <a:pt x="357188" y="776883"/>
                </a:lnTo>
                <a:lnTo>
                  <a:pt x="419696" y="776883"/>
                </a:lnTo>
                <a:lnTo>
                  <a:pt x="491133" y="776883"/>
                </a:lnTo>
                <a:lnTo>
                  <a:pt x="562571" y="776883"/>
                </a:lnTo>
                <a:lnTo>
                  <a:pt x="651868" y="767953"/>
                </a:lnTo>
                <a:lnTo>
                  <a:pt x="732235" y="767953"/>
                </a:lnTo>
                <a:lnTo>
                  <a:pt x="830461" y="767953"/>
                </a:lnTo>
                <a:lnTo>
                  <a:pt x="919758" y="759024"/>
                </a:lnTo>
                <a:lnTo>
                  <a:pt x="1017985" y="759024"/>
                </a:lnTo>
                <a:lnTo>
                  <a:pt x="1107282" y="759024"/>
                </a:lnTo>
                <a:lnTo>
                  <a:pt x="1196579" y="759024"/>
                </a:lnTo>
                <a:lnTo>
                  <a:pt x="1276946" y="759024"/>
                </a:lnTo>
                <a:lnTo>
                  <a:pt x="1357313" y="759024"/>
                </a:lnTo>
                <a:lnTo>
                  <a:pt x="1428750" y="759024"/>
                </a:lnTo>
                <a:lnTo>
                  <a:pt x="1491258" y="750094"/>
                </a:lnTo>
                <a:lnTo>
                  <a:pt x="1544836" y="750094"/>
                </a:lnTo>
                <a:lnTo>
                  <a:pt x="1589485" y="750094"/>
                </a:lnTo>
                <a:lnTo>
                  <a:pt x="1625204" y="750094"/>
                </a:lnTo>
                <a:lnTo>
                  <a:pt x="1643063" y="741164"/>
                </a:lnTo>
                <a:lnTo>
                  <a:pt x="1660922" y="732234"/>
                </a:lnTo>
                <a:lnTo>
                  <a:pt x="1660922" y="7322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8" name="Freeform 29717"/>
          <p:cNvSpPr/>
          <p:nvPr/>
        </p:nvSpPr>
        <p:spPr bwMode="auto">
          <a:xfrm>
            <a:off x="4330898" y="2286000"/>
            <a:ext cx="285751" cy="312540"/>
          </a:xfrm>
          <a:custGeom>
            <a:avLst/>
            <a:gdLst/>
            <a:ahLst/>
            <a:cxnLst/>
            <a:rect l="0" t="0" r="0" b="0"/>
            <a:pathLst>
              <a:path w="285751" h="312540">
                <a:moveTo>
                  <a:pt x="0" y="0"/>
                </a:moveTo>
                <a:lnTo>
                  <a:pt x="0" y="0"/>
                </a:lnTo>
                <a:lnTo>
                  <a:pt x="8930" y="0"/>
                </a:lnTo>
                <a:lnTo>
                  <a:pt x="17860" y="0"/>
                </a:lnTo>
                <a:lnTo>
                  <a:pt x="26790" y="8929"/>
                </a:lnTo>
                <a:lnTo>
                  <a:pt x="35719" y="17859"/>
                </a:lnTo>
                <a:lnTo>
                  <a:pt x="62508" y="17859"/>
                </a:lnTo>
                <a:lnTo>
                  <a:pt x="89297" y="26789"/>
                </a:lnTo>
                <a:lnTo>
                  <a:pt x="125016" y="35719"/>
                </a:lnTo>
                <a:lnTo>
                  <a:pt x="169665" y="44648"/>
                </a:lnTo>
                <a:lnTo>
                  <a:pt x="214313" y="53578"/>
                </a:lnTo>
                <a:lnTo>
                  <a:pt x="258961" y="71437"/>
                </a:lnTo>
                <a:lnTo>
                  <a:pt x="276821" y="89297"/>
                </a:lnTo>
                <a:lnTo>
                  <a:pt x="285750" y="107156"/>
                </a:lnTo>
                <a:lnTo>
                  <a:pt x="276821" y="142875"/>
                </a:lnTo>
                <a:lnTo>
                  <a:pt x="241102" y="178594"/>
                </a:lnTo>
                <a:lnTo>
                  <a:pt x="196454" y="214313"/>
                </a:lnTo>
                <a:lnTo>
                  <a:pt x="142875" y="250031"/>
                </a:lnTo>
                <a:lnTo>
                  <a:pt x="107157" y="276820"/>
                </a:lnTo>
                <a:lnTo>
                  <a:pt x="89297" y="303609"/>
                </a:lnTo>
                <a:lnTo>
                  <a:pt x="98227" y="312539"/>
                </a:lnTo>
                <a:lnTo>
                  <a:pt x="125016" y="312539"/>
                </a:lnTo>
                <a:lnTo>
                  <a:pt x="125016"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9" name="Freeform 29718"/>
          <p:cNvSpPr/>
          <p:nvPr/>
        </p:nvSpPr>
        <p:spPr bwMode="auto">
          <a:xfrm>
            <a:off x="4884539" y="2071687"/>
            <a:ext cx="125017" cy="2071689"/>
          </a:xfrm>
          <a:custGeom>
            <a:avLst/>
            <a:gdLst/>
            <a:ahLst/>
            <a:cxnLst/>
            <a:rect l="0" t="0" r="0" b="0"/>
            <a:pathLst>
              <a:path w="125017" h="2071689">
                <a:moveTo>
                  <a:pt x="26789" y="44649"/>
                </a:moveTo>
                <a:lnTo>
                  <a:pt x="26789" y="44649"/>
                </a:lnTo>
                <a:lnTo>
                  <a:pt x="26789" y="44649"/>
                </a:lnTo>
                <a:lnTo>
                  <a:pt x="26789" y="35719"/>
                </a:lnTo>
                <a:lnTo>
                  <a:pt x="17859" y="26789"/>
                </a:lnTo>
                <a:lnTo>
                  <a:pt x="17859" y="17860"/>
                </a:lnTo>
                <a:lnTo>
                  <a:pt x="8930" y="17860"/>
                </a:lnTo>
                <a:lnTo>
                  <a:pt x="8930" y="8930"/>
                </a:lnTo>
                <a:lnTo>
                  <a:pt x="8930" y="8930"/>
                </a:lnTo>
                <a:lnTo>
                  <a:pt x="0" y="0"/>
                </a:lnTo>
                <a:lnTo>
                  <a:pt x="8930" y="0"/>
                </a:lnTo>
                <a:lnTo>
                  <a:pt x="8930" y="0"/>
                </a:lnTo>
                <a:lnTo>
                  <a:pt x="8930" y="0"/>
                </a:lnTo>
                <a:lnTo>
                  <a:pt x="8930" y="8930"/>
                </a:lnTo>
                <a:lnTo>
                  <a:pt x="8930" y="26789"/>
                </a:lnTo>
                <a:lnTo>
                  <a:pt x="8930" y="53578"/>
                </a:lnTo>
                <a:lnTo>
                  <a:pt x="8930" y="89297"/>
                </a:lnTo>
                <a:lnTo>
                  <a:pt x="8930" y="151805"/>
                </a:lnTo>
                <a:lnTo>
                  <a:pt x="8930" y="232172"/>
                </a:lnTo>
                <a:lnTo>
                  <a:pt x="8930" y="339328"/>
                </a:lnTo>
                <a:lnTo>
                  <a:pt x="17859" y="473274"/>
                </a:lnTo>
                <a:lnTo>
                  <a:pt x="26789" y="634008"/>
                </a:lnTo>
                <a:lnTo>
                  <a:pt x="44649" y="803672"/>
                </a:lnTo>
                <a:lnTo>
                  <a:pt x="71438" y="982266"/>
                </a:lnTo>
                <a:lnTo>
                  <a:pt x="98227" y="1151930"/>
                </a:lnTo>
                <a:lnTo>
                  <a:pt x="116086" y="1303734"/>
                </a:lnTo>
                <a:lnTo>
                  <a:pt x="125016" y="1437680"/>
                </a:lnTo>
                <a:lnTo>
                  <a:pt x="125016" y="1562695"/>
                </a:lnTo>
                <a:lnTo>
                  <a:pt x="107156" y="1669852"/>
                </a:lnTo>
                <a:lnTo>
                  <a:pt x="98227" y="1768078"/>
                </a:lnTo>
                <a:lnTo>
                  <a:pt x="80367" y="1848445"/>
                </a:lnTo>
                <a:lnTo>
                  <a:pt x="71438" y="1919883"/>
                </a:lnTo>
                <a:lnTo>
                  <a:pt x="80367" y="1973461"/>
                </a:lnTo>
                <a:lnTo>
                  <a:pt x="89297" y="2018109"/>
                </a:lnTo>
                <a:lnTo>
                  <a:pt x="98227" y="2053828"/>
                </a:lnTo>
                <a:lnTo>
                  <a:pt x="107156" y="2071688"/>
                </a:lnTo>
                <a:lnTo>
                  <a:pt x="107156" y="20716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0" name="Freeform 29719"/>
          <p:cNvSpPr/>
          <p:nvPr/>
        </p:nvSpPr>
        <p:spPr bwMode="auto">
          <a:xfrm>
            <a:off x="4866680" y="1848445"/>
            <a:ext cx="1687712" cy="2250282"/>
          </a:xfrm>
          <a:custGeom>
            <a:avLst/>
            <a:gdLst/>
            <a:ahLst/>
            <a:cxnLst/>
            <a:rect l="0" t="0" r="0" b="0"/>
            <a:pathLst>
              <a:path w="1687712" h="2250282">
                <a:moveTo>
                  <a:pt x="187523" y="187524"/>
                </a:moveTo>
                <a:lnTo>
                  <a:pt x="187523" y="178594"/>
                </a:lnTo>
                <a:lnTo>
                  <a:pt x="160734" y="178594"/>
                </a:lnTo>
                <a:lnTo>
                  <a:pt x="142875" y="169664"/>
                </a:lnTo>
                <a:lnTo>
                  <a:pt x="116086" y="160734"/>
                </a:lnTo>
                <a:lnTo>
                  <a:pt x="98226" y="160734"/>
                </a:lnTo>
                <a:lnTo>
                  <a:pt x="89297" y="151805"/>
                </a:lnTo>
                <a:lnTo>
                  <a:pt x="80367" y="151805"/>
                </a:lnTo>
                <a:lnTo>
                  <a:pt x="80367" y="142875"/>
                </a:lnTo>
                <a:lnTo>
                  <a:pt x="89297" y="133945"/>
                </a:lnTo>
                <a:lnTo>
                  <a:pt x="107156" y="125016"/>
                </a:lnTo>
                <a:lnTo>
                  <a:pt x="133945" y="125016"/>
                </a:lnTo>
                <a:lnTo>
                  <a:pt x="169664" y="116086"/>
                </a:lnTo>
                <a:lnTo>
                  <a:pt x="214312" y="107156"/>
                </a:lnTo>
                <a:lnTo>
                  <a:pt x="267890" y="107156"/>
                </a:lnTo>
                <a:lnTo>
                  <a:pt x="330398" y="98227"/>
                </a:lnTo>
                <a:lnTo>
                  <a:pt x="410765" y="80367"/>
                </a:lnTo>
                <a:lnTo>
                  <a:pt x="491133" y="71438"/>
                </a:lnTo>
                <a:lnTo>
                  <a:pt x="580429" y="62508"/>
                </a:lnTo>
                <a:lnTo>
                  <a:pt x="669726" y="53578"/>
                </a:lnTo>
                <a:lnTo>
                  <a:pt x="767953" y="35719"/>
                </a:lnTo>
                <a:lnTo>
                  <a:pt x="857250" y="26789"/>
                </a:lnTo>
                <a:lnTo>
                  <a:pt x="955476" y="17859"/>
                </a:lnTo>
                <a:lnTo>
                  <a:pt x="1044773" y="8930"/>
                </a:lnTo>
                <a:lnTo>
                  <a:pt x="1134070" y="0"/>
                </a:lnTo>
                <a:lnTo>
                  <a:pt x="1214437" y="0"/>
                </a:lnTo>
                <a:lnTo>
                  <a:pt x="1294804" y="0"/>
                </a:lnTo>
                <a:lnTo>
                  <a:pt x="1366242" y="0"/>
                </a:lnTo>
                <a:lnTo>
                  <a:pt x="1437679" y="8930"/>
                </a:lnTo>
                <a:lnTo>
                  <a:pt x="1500187" y="8930"/>
                </a:lnTo>
                <a:lnTo>
                  <a:pt x="1553765" y="17859"/>
                </a:lnTo>
                <a:lnTo>
                  <a:pt x="1598414" y="26789"/>
                </a:lnTo>
                <a:lnTo>
                  <a:pt x="1625203" y="35719"/>
                </a:lnTo>
                <a:lnTo>
                  <a:pt x="1643062" y="44649"/>
                </a:lnTo>
                <a:lnTo>
                  <a:pt x="1651992" y="53578"/>
                </a:lnTo>
                <a:lnTo>
                  <a:pt x="1651992" y="62508"/>
                </a:lnTo>
                <a:lnTo>
                  <a:pt x="1651992" y="80367"/>
                </a:lnTo>
                <a:lnTo>
                  <a:pt x="1634133" y="107156"/>
                </a:lnTo>
                <a:lnTo>
                  <a:pt x="1616273" y="142875"/>
                </a:lnTo>
                <a:lnTo>
                  <a:pt x="1598414" y="196453"/>
                </a:lnTo>
                <a:lnTo>
                  <a:pt x="1580554" y="258961"/>
                </a:lnTo>
                <a:lnTo>
                  <a:pt x="1553765" y="339328"/>
                </a:lnTo>
                <a:lnTo>
                  <a:pt x="1526976" y="437555"/>
                </a:lnTo>
                <a:lnTo>
                  <a:pt x="1500187" y="553641"/>
                </a:lnTo>
                <a:lnTo>
                  <a:pt x="1482328" y="678657"/>
                </a:lnTo>
                <a:lnTo>
                  <a:pt x="1473398" y="812602"/>
                </a:lnTo>
                <a:lnTo>
                  <a:pt x="1473398" y="946547"/>
                </a:lnTo>
                <a:lnTo>
                  <a:pt x="1473398" y="1080492"/>
                </a:lnTo>
                <a:lnTo>
                  <a:pt x="1500187" y="1205508"/>
                </a:lnTo>
                <a:lnTo>
                  <a:pt x="1526976" y="1330523"/>
                </a:lnTo>
                <a:lnTo>
                  <a:pt x="1562695" y="1446609"/>
                </a:lnTo>
                <a:lnTo>
                  <a:pt x="1598414" y="1553766"/>
                </a:lnTo>
                <a:lnTo>
                  <a:pt x="1625203" y="1660922"/>
                </a:lnTo>
                <a:lnTo>
                  <a:pt x="1651992" y="1750219"/>
                </a:lnTo>
                <a:lnTo>
                  <a:pt x="1669851" y="1839516"/>
                </a:lnTo>
                <a:lnTo>
                  <a:pt x="1678781" y="1919883"/>
                </a:lnTo>
                <a:lnTo>
                  <a:pt x="1687711" y="1991320"/>
                </a:lnTo>
                <a:lnTo>
                  <a:pt x="1687711" y="2053828"/>
                </a:lnTo>
                <a:lnTo>
                  <a:pt x="1687711" y="2098476"/>
                </a:lnTo>
                <a:lnTo>
                  <a:pt x="1678781" y="2143125"/>
                </a:lnTo>
                <a:lnTo>
                  <a:pt x="1669851" y="2169914"/>
                </a:lnTo>
                <a:lnTo>
                  <a:pt x="1660922" y="2187773"/>
                </a:lnTo>
                <a:lnTo>
                  <a:pt x="1643062" y="2196703"/>
                </a:lnTo>
                <a:lnTo>
                  <a:pt x="1625203" y="2205633"/>
                </a:lnTo>
                <a:lnTo>
                  <a:pt x="1598414" y="2205633"/>
                </a:lnTo>
                <a:lnTo>
                  <a:pt x="1562695" y="2214562"/>
                </a:lnTo>
                <a:lnTo>
                  <a:pt x="1518047" y="2214562"/>
                </a:lnTo>
                <a:lnTo>
                  <a:pt x="1473398" y="2223492"/>
                </a:lnTo>
                <a:lnTo>
                  <a:pt x="1410890" y="2223492"/>
                </a:lnTo>
                <a:lnTo>
                  <a:pt x="1339453" y="2232422"/>
                </a:lnTo>
                <a:lnTo>
                  <a:pt x="1259086" y="2241351"/>
                </a:lnTo>
                <a:lnTo>
                  <a:pt x="1169789" y="2250281"/>
                </a:lnTo>
                <a:lnTo>
                  <a:pt x="1080492" y="2250281"/>
                </a:lnTo>
                <a:lnTo>
                  <a:pt x="973336" y="2250281"/>
                </a:lnTo>
                <a:lnTo>
                  <a:pt x="866179" y="2241351"/>
                </a:lnTo>
                <a:lnTo>
                  <a:pt x="750093" y="2232422"/>
                </a:lnTo>
                <a:lnTo>
                  <a:pt x="625078" y="2223492"/>
                </a:lnTo>
                <a:lnTo>
                  <a:pt x="500062" y="2205633"/>
                </a:lnTo>
                <a:lnTo>
                  <a:pt x="383976" y="2196703"/>
                </a:lnTo>
                <a:lnTo>
                  <a:pt x="267890" y="2187773"/>
                </a:lnTo>
                <a:lnTo>
                  <a:pt x="178593" y="2178844"/>
                </a:lnTo>
                <a:lnTo>
                  <a:pt x="98226" y="2178844"/>
                </a:lnTo>
                <a:lnTo>
                  <a:pt x="35718" y="2169914"/>
                </a:lnTo>
                <a:lnTo>
                  <a:pt x="0" y="2160984"/>
                </a:lnTo>
                <a:lnTo>
                  <a:pt x="0" y="21609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1" name="Freeform 29720"/>
          <p:cNvSpPr/>
          <p:nvPr/>
        </p:nvSpPr>
        <p:spPr bwMode="auto">
          <a:xfrm>
            <a:off x="5197078" y="2044898"/>
            <a:ext cx="223243" cy="339329"/>
          </a:xfrm>
          <a:custGeom>
            <a:avLst/>
            <a:gdLst/>
            <a:ahLst/>
            <a:cxnLst/>
            <a:rect l="0" t="0" r="0" b="0"/>
            <a:pathLst>
              <a:path w="223243" h="339329">
                <a:moveTo>
                  <a:pt x="8930" y="196453"/>
                </a:moveTo>
                <a:lnTo>
                  <a:pt x="8930" y="187524"/>
                </a:lnTo>
                <a:lnTo>
                  <a:pt x="0" y="178594"/>
                </a:lnTo>
                <a:lnTo>
                  <a:pt x="0" y="160735"/>
                </a:lnTo>
                <a:lnTo>
                  <a:pt x="0" y="142875"/>
                </a:lnTo>
                <a:lnTo>
                  <a:pt x="8930" y="125016"/>
                </a:lnTo>
                <a:lnTo>
                  <a:pt x="8930" y="116086"/>
                </a:lnTo>
                <a:lnTo>
                  <a:pt x="8930" y="98227"/>
                </a:lnTo>
                <a:lnTo>
                  <a:pt x="8930" y="80367"/>
                </a:lnTo>
                <a:lnTo>
                  <a:pt x="17860" y="71438"/>
                </a:lnTo>
                <a:lnTo>
                  <a:pt x="17860" y="71438"/>
                </a:lnTo>
                <a:lnTo>
                  <a:pt x="17860" y="71438"/>
                </a:lnTo>
                <a:lnTo>
                  <a:pt x="17860" y="71438"/>
                </a:lnTo>
                <a:lnTo>
                  <a:pt x="26789" y="98227"/>
                </a:lnTo>
                <a:lnTo>
                  <a:pt x="26789" y="125016"/>
                </a:lnTo>
                <a:lnTo>
                  <a:pt x="26789" y="169664"/>
                </a:lnTo>
                <a:lnTo>
                  <a:pt x="26789" y="214313"/>
                </a:lnTo>
                <a:lnTo>
                  <a:pt x="26789" y="258961"/>
                </a:lnTo>
                <a:lnTo>
                  <a:pt x="35719" y="294680"/>
                </a:lnTo>
                <a:lnTo>
                  <a:pt x="35719" y="321469"/>
                </a:lnTo>
                <a:lnTo>
                  <a:pt x="35719" y="339328"/>
                </a:lnTo>
                <a:lnTo>
                  <a:pt x="35719" y="339328"/>
                </a:lnTo>
                <a:lnTo>
                  <a:pt x="35719" y="339328"/>
                </a:lnTo>
                <a:lnTo>
                  <a:pt x="35719" y="321469"/>
                </a:lnTo>
                <a:lnTo>
                  <a:pt x="35719" y="294680"/>
                </a:lnTo>
                <a:lnTo>
                  <a:pt x="26789" y="258961"/>
                </a:lnTo>
                <a:lnTo>
                  <a:pt x="26789" y="214313"/>
                </a:lnTo>
                <a:lnTo>
                  <a:pt x="17860" y="160735"/>
                </a:lnTo>
                <a:lnTo>
                  <a:pt x="26789" y="116086"/>
                </a:lnTo>
                <a:lnTo>
                  <a:pt x="35719" y="71438"/>
                </a:lnTo>
                <a:lnTo>
                  <a:pt x="53578" y="44649"/>
                </a:lnTo>
                <a:lnTo>
                  <a:pt x="71438" y="17860"/>
                </a:lnTo>
                <a:lnTo>
                  <a:pt x="98227" y="8930"/>
                </a:lnTo>
                <a:lnTo>
                  <a:pt x="133945" y="0"/>
                </a:lnTo>
                <a:lnTo>
                  <a:pt x="169664" y="0"/>
                </a:lnTo>
                <a:lnTo>
                  <a:pt x="196453" y="8930"/>
                </a:lnTo>
                <a:lnTo>
                  <a:pt x="214313" y="17860"/>
                </a:lnTo>
                <a:lnTo>
                  <a:pt x="223242" y="44649"/>
                </a:lnTo>
                <a:lnTo>
                  <a:pt x="214313" y="62508"/>
                </a:lnTo>
                <a:lnTo>
                  <a:pt x="205383" y="89297"/>
                </a:lnTo>
                <a:lnTo>
                  <a:pt x="178594" y="116086"/>
                </a:lnTo>
                <a:lnTo>
                  <a:pt x="151805" y="142875"/>
                </a:lnTo>
                <a:lnTo>
                  <a:pt x="125016" y="160735"/>
                </a:lnTo>
                <a:lnTo>
                  <a:pt x="107156" y="178594"/>
                </a:lnTo>
                <a:lnTo>
                  <a:pt x="98227" y="169664"/>
                </a:lnTo>
                <a:lnTo>
                  <a:pt x="107156" y="160735"/>
                </a:lnTo>
                <a:lnTo>
                  <a:pt x="10715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2" name="Freeform 29721"/>
          <p:cNvSpPr/>
          <p:nvPr/>
        </p:nvSpPr>
        <p:spPr bwMode="auto">
          <a:xfrm>
            <a:off x="5331023" y="2187773"/>
            <a:ext cx="178595" cy="178595"/>
          </a:xfrm>
          <a:custGeom>
            <a:avLst/>
            <a:gdLst/>
            <a:ahLst/>
            <a:cxnLst/>
            <a:rect l="0" t="0" r="0" b="0"/>
            <a:pathLst>
              <a:path w="178595" h="178595">
                <a:moveTo>
                  <a:pt x="89297" y="0"/>
                </a:moveTo>
                <a:lnTo>
                  <a:pt x="89297" y="0"/>
                </a:lnTo>
                <a:lnTo>
                  <a:pt x="80368" y="0"/>
                </a:lnTo>
                <a:lnTo>
                  <a:pt x="71438" y="0"/>
                </a:lnTo>
                <a:lnTo>
                  <a:pt x="62508" y="0"/>
                </a:lnTo>
                <a:lnTo>
                  <a:pt x="44649" y="8930"/>
                </a:lnTo>
                <a:lnTo>
                  <a:pt x="35719" y="35719"/>
                </a:lnTo>
                <a:lnTo>
                  <a:pt x="26790" y="62508"/>
                </a:lnTo>
                <a:lnTo>
                  <a:pt x="8930" y="89297"/>
                </a:lnTo>
                <a:lnTo>
                  <a:pt x="8930" y="116086"/>
                </a:lnTo>
                <a:lnTo>
                  <a:pt x="0" y="142875"/>
                </a:lnTo>
                <a:lnTo>
                  <a:pt x="0" y="160735"/>
                </a:lnTo>
                <a:lnTo>
                  <a:pt x="8930" y="169664"/>
                </a:lnTo>
                <a:lnTo>
                  <a:pt x="26790" y="160735"/>
                </a:lnTo>
                <a:lnTo>
                  <a:pt x="44649" y="142875"/>
                </a:lnTo>
                <a:lnTo>
                  <a:pt x="71438" y="125016"/>
                </a:lnTo>
                <a:lnTo>
                  <a:pt x="98227" y="89297"/>
                </a:lnTo>
                <a:lnTo>
                  <a:pt x="125016" y="62508"/>
                </a:lnTo>
                <a:lnTo>
                  <a:pt x="133946" y="26789"/>
                </a:lnTo>
                <a:lnTo>
                  <a:pt x="142875" y="8930"/>
                </a:lnTo>
                <a:lnTo>
                  <a:pt x="142875" y="8930"/>
                </a:lnTo>
                <a:lnTo>
                  <a:pt x="133946" y="17860"/>
                </a:lnTo>
                <a:lnTo>
                  <a:pt x="125016" y="44649"/>
                </a:lnTo>
                <a:lnTo>
                  <a:pt x="107157" y="71438"/>
                </a:lnTo>
                <a:lnTo>
                  <a:pt x="98227" y="107156"/>
                </a:lnTo>
                <a:lnTo>
                  <a:pt x="98227" y="142875"/>
                </a:lnTo>
                <a:lnTo>
                  <a:pt x="98227" y="160735"/>
                </a:lnTo>
                <a:lnTo>
                  <a:pt x="107157" y="169664"/>
                </a:lnTo>
                <a:lnTo>
                  <a:pt x="125016" y="178594"/>
                </a:lnTo>
                <a:lnTo>
                  <a:pt x="142875" y="169664"/>
                </a:lnTo>
                <a:lnTo>
                  <a:pt x="160735" y="142875"/>
                </a:lnTo>
                <a:lnTo>
                  <a:pt x="178594" y="116086"/>
                </a:lnTo>
                <a:lnTo>
                  <a:pt x="17859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3" name="Freeform 29722"/>
          <p:cNvSpPr/>
          <p:nvPr/>
        </p:nvSpPr>
        <p:spPr bwMode="auto">
          <a:xfrm>
            <a:off x="5500688" y="2178844"/>
            <a:ext cx="98227" cy="366118"/>
          </a:xfrm>
          <a:custGeom>
            <a:avLst/>
            <a:gdLst/>
            <a:ahLst/>
            <a:cxnLst/>
            <a:rect l="0" t="0" r="0" b="0"/>
            <a:pathLst>
              <a:path w="98227" h="366118">
                <a:moveTo>
                  <a:pt x="89296" y="0"/>
                </a:moveTo>
                <a:lnTo>
                  <a:pt x="80367" y="8929"/>
                </a:lnTo>
                <a:lnTo>
                  <a:pt x="62507" y="8929"/>
                </a:lnTo>
                <a:lnTo>
                  <a:pt x="44648" y="26789"/>
                </a:lnTo>
                <a:lnTo>
                  <a:pt x="26789" y="35718"/>
                </a:lnTo>
                <a:lnTo>
                  <a:pt x="17859" y="53578"/>
                </a:lnTo>
                <a:lnTo>
                  <a:pt x="8929" y="71437"/>
                </a:lnTo>
                <a:lnTo>
                  <a:pt x="0" y="89296"/>
                </a:lnTo>
                <a:lnTo>
                  <a:pt x="8929" y="89296"/>
                </a:lnTo>
                <a:lnTo>
                  <a:pt x="17859" y="98226"/>
                </a:lnTo>
                <a:lnTo>
                  <a:pt x="35718" y="89296"/>
                </a:lnTo>
                <a:lnTo>
                  <a:pt x="53578" y="71437"/>
                </a:lnTo>
                <a:lnTo>
                  <a:pt x="71437" y="62507"/>
                </a:lnTo>
                <a:lnTo>
                  <a:pt x="89296" y="44648"/>
                </a:lnTo>
                <a:lnTo>
                  <a:pt x="98226" y="26789"/>
                </a:lnTo>
                <a:lnTo>
                  <a:pt x="98226" y="17859"/>
                </a:lnTo>
                <a:lnTo>
                  <a:pt x="98226" y="17859"/>
                </a:lnTo>
                <a:lnTo>
                  <a:pt x="89296" y="35718"/>
                </a:lnTo>
                <a:lnTo>
                  <a:pt x="80367" y="53578"/>
                </a:lnTo>
                <a:lnTo>
                  <a:pt x="71437" y="89296"/>
                </a:lnTo>
                <a:lnTo>
                  <a:pt x="62507" y="133945"/>
                </a:lnTo>
                <a:lnTo>
                  <a:pt x="62507" y="178593"/>
                </a:lnTo>
                <a:lnTo>
                  <a:pt x="71437" y="232171"/>
                </a:lnTo>
                <a:lnTo>
                  <a:pt x="80367" y="276820"/>
                </a:lnTo>
                <a:lnTo>
                  <a:pt x="80367" y="312539"/>
                </a:lnTo>
                <a:lnTo>
                  <a:pt x="89296" y="339328"/>
                </a:lnTo>
                <a:lnTo>
                  <a:pt x="80367" y="357187"/>
                </a:lnTo>
                <a:lnTo>
                  <a:pt x="80367" y="366117"/>
                </a:lnTo>
                <a:lnTo>
                  <a:pt x="71437" y="348258"/>
                </a:lnTo>
                <a:lnTo>
                  <a:pt x="71437" y="321469"/>
                </a:lnTo>
                <a:lnTo>
                  <a:pt x="62507" y="276820"/>
                </a:lnTo>
                <a:lnTo>
                  <a:pt x="62507" y="232171"/>
                </a:lnTo>
                <a:lnTo>
                  <a:pt x="62507"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4" name="Freeform 29723"/>
          <p:cNvSpPr/>
          <p:nvPr/>
        </p:nvSpPr>
        <p:spPr bwMode="auto">
          <a:xfrm>
            <a:off x="5652492" y="2196703"/>
            <a:ext cx="116087" cy="142876"/>
          </a:xfrm>
          <a:custGeom>
            <a:avLst/>
            <a:gdLst/>
            <a:ahLst/>
            <a:cxnLst/>
            <a:rect l="0" t="0" r="0" b="0"/>
            <a:pathLst>
              <a:path w="116087" h="142876">
                <a:moveTo>
                  <a:pt x="26789" y="62508"/>
                </a:moveTo>
                <a:lnTo>
                  <a:pt x="17860" y="53578"/>
                </a:lnTo>
                <a:lnTo>
                  <a:pt x="17860" y="53578"/>
                </a:lnTo>
                <a:lnTo>
                  <a:pt x="17860" y="53578"/>
                </a:lnTo>
                <a:lnTo>
                  <a:pt x="8930" y="53578"/>
                </a:lnTo>
                <a:lnTo>
                  <a:pt x="17860" y="44648"/>
                </a:lnTo>
                <a:lnTo>
                  <a:pt x="26789" y="35719"/>
                </a:lnTo>
                <a:lnTo>
                  <a:pt x="35719" y="26789"/>
                </a:lnTo>
                <a:lnTo>
                  <a:pt x="44649" y="17859"/>
                </a:lnTo>
                <a:lnTo>
                  <a:pt x="62508" y="8930"/>
                </a:lnTo>
                <a:lnTo>
                  <a:pt x="62508" y="0"/>
                </a:lnTo>
                <a:lnTo>
                  <a:pt x="62508" y="0"/>
                </a:lnTo>
                <a:lnTo>
                  <a:pt x="62508" y="0"/>
                </a:lnTo>
                <a:lnTo>
                  <a:pt x="44649" y="8930"/>
                </a:lnTo>
                <a:lnTo>
                  <a:pt x="35719" y="26789"/>
                </a:lnTo>
                <a:lnTo>
                  <a:pt x="8930" y="53578"/>
                </a:lnTo>
                <a:lnTo>
                  <a:pt x="0" y="80367"/>
                </a:lnTo>
                <a:lnTo>
                  <a:pt x="0" y="107156"/>
                </a:lnTo>
                <a:lnTo>
                  <a:pt x="0" y="125016"/>
                </a:lnTo>
                <a:lnTo>
                  <a:pt x="17860" y="142875"/>
                </a:lnTo>
                <a:lnTo>
                  <a:pt x="35719" y="142875"/>
                </a:lnTo>
                <a:lnTo>
                  <a:pt x="62508" y="133945"/>
                </a:lnTo>
                <a:lnTo>
                  <a:pt x="89297" y="125016"/>
                </a:lnTo>
                <a:lnTo>
                  <a:pt x="116086" y="107156"/>
                </a:lnTo>
                <a:lnTo>
                  <a:pt x="11608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5" name="Freeform 29724"/>
          <p:cNvSpPr/>
          <p:nvPr/>
        </p:nvSpPr>
        <p:spPr bwMode="auto">
          <a:xfrm>
            <a:off x="5866805" y="2062758"/>
            <a:ext cx="80368" cy="250032"/>
          </a:xfrm>
          <a:custGeom>
            <a:avLst/>
            <a:gdLst/>
            <a:ahLst/>
            <a:cxnLst/>
            <a:rect l="0" t="0" r="0" b="0"/>
            <a:pathLst>
              <a:path w="80368" h="250032">
                <a:moveTo>
                  <a:pt x="80367" y="0"/>
                </a:moveTo>
                <a:lnTo>
                  <a:pt x="71437" y="8929"/>
                </a:lnTo>
                <a:lnTo>
                  <a:pt x="71437" y="17859"/>
                </a:lnTo>
                <a:lnTo>
                  <a:pt x="62508" y="26789"/>
                </a:lnTo>
                <a:lnTo>
                  <a:pt x="53578" y="53578"/>
                </a:lnTo>
                <a:lnTo>
                  <a:pt x="44648" y="89296"/>
                </a:lnTo>
                <a:lnTo>
                  <a:pt x="35718" y="125015"/>
                </a:lnTo>
                <a:lnTo>
                  <a:pt x="26789" y="160734"/>
                </a:lnTo>
                <a:lnTo>
                  <a:pt x="26789" y="196453"/>
                </a:lnTo>
                <a:lnTo>
                  <a:pt x="17859" y="223242"/>
                </a:lnTo>
                <a:lnTo>
                  <a:pt x="17859" y="241101"/>
                </a:lnTo>
                <a:lnTo>
                  <a:pt x="17859" y="250031"/>
                </a:lnTo>
                <a:lnTo>
                  <a:pt x="17859" y="250031"/>
                </a:lnTo>
                <a:lnTo>
                  <a:pt x="17859" y="241101"/>
                </a:lnTo>
                <a:lnTo>
                  <a:pt x="17859" y="214312"/>
                </a:lnTo>
                <a:lnTo>
                  <a:pt x="8929" y="187523"/>
                </a:lnTo>
                <a:lnTo>
                  <a:pt x="0" y="160734"/>
                </a:lnTo>
                <a:lnTo>
                  <a:pt x="0" y="116086"/>
                </a:lnTo>
                <a:lnTo>
                  <a:pt x="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6" name="Freeform 29725"/>
          <p:cNvSpPr/>
          <p:nvPr/>
        </p:nvSpPr>
        <p:spPr bwMode="auto">
          <a:xfrm>
            <a:off x="5759648" y="2035969"/>
            <a:ext cx="357189" cy="71438"/>
          </a:xfrm>
          <a:custGeom>
            <a:avLst/>
            <a:gdLst/>
            <a:ahLst/>
            <a:cxnLst/>
            <a:rect l="0" t="0" r="0" b="0"/>
            <a:pathLst>
              <a:path w="357189" h="71438">
                <a:moveTo>
                  <a:pt x="0" y="53578"/>
                </a:moveTo>
                <a:lnTo>
                  <a:pt x="0" y="53578"/>
                </a:lnTo>
                <a:lnTo>
                  <a:pt x="8930" y="62507"/>
                </a:lnTo>
                <a:lnTo>
                  <a:pt x="17860" y="62507"/>
                </a:lnTo>
                <a:lnTo>
                  <a:pt x="44649" y="71437"/>
                </a:lnTo>
                <a:lnTo>
                  <a:pt x="80368" y="62507"/>
                </a:lnTo>
                <a:lnTo>
                  <a:pt x="125016" y="62507"/>
                </a:lnTo>
                <a:lnTo>
                  <a:pt x="178594" y="53578"/>
                </a:lnTo>
                <a:lnTo>
                  <a:pt x="232172" y="35718"/>
                </a:lnTo>
                <a:lnTo>
                  <a:pt x="285750" y="26789"/>
                </a:lnTo>
                <a:lnTo>
                  <a:pt x="330399" y="8929"/>
                </a:lnTo>
                <a:lnTo>
                  <a:pt x="357188" y="0"/>
                </a:lnTo>
                <a:lnTo>
                  <a:pt x="35718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7" name="Freeform 29726"/>
          <p:cNvSpPr/>
          <p:nvPr/>
        </p:nvSpPr>
        <p:spPr bwMode="auto">
          <a:xfrm>
            <a:off x="5973961" y="2178844"/>
            <a:ext cx="142876" cy="160735"/>
          </a:xfrm>
          <a:custGeom>
            <a:avLst/>
            <a:gdLst/>
            <a:ahLst/>
            <a:cxnLst/>
            <a:rect l="0" t="0" r="0" b="0"/>
            <a:pathLst>
              <a:path w="142876" h="160735">
                <a:moveTo>
                  <a:pt x="62508" y="8929"/>
                </a:moveTo>
                <a:lnTo>
                  <a:pt x="53578" y="8929"/>
                </a:lnTo>
                <a:lnTo>
                  <a:pt x="53578" y="8929"/>
                </a:lnTo>
                <a:lnTo>
                  <a:pt x="44648" y="8929"/>
                </a:lnTo>
                <a:lnTo>
                  <a:pt x="35719" y="17859"/>
                </a:lnTo>
                <a:lnTo>
                  <a:pt x="26789" y="26789"/>
                </a:lnTo>
                <a:lnTo>
                  <a:pt x="17859" y="44648"/>
                </a:lnTo>
                <a:lnTo>
                  <a:pt x="8930" y="71437"/>
                </a:lnTo>
                <a:lnTo>
                  <a:pt x="0" y="107156"/>
                </a:lnTo>
                <a:lnTo>
                  <a:pt x="0" y="125015"/>
                </a:lnTo>
                <a:lnTo>
                  <a:pt x="0" y="151804"/>
                </a:lnTo>
                <a:lnTo>
                  <a:pt x="0" y="160734"/>
                </a:lnTo>
                <a:lnTo>
                  <a:pt x="17859" y="160734"/>
                </a:lnTo>
                <a:lnTo>
                  <a:pt x="26789" y="151804"/>
                </a:lnTo>
                <a:lnTo>
                  <a:pt x="35719" y="133945"/>
                </a:lnTo>
                <a:lnTo>
                  <a:pt x="53578" y="107156"/>
                </a:lnTo>
                <a:lnTo>
                  <a:pt x="80367" y="71437"/>
                </a:lnTo>
                <a:lnTo>
                  <a:pt x="98227" y="44648"/>
                </a:lnTo>
                <a:lnTo>
                  <a:pt x="107156" y="17859"/>
                </a:lnTo>
                <a:lnTo>
                  <a:pt x="116086" y="0"/>
                </a:lnTo>
                <a:lnTo>
                  <a:pt x="116086" y="0"/>
                </a:lnTo>
                <a:lnTo>
                  <a:pt x="107156" y="8929"/>
                </a:lnTo>
                <a:lnTo>
                  <a:pt x="98227" y="35718"/>
                </a:lnTo>
                <a:lnTo>
                  <a:pt x="89297" y="62507"/>
                </a:lnTo>
                <a:lnTo>
                  <a:pt x="80367" y="89296"/>
                </a:lnTo>
                <a:lnTo>
                  <a:pt x="80367" y="107156"/>
                </a:lnTo>
                <a:lnTo>
                  <a:pt x="80367" y="125015"/>
                </a:lnTo>
                <a:lnTo>
                  <a:pt x="80367" y="125015"/>
                </a:lnTo>
                <a:lnTo>
                  <a:pt x="98227" y="125015"/>
                </a:lnTo>
                <a:lnTo>
                  <a:pt x="107156" y="116085"/>
                </a:lnTo>
                <a:lnTo>
                  <a:pt x="125016" y="98226"/>
                </a:lnTo>
                <a:lnTo>
                  <a:pt x="142875" y="62507"/>
                </a:lnTo>
                <a:lnTo>
                  <a:pt x="142875"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8" name="Freeform 29727"/>
          <p:cNvSpPr/>
          <p:nvPr/>
        </p:nvSpPr>
        <p:spPr bwMode="auto">
          <a:xfrm>
            <a:off x="6134695" y="2009179"/>
            <a:ext cx="142876" cy="303611"/>
          </a:xfrm>
          <a:custGeom>
            <a:avLst/>
            <a:gdLst/>
            <a:ahLst/>
            <a:cxnLst/>
            <a:rect l="0" t="0" r="0" b="0"/>
            <a:pathLst>
              <a:path w="142876" h="303611">
                <a:moveTo>
                  <a:pt x="80368" y="0"/>
                </a:moveTo>
                <a:lnTo>
                  <a:pt x="71438" y="0"/>
                </a:lnTo>
                <a:lnTo>
                  <a:pt x="71438" y="8930"/>
                </a:lnTo>
                <a:lnTo>
                  <a:pt x="62508" y="17860"/>
                </a:lnTo>
                <a:lnTo>
                  <a:pt x="53578" y="35719"/>
                </a:lnTo>
                <a:lnTo>
                  <a:pt x="53578" y="53579"/>
                </a:lnTo>
                <a:lnTo>
                  <a:pt x="44649" y="71438"/>
                </a:lnTo>
                <a:lnTo>
                  <a:pt x="44649" y="98227"/>
                </a:lnTo>
                <a:lnTo>
                  <a:pt x="44649" y="125016"/>
                </a:lnTo>
                <a:lnTo>
                  <a:pt x="44649" y="160735"/>
                </a:lnTo>
                <a:lnTo>
                  <a:pt x="35719" y="196454"/>
                </a:lnTo>
                <a:lnTo>
                  <a:pt x="17860" y="241102"/>
                </a:lnTo>
                <a:lnTo>
                  <a:pt x="8930" y="267891"/>
                </a:lnTo>
                <a:lnTo>
                  <a:pt x="0" y="294680"/>
                </a:lnTo>
                <a:lnTo>
                  <a:pt x="0" y="303610"/>
                </a:lnTo>
                <a:lnTo>
                  <a:pt x="0" y="303610"/>
                </a:lnTo>
                <a:lnTo>
                  <a:pt x="8930" y="294680"/>
                </a:lnTo>
                <a:lnTo>
                  <a:pt x="17860" y="267891"/>
                </a:lnTo>
                <a:lnTo>
                  <a:pt x="35719" y="241102"/>
                </a:lnTo>
                <a:lnTo>
                  <a:pt x="62508" y="214313"/>
                </a:lnTo>
                <a:lnTo>
                  <a:pt x="89297" y="178594"/>
                </a:lnTo>
                <a:lnTo>
                  <a:pt x="116086" y="160735"/>
                </a:lnTo>
                <a:lnTo>
                  <a:pt x="133946" y="160735"/>
                </a:lnTo>
                <a:lnTo>
                  <a:pt x="142875" y="169665"/>
                </a:lnTo>
                <a:lnTo>
                  <a:pt x="142875" y="187524"/>
                </a:lnTo>
                <a:lnTo>
                  <a:pt x="142875" y="205383"/>
                </a:lnTo>
                <a:lnTo>
                  <a:pt x="125016" y="232172"/>
                </a:lnTo>
                <a:lnTo>
                  <a:pt x="107157" y="258961"/>
                </a:lnTo>
                <a:lnTo>
                  <a:pt x="89297" y="285750"/>
                </a:lnTo>
                <a:lnTo>
                  <a:pt x="71438" y="303610"/>
                </a:lnTo>
                <a:lnTo>
                  <a:pt x="53578" y="303610"/>
                </a:lnTo>
                <a:lnTo>
                  <a:pt x="53578" y="303610"/>
                </a:lnTo>
                <a:lnTo>
                  <a:pt x="53578" y="285750"/>
                </a:lnTo>
                <a:lnTo>
                  <a:pt x="62508" y="258961"/>
                </a:lnTo>
                <a:lnTo>
                  <a:pt x="62508"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9" name="Freeform 29728"/>
          <p:cNvSpPr/>
          <p:nvPr/>
        </p:nvSpPr>
        <p:spPr bwMode="auto">
          <a:xfrm>
            <a:off x="6268641" y="2000250"/>
            <a:ext cx="80368" cy="303610"/>
          </a:xfrm>
          <a:custGeom>
            <a:avLst/>
            <a:gdLst/>
            <a:ahLst/>
            <a:cxnLst/>
            <a:rect l="0" t="0" r="0" b="0"/>
            <a:pathLst>
              <a:path w="80368" h="303610">
                <a:moveTo>
                  <a:pt x="80367" y="0"/>
                </a:moveTo>
                <a:lnTo>
                  <a:pt x="80367" y="0"/>
                </a:lnTo>
                <a:lnTo>
                  <a:pt x="71437" y="0"/>
                </a:lnTo>
                <a:lnTo>
                  <a:pt x="71437" y="8929"/>
                </a:lnTo>
                <a:lnTo>
                  <a:pt x="62507" y="26789"/>
                </a:lnTo>
                <a:lnTo>
                  <a:pt x="53578" y="44648"/>
                </a:lnTo>
                <a:lnTo>
                  <a:pt x="44648" y="71437"/>
                </a:lnTo>
                <a:lnTo>
                  <a:pt x="35718" y="116086"/>
                </a:lnTo>
                <a:lnTo>
                  <a:pt x="26789" y="151804"/>
                </a:lnTo>
                <a:lnTo>
                  <a:pt x="17859" y="196453"/>
                </a:lnTo>
                <a:lnTo>
                  <a:pt x="8929" y="232172"/>
                </a:lnTo>
                <a:lnTo>
                  <a:pt x="0" y="267890"/>
                </a:lnTo>
                <a:lnTo>
                  <a:pt x="0" y="294679"/>
                </a:lnTo>
                <a:lnTo>
                  <a:pt x="0" y="303609"/>
                </a:lnTo>
                <a:lnTo>
                  <a:pt x="0" y="303609"/>
                </a:lnTo>
                <a:lnTo>
                  <a:pt x="17859" y="294679"/>
                </a:lnTo>
                <a:lnTo>
                  <a:pt x="35718" y="276820"/>
                </a:lnTo>
                <a:lnTo>
                  <a:pt x="53578" y="250031"/>
                </a:lnTo>
                <a:lnTo>
                  <a:pt x="5357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0" name="Freeform 29729"/>
          <p:cNvSpPr/>
          <p:nvPr/>
        </p:nvSpPr>
        <p:spPr bwMode="auto">
          <a:xfrm>
            <a:off x="6340078" y="2178844"/>
            <a:ext cx="107157" cy="133946"/>
          </a:xfrm>
          <a:custGeom>
            <a:avLst/>
            <a:gdLst/>
            <a:ahLst/>
            <a:cxnLst/>
            <a:rect l="0" t="0" r="0" b="0"/>
            <a:pathLst>
              <a:path w="107157" h="133946">
                <a:moveTo>
                  <a:pt x="44649" y="8929"/>
                </a:moveTo>
                <a:lnTo>
                  <a:pt x="35719" y="17859"/>
                </a:lnTo>
                <a:lnTo>
                  <a:pt x="17860" y="35718"/>
                </a:lnTo>
                <a:lnTo>
                  <a:pt x="8930" y="44648"/>
                </a:lnTo>
                <a:lnTo>
                  <a:pt x="0" y="71437"/>
                </a:lnTo>
                <a:lnTo>
                  <a:pt x="0" y="80367"/>
                </a:lnTo>
                <a:lnTo>
                  <a:pt x="8930" y="89296"/>
                </a:lnTo>
                <a:lnTo>
                  <a:pt x="17860" y="89296"/>
                </a:lnTo>
                <a:lnTo>
                  <a:pt x="26789" y="89296"/>
                </a:lnTo>
                <a:lnTo>
                  <a:pt x="53578" y="80367"/>
                </a:lnTo>
                <a:lnTo>
                  <a:pt x="62508" y="62507"/>
                </a:lnTo>
                <a:lnTo>
                  <a:pt x="80367" y="44648"/>
                </a:lnTo>
                <a:lnTo>
                  <a:pt x="98227" y="26789"/>
                </a:lnTo>
                <a:lnTo>
                  <a:pt x="107156" y="8929"/>
                </a:lnTo>
                <a:lnTo>
                  <a:pt x="107156" y="0"/>
                </a:lnTo>
                <a:lnTo>
                  <a:pt x="98227" y="0"/>
                </a:lnTo>
                <a:lnTo>
                  <a:pt x="89297" y="17859"/>
                </a:lnTo>
                <a:lnTo>
                  <a:pt x="80367" y="35718"/>
                </a:lnTo>
                <a:lnTo>
                  <a:pt x="62508" y="62507"/>
                </a:lnTo>
                <a:lnTo>
                  <a:pt x="53578" y="89296"/>
                </a:lnTo>
                <a:lnTo>
                  <a:pt x="53578" y="107156"/>
                </a:lnTo>
                <a:lnTo>
                  <a:pt x="53578" y="125015"/>
                </a:lnTo>
                <a:lnTo>
                  <a:pt x="53578" y="133945"/>
                </a:lnTo>
                <a:lnTo>
                  <a:pt x="53578" y="133945"/>
                </a:lnTo>
                <a:lnTo>
                  <a:pt x="62508" y="133945"/>
                </a:lnTo>
                <a:lnTo>
                  <a:pt x="71438" y="116085"/>
                </a:lnTo>
                <a:lnTo>
                  <a:pt x="71438"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1" name="Freeform 29730"/>
          <p:cNvSpPr/>
          <p:nvPr/>
        </p:nvSpPr>
        <p:spPr bwMode="auto">
          <a:xfrm>
            <a:off x="4929188" y="2580680"/>
            <a:ext cx="1285876" cy="151805"/>
          </a:xfrm>
          <a:custGeom>
            <a:avLst/>
            <a:gdLst/>
            <a:ahLst/>
            <a:cxnLst/>
            <a:rect l="0" t="0" r="0" b="0"/>
            <a:pathLst>
              <a:path w="1285876" h="151805">
                <a:moveTo>
                  <a:pt x="17859" y="151804"/>
                </a:moveTo>
                <a:lnTo>
                  <a:pt x="17859" y="151804"/>
                </a:lnTo>
                <a:lnTo>
                  <a:pt x="17859" y="151804"/>
                </a:lnTo>
                <a:lnTo>
                  <a:pt x="17859" y="151804"/>
                </a:lnTo>
                <a:lnTo>
                  <a:pt x="8929" y="151804"/>
                </a:lnTo>
                <a:lnTo>
                  <a:pt x="8929" y="151804"/>
                </a:lnTo>
                <a:lnTo>
                  <a:pt x="8929" y="151804"/>
                </a:lnTo>
                <a:lnTo>
                  <a:pt x="8929" y="151804"/>
                </a:lnTo>
                <a:lnTo>
                  <a:pt x="8929"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8929" y="151804"/>
                </a:lnTo>
                <a:lnTo>
                  <a:pt x="17859" y="151804"/>
                </a:lnTo>
                <a:lnTo>
                  <a:pt x="26789" y="151804"/>
                </a:lnTo>
                <a:lnTo>
                  <a:pt x="44648" y="151804"/>
                </a:lnTo>
                <a:lnTo>
                  <a:pt x="71437" y="142875"/>
                </a:lnTo>
                <a:lnTo>
                  <a:pt x="116085" y="142875"/>
                </a:lnTo>
                <a:lnTo>
                  <a:pt x="169664" y="133945"/>
                </a:lnTo>
                <a:lnTo>
                  <a:pt x="223242" y="125015"/>
                </a:lnTo>
                <a:lnTo>
                  <a:pt x="285750" y="116086"/>
                </a:lnTo>
                <a:lnTo>
                  <a:pt x="348257" y="107156"/>
                </a:lnTo>
                <a:lnTo>
                  <a:pt x="419695" y="98226"/>
                </a:lnTo>
                <a:lnTo>
                  <a:pt x="491132" y="98226"/>
                </a:lnTo>
                <a:lnTo>
                  <a:pt x="562570" y="89297"/>
                </a:lnTo>
                <a:lnTo>
                  <a:pt x="642937" y="89297"/>
                </a:lnTo>
                <a:lnTo>
                  <a:pt x="714375" y="80367"/>
                </a:lnTo>
                <a:lnTo>
                  <a:pt x="785812" y="71437"/>
                </a:lnTo>
                <a:lnTo>
                  <a:pt x="857250" y="71437"/>
                </a:lnTo>
                <a:lnTo>
                  <a:pt x="928687" y="62508"/>
                </a:lnTo>
                <a:lnTo>
                  <a:pt x="991195" y="44648"/>
                </a:lnTo>
                <a:lnTo>
                  <a:pt x="1053703" y="35718"/>
                </a:lnTo>
                <a:lnTo>
                  <a:pt x="1107281" y="26789"/>
                </a:lnTo>
                <a:lnTo>
                  <a:pt x="1151929" y="17859"/>
                </a:lnTo>
                <a:lnTo>
                  <a:pt x="1196578" y="8929"/>
                </a:lnTo>
                <a:lnTo>
                  <a:pt x="1223367" y="8929"/>
                </a:lnTo>
                <a:lnTo>
                  <a:pt x="1250156" y="0"/>
                </a:lnTo>
                <a:lnTo>
                  <a:pt x="1259085" y="0"/>
                </a:lnTo>
                <a:lnTo>
                  <a:pt x="1268015" y="8929"/>
                </a:lnTo>
                <a:lnTo>
                  <a:pt x="1276945" y="8929"/>
                </a:lnTo>
                <a:lnTo>
                  <a:pt x="1276945" y="8929"/>
                </a:lnTo>
                <a:lnTo>
                  <a:pt x="1276945" y="8929"/>
                </a:lnTo>
                <a:lnTo>
                  <a:pt x="1285875" y="17859"/>
                </a:lnTo>
                <a:lnTo>
                  <a:pt x="1285875" y="17859"/>
                </a:lnTo>
                <a:lnTo>
                  <a:pt x="1285875" y="17859"/>
                </a:lnTo>
                <a:lnTo>
                  <a:pt x="1276945" y="17859"/>
                </a:lnTo>
                <a:lnTo>
                  <a:pt x="1276945" y="17859"/>
                </a:lnTo>
                <a:lnTo>
                  <a:pt x="1268015" y="17859"/>
                </a:lnTo>
                <a:lnTo>
                  <a:pt x="1259085" y="26789"/>
                </a:lnTo>
                <a:lnTo>
                  <a:pt x="1250156" y="26789"/>
                </a:lnTo>
                <a:lnTo>
                  <a:pt x="1241226" y="26789"/>
                </a:lnTo>
                <a:lnTo>
                  <a:pt x="124122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2" name="Freeform 29731"/>
          <p:cNvSpPr/>
          <p:nvPr/>
        </p:nvSpPr>
        <p:spPr bwMode="auto">
          <a:xfrm>
            <a:off x="4554141" y="2366367"/>
            <a:ext cx="285751" cy="375048"/>
          </a:xfrm>
          <a:custGeom>
            <a:avLst/>
            <a:gdLst/>
            <a:ahLst/>
            <a:cxnLst/>
            <a:rect l="0" t="0" r="0" b="0"/>
            <a:pathLst>
              <a:path w="285751" h="375048">
                <a:moveTo>
                  <a:pt x="8929" y="8930"/>
                </a:moveTo>
                <a:lnTo>
                  <a:pt x="0" y="8930"/>
                </a:lnTo>
                <a:lnTo>
                  <a:pt x="0" y="8930"/>
                </a:lnTo>
                <a:lnTo>
                  <a:pt x="0" y="8930"/>
                </a:lnTo>
                <a:lnTo>
                  <a:pt x="0" y="8930"/>
                </a:lnTo>
                <a:lnTo>
                  <a:pt x="0" y="8930"/>
                </a:lnTo>
                <a:lnTo>
                  <a:pt x="0" y="0"/>
                </a:lnTo>
                <a:lnTo>
                  <a:pt x="0" y="0"/>
                </a:lnTo>
                <a:lnTo>
                  <a:pt x="8929" y="0"/>
                </a:lnTo>
                <a:lnTo>
                  <a:pt x="8929" y="0"/>
                </a:lnTo>
                <a:lnTo>
                  <a:pt x="17859" y="0"/>
                </a:lnTo>
                <a:lnTo>
                  <a:pt x="35718" y="0"/>
                </a:lnTo>
                <a:lnTo>
                  <a:pt x="53578" y="0"/>
                </a:lnTo>
                <a:lnTo>
                  <a:pt x="62507" y="0"/>
                </a:lnTo>
                <a:lnTo>
                  <a:pt x="80367" y="8930"/>
                </a:lnTo>
                <a:lnTo>
                  <a:pt x="98226" y="17859"/>
                </a:lnTo>
                <a:lnTo>
                  <a:pt x="107156" y="35719"/>
                </a:lnTo>
                <a:lnTo>
                  <a:pt x="107156" y="53578"/>
                </a:lnTo>
                <a:lnTo>
                  <a:pt x="116086" y="71437"/>
                </a:lnTo>
                <a:lnTo>
                  <a:pt x="107156" y="98227"/>
                </a:lnTo>
                <a:lnTo>
                  <a:pt x="98226" y="133946"/>
                </a:lnTo>
                <a:lnTo>
                  <a:pt x="98226" y="160735"/>
                </a:lnTo>
                <a:lnTo>
                  <a:pt x="89297" y="187524"/>
                </a:lnTo>
                <a:lnTo>
                  <a:pt x="80367" y="205383"/>
                </a:lnTo>
                <a:lnTo>
                  <a:pt x="71437" y="232172"/>
                </a:lnTo>
                <a:lnTo>
                  <a:pt x="71437" y="250031"/>
                </a:lnTo>
                <a:lnTo>
                  <a:pt x="71437" y="267891"/>
                </a:lnTo>
                <a:lnTo>
                  <a:pt x="80367" y="285750"/>
                </a:lnTo>
                <a:lnTo>
                  <a:pt x="80367" y="303610"/>
                </a:lnTo>
                <a:lnTo>
                  <a:pt x="80367" y="312539"/>
                </a:lnTo>
                <a:lnTo>
                  <a:pt x="89297" y="330399"/>
                </a:lnTo>
                <a:lnTo>
                  <a:pt x="89297" y="339328"/>
                </a:lnTo>
                <a:lnTo>
                  <a:pt x="98226" y="357188"/>
                </a:lnTo>
                <a:lnTo>
                  <a:pt x="98226" y="366117"/>
                </a:lnTo>
                <a:lnTo>
                  <a:pt x="107156" y="366117"/>
                </a:lnTo>
                <a:lnTo>
                  <a:pt x="107156" y="375047"/>
                </a:lnTo>
                <a:lnTo>
                  <a:pt x="125015" y="375047"/>
                </a:lnTo>
                <a:lnTo>
                  <a:pt x="133945" y="375047"/>
                </a:lnTo>
                <a:lnTo>
                  <a:pt x="151804" y="366117"/>
                </a:lnTo>
                <a:lnTo>
                  <a:pt x="178593" y="357188"/>
                </a:lnTo>
                <a:lnTo>
                  <a:pt x="205382" y="348258"/>
                </a:lnTo>
                <a:lnTo>
                  <a:pt x="232172" y="339328"/>
                </a:lnTo>
                <a:lnTo>
                  <a:pt x="250031" y="339328"/>
                </a:lnTo>
                <a:lnTo>
                  <a:pt x="267890" y="330399"/>
                </a:lnTo>
                <a:lnTo>
                  <a:pt x="276820" y="330399"/>
                </a:lnTo>
                <a:lnTo>
                  <a:pt x="285750" y="339328"/>
                </a:lnTo>
                <a:lnTo>
                  <a:pt x="285750" y="339328"/>
                </a:lnTo>
                <a:lnTo>
                  <a:pt x="285750" y="339328"/>
                </a:lnTo>
                <a:lnTo>
                  <a:pt x="285750" y="348258"/>
                </a:lnTo>
                <a:lnTo>
                  <a:pt x="276820" y="348258"/>
                </a:lnTo>
                <a:lnTo>
                  <a:pt x="276820" y="348258"/>
                </a:lnTo>
                <a:lnTo>
                  <a:pt x="276820" y="348258"/>
                </a:lnTo>
                <a:lnTo>
                  <a:pt x="276820" y="348258"/>
                </a:lnTo>
                <a:lnTo>
                  <a:pt x="276820" y="348258"/>
                </a:lnTo>
                <a:lnTo>
                  <a:pt x="276820" y="348258"/>
                </a:lnTo>
                <a:lnTo>
                  <a:pt x="276820" y="357188"/>
                </a:lnTo>
                <a:lnTo>
                  <a:pt x="267890" y="357188"/>
                </a:lnTo>
                <a:lnTo>
                  <a:pt x="267890" y="366117"/>
                </a:lnTo>
                <a:lnTo>
                  <a:pt x="258961" y="366117"/>
                </a:lnTo>
                <a:lnTo>
                  <a:pt x="258961" y="366117"/>
                </a:lnTo>
                <a:lnTo>
                  <a:pt x="258961"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3" name="Freeform 29732"/>
          <p:cNvSpPr/>
          <p:nvPr/>
        </p:nvSpPr>
        <p:spPr bwMode="auto">
          <a:xfrm>
            <a:off x="4759523" y="2643188"/>
            <a:ext cx="98228" cy="151805"/>
          </a:xfrm>
          <a:custGeom>
            <a:avLst/>
            <a:gdLst/>
            <a:ahLst/>
            <a:cxnLst/>
            <a:rect l="0" t="0" r="0" b="0"/>
            <a:pathLst>
              <a:path w="98228" h="151805">
                <a:moveTo>
                  <a:pt x="0" y="0"/>
                </a:moveTo>
                <a:lnTo>
                  <a:pt x="0" y="0"/>
                </a:lnTo>
                <a:lnTo>
                  <a:pt x="0" y="0"/>
                </a:lnTo>
                <a:lnTo>
                  <a:pt x="0" y="0"/>
                </a:lnTo>
                <a:lnTo>
                  <a:pt x="0" y="0"/>
                </a:lnTo>
                <a:lnTo>
                  <a:pt x="0" y="0"/>
                </a:lnTo>
                <a:lnTo>
                  <a:pt x="8930" y="0"/>
                </a:lnTo>
                <a:lnTo>
                  <a:pt x="8930" y="0"/>
                </a:lnTo>
                <a:lnTo>
                  <a:pt x="17860" y="0"/>
                </a:lnTo>
                <a:lnTo>
                  <a:pt x="26790" y="0"/>
                </a:lnTo>
                <a:lnTo>
                  <a:pt x="44649" y="0"/>
                </a:lnTo>
                <a:lnTo>
                  <a:pt x="53579" y="0"/>
                </a:lnTo>
                <a:lnTo>
                  <a:pt x="71438" y="8929"/>
                </a:lnTo>
                <a:lnTo>
                  <a:pt x="80368" y="8929"/>
                </a:lnTo>
                <a:lnTo>
                  <a:pt x="89297" y="8929"/>
                </a:lnTo>
                <a:lnTo>
                  <a:pt x="98227" y="26789"/>
                </a:lnTo>
                <a:lnTo>
                  <a:pt x="98227" y="44648"/>
                </a:lnTo>
                <a:lnTo>
                  <a:pt x="89297" y="62507"/>
                </a:lnTo>
                <a:lnTo>
                  <a:pt x="80368" y="89296"/>
                </a:lnTo>
                <a:lnTo>
                  <a:pt x="62508" y="116085"/>
                </a:lnTo>
                <a:lnTo>
                  <a:pt x="44649" y="142875"/>
                </a:lnTo>
                <a:lnTo>
                  <a:pt x="26790" y="151804"/>
                </a:lnTo>
                <a:lnTo>
                  <a:pt x="26790" y="142875"/>
                </a:lnTo>
                <a:lnTo>
                  <a:pt x="35719" y="133945"/>
                </a:lnTo>
                <a:lnTo>
                  <a:pt x="44649" y="98226"/>
                </a:lnTo>
                <a:lnTo>
                  <a:pt x="71438" y="62507"/>
                </a:lnTo>
                <a:lnTo>
                  <a:pt x="71438"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4" name="Freeform 29733"/>
          <p:cNvSpPr/>
          <p:nvPr/>
        </p:nvSpPr>
        <p:spPr bwMode="auto">
          <a:xfrm>
            <a:off x="4929188" y="2848570"/>
            <a:ext cx="1580555" cy="196454"/>
          </a:xfrm>
          <a:custGeom>
            <a:avLst/>
            <a:gdLst/>
            <a:ahLst/>
            <a:cxnLst/>
            <a:rect l="0" t="0" r="0" b="0"/>
            <a:pathLst>
              <a:path w="1580555" h="196454">
                <a:moveTo>
                  <a:pt x="53578" y="169664"/>
                </a:moveTo>
                <a:lnTo>
                  <a:pt x="44648" y="169664"/>
                </a:lnTo>
                <a:lnTo>
                  <a:pt x="35718" y="169664"/>
                </a:lnTo>
                <a:lnTo>
                  <a:pt x="26789" y="178594"/>
                </a:lnTo>
                <a:lnTo>
                  <a:pt x="8929" y="178594"/>
                </a:lnTo>
                <a:lnTo>
                  <a:pt x="0" y="187523"/>
                </a:lnTo>
                <a:lnTo>
                  <a:pt x="0" y="187523"/>
                </a:lnTo>
                <a:lnTo>
                  <a:pt x="0" y="196453"/>
                </a:lnTo>
                <a:lnTo>
                  <a:pt x="8929" y="196453"/>
                </a:lnTo>
                <a:lnTo>
                  <a:pt x="26789" y="196453"/>
                </a:lnTo>
                <a:lnTo>
                  <a:pt x="53578" y="196453"/>
                </a:lnTo>
                <a:lnTo>
                  <a:pt x="98226" y="187523"/>
                </a:lnTo>
                <a:lnTo>
                  <a:pt x="160734" y="178594"/>
                </a:lnTo>
                <a:lnTo>
                  <a:pt x="223242" y="160734"/>
                </a:lnTo>
                <a:lnTo>
                  <a:pt x="294679" y="142875"/>
                </a:lnTo>
                <a:lnTo>
                  <a:pt x="366117" y="125016"/>
                </a:lnTo>
                <a:lnTo>
                  <a:pt x="455414" y="107156"/>
                </a:lnTo>
                <a:lnTo>
                  <a:pt x="544710" y="98226"/>
                </a:lnTo>
                <a:lnTo>
                  <a:pt x="634007" y="80367"/>
                </a:lnTo>
                <a:lnTo>
                  <a:pt x="723304" y="62508"/>
                </a:lnTo>
                <a:lnTo>
                  <a:pt x="821531" y="44648"/>
                </a:lnTo>
                <a:lnTo>
                  <a:pt x="910828" y="35719"/>
                </a:lnTo>
                <a:lnTo>
                  <a:pt x="1009054" y="26789"/>
                </a:lnTo>
                <a:lnTo>
                  <a:pt x="1098351" y="17859"/>
                </a:lnTo>
                <a:lnTo>
                  <a:pt x="1187648" y="8930"/>
                </a:lnTo>
                <a:lnTo>
                  <a:pt x="1276945" y="0"/>
                </a:lnTo>
                <a:lnTo>
                  <a:pt x="1366242" y="0"/>
                </a:lnTo>
                <a:lnTo>
                  <a:pt x="1437679" y="0"/>
                </a:lnTo>
                <a:lnTo>
                  <a:pt x="1500187" y="0"/>
                </a:lnTo>
                <a:lnTo>
                  <a:pt x="1544835" y="8930"/>
                </a:lnTo>
                <a:lnTo>
                  <a:pt x="1571625" y="17859"/>
                </a:lnTo>
                <a:lnTo>
                  <a:pt x="1580554" y="17859"/>
                </a:lnTo>
                <a:lnTo>
                  <a:pt x="1580554" y="26789"/>
                </a:lnTo>
                <a:lnTo>
                  <a:pt x="1562695" y="35719"/>
                </a:lnTo>
                <a:lnTo>
                  <a:pt x="1544835" y="26789"/>
                </a:lnTo>
                <a:lnTo>
                  <a:pt x="1526976" y="26789"/>
                </a:lnTo>
                <a:lnTo>
                  <a:pt x="152697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5" name="Freeform 29734"/>
          <p:cNvSpPr/>
          <p:nvPr/>
        </p:nvSpPr>
        <p:spPr bwMode="auto">
          <a:xfrm>
            <a:off x="6081117" y="2544961"/>
            <a:ext cx="321470" cy="44649"/>
          </a:xfrm>
          <a:custGeom>
            <a:avLst/>
            <a:gdLst/>
            <a:ahLst/>
            <a:cxnLst/>
            <a:rect l="0" t="0" r="0" b="0"/>
            <a:pathLst>
              <a:path w="321470" h="44649">
                <a:moveTo>
                  <a:pt x="0" y="44648"/>
                </a:moveTo>
                <a:lnTo>
                  <a:pt x="0" y="44648"/>
                </a:lnTo>
                <a:lnTo>
                  <a:pt x="0" y="44648"/>
                </a:lnTo>
                <a:lnTo>
                  <a:pt x="0" y="44648"/>
                </a:lnTo>
                <a:lnTo>
                  <a:pt x="8930" y="44648"/>
                </a:lnTo>
                <a:lnTo>
                  <a:pt x="17860" y="44648"/>
                </a:lnTo>
                <a:lnTo>
                  <a:pt x="44649" y="35719"/>
                </a:lnTo>
                <a:lnTo>
                  <a:pt x="80367" y="35719"/>
                </a:lnTo>
                <a:lnTo>
                  <a:pt x="125016" y="26789"/>
                </a:lnTo>
                <a:lnTo>
                  <a:pt x="169664" y="17859"/>
                </a:lnTo>
                <a:lnTo>
                  <a:pt x="223242" y="8930"/>
                </a:lnTo>
                <a:lnTo>
                  <a:pt x="267891" y="8930"/>
                </a:lnTo>
                <a:lnTo>
                  <a:pt x="303610" y="0"/>
                </a:lnTo>
                <a:lnTo>
                  <a:pt x="321469" y="0"/>
                </a:lnTo>
                <a:lnTo>
                  <a:pt x="32146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6" name="Freeform 29735"/>
          <p:cNvSpPr/>
          <p:nvPr/>
        </p:nvSpPr>
        <p:spPr bwMode="auto">
          <a:xfrm>
            <a:off x="5473898" y="2678906"/>
            <a:ext cx="17861" cy="267891"/>
          </a:xfrm>
          <a:custGeom>
            <a:avLst/>
            <a:gdLst/>
            <a:ahLst/>
            <a:cxnLst/>
            <a:rect l="0" t="0" r="0" b="0"/>
            <a:pathLst>
              <a:path w="17861" h="267891">
                <a:moveTo>
                  <a:pt x="0" y="44649"/>
                </a:moveTo>
                <a:lnTo>
                  <a:pt x="0" y="44649"/>
                </a:lnTo>
                <a:lnTo>
                  <a:pt x="0" y="35719"/>
                </a:lnTo>
                <a:lnTo>
                  <a:pt x="0" y="35719"/>
                </a:lnTo>
                <a:lnTo>
                  <a:pt x="8930" y="26789"/>
                </a:lnTo>
                <a:lnTo>
                  <a:pt x="8930" y="17860"/>
                </a:lnTo>
                <a:lnTo>
                  <a:pt x="17860" y="8930"/>
                </a:lnTo>
                <a:lnTo>
                  <a:pt x="17860" y="0"/>
                </a:lnTo>
                <a:lnTo>
                  <a:pt x="17860" y="0"/>
                </a:lnTo>
                <a:lnTo>
                  <a:pt x="17860" y="0"/>
                </a:lnTo>
                <a:lnTo>
                  <a:pt x="17860" y="0"/>
                </a:lnTo>
                <a:lnTo>
                  <a:pt x="17860" y="0"/>
                </a:lnTo>
                <a:lnTo>
                  <a:pt x="17860" y="0"/>
                </a:lnTo>
                <a:lnTo>
                  <a:pt x="17860" y="0"/>
                </a:lnTo>
                <a:lnTo>
                  <a:pt x="17860" y="8930"/>
                </a:lnTo>
                <a:lnTo>
                  <a:pt x="17860" y="26789"/>
                </a:lnTo>
                <a:lnTo>
                  <a:pt x="17860" y="44649"/>
                </a:lnTo>
                <a:lnTo>
                  <a:pt x="17860" y="80367"/>
                </a:lnTo>
                <a:lnTo>
                  <a:pt x="17860" y="125015"/>
                </a:lnTo>
                <a:lnTo>
                  <a:pt x="17860" y="160734"/>
                </a:lnTo>
                <a:lnTo>
                  <a:pt x="17860" y="205383"/>
                </a:lnTo>
                <a:lnTo>
                  <a:pt x="17860" y="241101"/>
                </a:lnTo>
                <a:lnTo>
                  <a:pt x="17860" y="258961"/>
                </a:lnTo>
                <a:lnTo>
                  <a:pt x="17860" y="267890"/>
                </a:lnTo>
                <a:lnTo>
                  <a:pt x="17860" y="267890"/>
                </a:lnTo>
                <a:lnTo>
                  <a:pt x="8930" y="241101"/>
                </a:lnTo>
                <a:lnTo>
                  <a:pt x="893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7" name="Freeform 29736"/>
          <p:cNvSpPr/>
          <p:nvPr/>
        </p:nvSpPr>
        <p:spPr bwMode="auto">
          <a:xfrm>
            <a:off x="5768578" y="2714625"/>
            <a:ext cx="17861" cy="142876"/>
          </a:xfrm>
          <a:custGeom>
            <a:avLst/>
            <a:gdLst/>
            <a:ahLst/>
            <a:cxnLst/>
            <a:rect l="0" t="0" r="0" b="0"/>
            <a:pathLst>
              <a:path w="17861" h="142876">
                <a:moveTo>
                  <a:pt x="8930" y="8930"/>
                </a:moveTo>
                <a:lnTo>
                  <a:pt x="8930" y="8930"/>
                </a:lnTo>
                <a:lnTo>
                  <a:pt x="8930" y="8930"/>
                </a:lnTo>
                <a:lnTo>
                  <a:pt x="8930" y="8930"/>
                </a:lnTo>
                <a:lnTo>
                  <a:pt x="8930" y="0"/>
                </a:lnTo>
                <a:lnTo>
                  <a:pt x="8930" y="0"/>
                </a:lnTo>
                <a:lnTo>
                  <a:pt x="8930" y="0"/>
                </a:lnTo>
                <a:lnTo>
                  <a:pt x="8930" y="0"/>
                </a:lnTo>
                <a:lnTo>
                  <a:pt x="8930" y="8930"/>
                </a:lnTo>
                <a:lnTo>
                  <a:pt x="8930" y="8930"/>
                </a:lnTo>
                <a:lnTo>
                  <a:pt x="8930" y="17859"/>
                </a:lnTo>
                <a:lnTo>
                  <a:pt x="8930" y="26789"/>
                </a:lnTo>
                <a:lnTo>
                  <a:pt x="8930" y="35719"/>
                </a:lnTo>
                <a:lnTo>
                  <a:pt x="8930" y="53578"/>
                </a:lnTo>
                <a:lnTo>
                  <a:pt x="8930" y="62508"/>
                </a:lnTo>
                <a:lnTo>
                  <a:pt x="8930" y="71438"/>
                </a:lnTo>
                <a:lnTo>
                  <a:pt x="8930" y="80367"/>
                </a:lnTo>
                <a:lnTo>
                  <a:pt x="0" y="98226"/>
                </a:lnTo>
                <a:lnTo>
                  <a:pt x="0" y="107156"/>
                </a:lnTo>
                <a:lnTo>
                  <a:pt x="0" y="125015"/>
                </a:lnTo>
                <a:lnTo>
                  <a:pt x="0" y="133945"/>
                </a:lnTo>
                <a:lnTo>
                  <a:pt x="8930" y="142875"/>
                </a:lnTo>
                <a:lnTo>
                  <a:pt x="17860" y="133945"/>
                </a:lnTo>
                <a:lnTo>
                  <a:pt x="17860" y="125015"/>
                </a:lnTo>
                <a:lnTo>
                  <a:pt x="17860" y="116086"/>
                </a:lnTo>
                <a:lnTo>
                  <a:pt x="17860" y="98226"/>
                </a:lnTo>
                <a:lnTo>
                  <a:pt x="1786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8" name="Freeform 29737"/>
          <p:cNvSpPr/>
          <p:nvPr/>
        </p:nvSpPr>
        <p:spPr bwMode="auto">
          <a:xfrm>
            <a:off x="5723930" y="2678906"/>
            <a:ext cx="160735" cy="107158"/>
          </a:xfrm>
          <a:custGeom>
            <a:avLst/>
            <a:gdLst/>
            <a:ahLst/>
            <a:cxnLst/>
            <a:rect l="0" t="0" r="0" b="0"/>
            <a:pathLst>
              <a:path w="160735" h="107158">
                <a:moveTo>
                  <a:pt x="26789" y="35719"/>
                </a:moveTo>
                <a:lnTo>
                  <a:pt x="26789" y="35719"/>
                </a:lnTo>
                <a:lnTo>
                  <a:pt x="17859" y="35719"/>
                </a:lnTo>
                <a:lnTo>
                  <a:pt x="17859" y="35719"/>
                </a:lnTo>
                <a:lnTo>
                  <a:pt x="8929" y="35719"/>
                </a:lnTo>
                <a:lnTo>
                  <a:pt x="0" y="35719"/>
                </a:lnTo>
                <a:lnTo>
                  <a:pt x="0" y="35719"/>
                </a:lnTo>
                <a:lnTo>
                  <a:pt x="0" y="35719"/>
                </a:lnTo>
                <a:lnTo>
                  <a:pt x="8929" y="35719"/>
                </a:lnTo>
                <a:lnTo>
                  <a:pt x="17859" y="35719"/>
                </a:lnTo>
                <a:lnTo>
                  <a:pt x="35718" y="35719"/>
                </a:lnTo>
                <a:lnTo>
                  <a:pt x="62508" y="26789"/>
                </a:lnTo>
                <a:lnTo>
                  <a:pt x="98226" y="17860"/>
                </a:lnTo>
                <a:lnTo>
                  <a:pt x="125015" y="8930"/>
                </a:lnTo>
                <a:lnTo>
                  <a:pt x="142875" y="8930"/>
                </a:lnTo>
                <a:lnTo>
                  <a:pt x="160734" y="0"/>
                </a:lnTo>
                <a:lnTo>
                  <a:pt x="160734" y="8930"/>
                </a:lnTo>
                <a:lnTo>
                  <a:pt x="160734" y="17860"/>
                </a:lnTo>
                <a:lnTo>
                  <a:pt x="151804" y="26789"/>
                </a:lnTo>
                <a:lnTo>
                  <a:pt x="133945" y="53578"/>
                </a:lnTo>
                <a:lnTo>
                  <a:pt x="107156" y="71438"/>
                </a:lnTo>
                <a:lnTo>
                  <a:pt x="89297" y="89297"/>
                </a:lnTo>
                <a:lnTo>
                  <a:pt x="71437" y="98227"/>
                </a:lnTo>
                <a:lnTo>
                  <a:pt x="53578" y="107157"/>
                </a:lnTo>
                <a:lnTo>
                  <a:pt x="62508" y="107157"/>
                </a:lnTo>
                <a:lnTo>
                  <a:pt x="71437" y="98227"/>
                </a:lnTo>
                <a:lnTo>
                  <a:pt x="7143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9" name="Freeform 29738"/>
          <p:cNvSpPr/>
          <p:nvPr/>
        </p:nvSpPr>
        <p:spPr bwMode="auto">
          <a:xfrm>
            <a:off x="5947172" y="2714625"/>
            <a:ext cx="8931" cy="89297"/>
          </a:xfrm>
          <a:custGeom>
            <a:avLst/>
            <a:gdLst/>
            <a:ahLst/>
            <a:cxnLst/>
            <a:rect l="0" t="0" r="0" b="0"/>
            <a:pathLst>
              <a:path w="8931" h="89297">
                <a:moveTo>
                  <a:pt x="0" y="0"/>
                </a:moveTo>
                <a:lnTo>
                  <a:pt x="0" y="0"/>
                </a:lnTo>
                <a:lnTo>
                  <a:pt x="0" y="8930"/>
                </a:lnTo>
                <a:lnTo>
                  <a:pt x="0" y="8930"/>
                </a:lnTo>
                <a:lnTo>
                  <a:pt x="0" y="17859"/>
                </a:lnTo>
                <a:lnTo>
                  <a:pt x="0" y="26789"/>
                </a:lnTo>
                <a:lnTo>
                  <a:pt x="0" y="44648"/>
                </a:lnTo>
                <a:lnTo>
                  <a:pt x="0" y="53578"/>
                </a:lnTo>
                <a:lnTo>
                  <a:pt x="8930" y="71438"/>
                </a:lnTo>
                <a:lnTo>
                  <a:pt x="8930" y="80367"/>
                </a:lnTo>
                <a:lnTo>
                  <a:pt x="8930" y="89296"/>
                </a:lnTo>
                <a:lnTo>
                  <a:pt x="8930" y="89296"/>
                </a:lnTo>
                <a:lnTo>
                  <a:pt x="8930" y="89296"/>
                </a:lnTo>
                <a:lnTo>
                  <a:pt x="8930" y="89296"/>
                </a:lnTo>
                <a:lnTo>
                  <a:pt x="8930" y="80367"/>
                </a:lnTo>
                <a:lnTo>
                  <a:pt x="8930" y="62508"/>
                </a:lnTo>
                <a:lnTo>
                  <a:pt x="8930"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0" name="Freeform 29739"/>
          <p:cNvSpPr/>
          <p:nvPr/>
        </p:nvSpPr>
        <p:spPr bwMode="auto">
          <a:xfrm>
            <a:off x="5893594" y="2661047"/>
            <a:ext cx="151805" cy="89298"/>
          </a:xfrm>
          <a:custGeom>
            <a:avLst/>
            <a:gdLst/>
            <a:ahLst/>
            <a:cxnLst/>
            <a:rect l="0" t="0" r="0" b="0"/>
            <a:pathLst>
              <a:path w="151805" h="89298">
                <a:moveTo>
                  <a:pt x="0" y="26789"/>
                </a:moveTo>
                <a:lnTo>
                  <a:pt x="8929" y="17859"/>
                </a:lnTo>
                <a:lnTo>
                  <a:pt x="17859" y="17859"/>
                </a:lnTo>
                <a:lnTo>
                  <a:pt x="35719" y="17859"/>
                </a:lnTo>
                <a:lnTo>
                  <a:pt x="53578" y="8930"/>
                </a:lnTo>
                <a:lnTo>
                  <a:pt x="80367" y="0"/>
                </a:lnTo>
                <a:lnTo>
                  <a:pt x="107156" y="0"/>
                </a:lnTo>
                <a:lnTo>
                  <a:pt x="133945" y="0"/>
                </a:lnTo>
                <a:lnTo>
                  <a:pt x="151804" y="8930"/>
                </a:lnTo>
                <a:lnTo>
                  <a:pt x="151804" y="17859"/>
                </a:lnTo>
                <a:lnTo>
                  <a:pt x="151804" y="35719"/>
                </a:lnTo>
                <a:lnTo>
                  <a:pt x="142875" y="53578"/>
                </a:lnTo>
                <a:lnTo>
                  <a:pt x="125015" y="62508"/>
                </a:lnTo>
                <a:lnTo>
                  <a:pt x="98226" y="80367"/>
                </a:lnTo>
                <a:lnTo>
                  <a:pt x="80367" y="89297"/>
                </a:lnTo>
                <a:lnTo>
                  <a:pt x="62508" y="89297"/>
                </a:lnTo>
                <a:lnTo>
                  <a:pt x="62508" y="89297"/>
                </a:lnTo>
                <a:lnTo>
                  <a:pt x="62508" y="80367"/>
                </a:lnTo>
                <a:lnTo>
                  <a:pt x="6250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1" name="Freeform 29740"/>
          <p:cNvSpPr/>
          <p:nvPr/>
        </p:nvSpPr>
        <p:spPr bwMode="auto">
          <a:xfrm>
            <a:off x="6054328" y="2643188"/>
            <a:ext cx="151806" cy="151805"/>
          </a:xfrm>
          <a:custGeom>
            <a:avLst/>
            <a:gdLst/>
            <a:ahLst/>
            <a:cxnLst/>
            <a:rect l="0" t="0" r="0" b="0"/>
            <a:pathLst>
              <a:path w="151806" h="151805">
                <a:moveTo>
                  <a:pt x="62508" y="0"/>
                </a:moveTo>
                <a:lnTo>
                  <a:pt x="62508" y="0"/>
                </a:lnTo>
                <a:lnTo>
                  <a:pt x="62508" y="8929"/>
                </a:lnTo>
                <a:lnTo>
                  <a:pt x="62508" y="17859"/>
                </a:lnTo>
                <a:lnTo>
                  <a:pt x="53578" y="26789"/>
                </a:lnTo>
                <a:lnTo>
                  <a:pt x="44649" y="44648"/>
                </a:lnTo>
                <a:lnTo>
                  <a:pt x="44649" y="62507"/>
                </a:lnTo>
                <a:lnTo>
                  <a:pt x="35719" y="80367"/>
                </a:lnTo>
                <a:lnTo>
                  <a:pt x="26789" y="98226"/>
                </a:lnTo>
                <a:lnTo>
                  <a:pt x="26789" y="116085"/>
                </a:lnTo>
                <a:lnTo>
                  <a:pt x="17860" y="133945"/>
                </a:lnTo>
                <a:lnTo>
                  <a:pt x="8930" y="142875"/>
                </a:lnTo>
                <a:lnTo>
                  <a:pt x="8930" y="142875"/>
                </a:lnTo>
                <a:lnTo>
                  <a:pt x="8930" y="142875"/>
                </a:lnTo>
                <a:lnTo>
                  <a:pt x="0" y="142875"/>
                </a:lnTo>
                <a:lnTo>
                  <a:pt x="0" y="133945"/>
                </a:lnTo>
                <a:lnTo>
                  <a:pt x="0" y="116085"/>
                </a:lnTo>
                <a:lnTo>
                  <a:pt x="0" y="107156"/>
                </a:lnTo>
                <a:lnTo>
                  <a:pt x="8930" y="80367"/>
                </a:lnTo>
                <a:lnTo>
                  <a:pt x="8930" y="62507"/>
                </a:lnTo>
                <a:lnTo>
                  <a:pt x="17860" y="44648"/>
                </a:lnTo>
                <a:lnTo>
                  <a:pt x="26789" y="26789"/>
                </a:lnTo>
                <a:lnTo>
                  <a:pt x="26789" y="17859"/>
                </a:lnTo>
                <a:lnTo>
                  <a:pt x="35719" y="8929"/>
                </a:lnTo>
                <a:lnTo>
                  <a:pt x="44649" y="8929"/>
                </a:lnTo>
                <a:lnTo>
                  <a:pt x="53578" y="8929"/>
                </a:lnTo>
                <a:lnTo>
                  <a:pt x="62508" y="26789"/>
                </a:lnTo>
                <a:lnTo>
                  <a:pt x="62508" y="44648"/>
                </a:lnTo>
                <a:lnTo>
                  <a:pt x="71438" y="62507"/>
                </a:lnTo>
                <a:lnTo>
                  <a:pt x="80367" y="89296"/>
                </a:lnTo>
                <a:lnTo>
                  <a:pt x="80367" y="107156"/>
                </a:lnTo>
                <a:lnTo>
                  <a:pt x="89297" y="125015"/>
                </a:lnTo>
                <a:lnTo>
                  <a:pt x="89297" y="142875"/>
                </a:lnTo>
                <a:lnTo>
                  <a:pt x="98227" y="151804"/>
                </a:lnTo>
                <a:lnTo>
                  <a:pt x="107156" y="151804"/>
                </a:lnTo>
                <a:lnTo>
                  <a:pt x="125016" y="151804"/>
                </a:lnTo>
                <a:lnTo>
                  <a:pt x="133945" y="142875"/>
                </a:lnTo>
                <a:lnTo>
                  <a:pt x="142875" y="125015"/>
                </a:lnTo>
                <a:lnTo>
                  <a:pt x="151805" y="107156"/>
                </a:lnTo>
                <a:lnTo>
                  <a:pt x="151805" y="89296"/>
                </a:lnTo>
                <a:lnTo>
                  <a:pt x="151805" y="62507"/>
                </a:lnTo>
                <a:lnTo>
                  <a:pt x="142875" y="53578"/>
                </a:lnTo>
                <a:lnTo>
                  <a:pt x="133945" y="35718"/>
                </a:lnTo>
                <a:lnTo>
                  <a:pt x="125016" y="35718"/>
                </a:lnTo>
                <a:lnTo>
                  <a:pt x="125016" y="26789"/>
                </a:lnTo>
                <a:lnTo>
                  <a:pt x="116086" y="26789"/>
                </a:lnTo>
                <a:lnTo>
                  <a:pt x="116086" y="35718"/>
                </a:lnTo>
                <a:lnTo>
                  <a:pt x="125016" y="35718"/>
                </a:lnTo>
                <a:lnTo>
                  <a:pt x="12501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2" name="Freeform 29741"/>
          <p:cNvSpPr/>
          <p:nvPr/>
        </p:nvSpPr>
        <p:spPr bwMode="auto">
          <a:xfrm>
            <a:off x="6357938" y="2330648"/>
            <a:ext cx="571501" cy="330400"/>
          </a:xfrm>
          <a:custGeom>
            <a:avLst/>
            <a:gdLst/>
            <a:ahLst/>
            <a:cxnLst/>
            <a:rect l="0" t="0" r="0" b="0"/>
            <a:pathLst>
              <a:path w="571501" h="330400">
                <a:moveTo>
                  <a:pt x="0" y="330399"/>
                </a:moveTo>
                <a:lnTo>
                  <a:pt x="0" y="330399"/>
                </a:lnTo>
                <a:lnTo>
                  <a:pt x="0" y="330399"/>
                </a:lnTo>
                <a:lnTo>
                  <a:pt x="0" y="330399"/>
                </a:lnTo>
                <a:lnTo>
                  <a:pt x="8929" y="321469"/>
                </a:lnTo>
                <a:lnTo>
                  <a:pt x="17859" y="321469"/>
                </a:lnTo>
                <a:lnTo>
                  <a:pt x="44648" y="303610"/>
                </a:lnTo>
                <a:lnTo>
                  <a:pt x="80367" y="285750"/>
                </a:lnTo>
                <a:lnTo>
                  <a:pt x="133945" y="258961"/>
                </a:lnTo>
                <a:lnTo>
                  <a:pt x="187523" y="232172"/>
                </a:lnTo>
                <a:lnTo>
                  <a:pt x="258960" y="196454"/>
                </a:lnTo>
                <a:lnTo>
                  <a:pt x="330398" y="160735"/>
                </a:lnTo>
                <a:lnTo>
                  <a:pt x="392906" y="133946"/>
                </a:lnTo>
                <a:lnTo>
                  <a:pt x="455414" y="98227"/>
                </a:lnTo>
                <a:lnTo>
                  <a:pt x="500062" y="71438"/>
                </a:lnTo>
                <a:lnTo>
                  <a:pt x="535781" y="53578"/>
                </a:lnTo>
                <a:lnTo>
                  <a:pt x="562570" y="35719"/>
                </a:lnTo>
                <a:lnTo>
                  <a:pt x="571500" y="17860"/>
                </a:lnTo>
                <a:lnTo>
                  <a:pt x="571500" y="8930"/>
                </a:lnTo>
                <a:lnTo>
                  <a:pt x="571500" y="0"/>
                </a:lnTo>
                <a:lnTo>
                  <a:pt x="562570" y="0"/>
                </a:lnTo>
                <a:lnTo>
                  <a:pt x="562570" y="8930"/>
                </a:lnTo>
                <a:lnTo>
                  <a:pt x="553640" y="8930"/>
                </a:lnTo>
                <a:lnTo>
                  <a:pt x="562570" y="17860"/>
                </a:lnTo>
                <a:lnTo>
                  <a:pt x="562570" y="26789"/>
                </a:lnTo>
                <a:lnTo>
                  <a:pt x="571500" y="26789"/>
                </a:lnTo>
                <a:lnTo>
                  <a:pt x="57150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3" name="Freeform 29742"/>
          <p:cNvSpPr/>
          <p:nvPr/>
        </p:nvSpPr>
        <p:spPr bwMode="auto">
          <a:xfrm>
            <a:off x="7090172" y="1910953"/>
            <a:ext cx="258962" cy="383977"/>
          </a:xfrm>
          <a:custGeom>
            <a:avLst/>
            <a:gdLst/>
            <a:ahLst/>
            <a:cxnLst/>
            <a:rect l="0" t="0" r="0" b="0"/>
            <a:pathLst>
              <a:path w="258962" h="383977">
                <a:moveTo>
                  <a:pt x="44648" y="133945"/>
                </a:moveTo>
                <a:lnTo>
                  <a:pt x="44648" y="133945"/>
                </a:lnTo>
                <a:lnTo>
                  <a:pt x="44648" y="133945"/>
                </a:lnTo>
                <a:lnTo>
                  <a:pt x="44648" y="133945"/>
                </a:lnTo>
                <a:lnTo>
                  <a:pt x="53578" y="133945"/>
                </a:lnTo>
                <a:lnTo>
                  <a:pt x="53578" y="151805"/>
                </a:lnTo>
                <a:lnTo>
                  <a:pt x="62508" y="169664"/>
                </a:lnTo>
                <a:lnTo>
                  <a:pt x="71437" y="196453"/>
                </a:lnTo>
                <a:lnTo>
                  <a:pt x="71437" y="232172"/>
                </a:lnTo>
                <a:lnTo>
                  <a:pt x="80367" y="267891"/>
                </a:lnTo>
                <a:lnTo>
                  <a:pt x="71437" y="303609"/>
                </a:lnTo>
                <a:lnTo>
                  <a:pt x="71437" y="330398"/>
                </a:lnTo>
                <a:lnTo>
                  <a:pt x="71437" y="357187"/>
                </a:lnTo>
                <a:lnTo>
                  <a:pt x="71437" y="375047"/>
                </a:lnTo>
                <a:lnTo>
                  <a:pt x="62508" y="383976"/>
                </a:lnTo>
                <a:lnTo>
                  <a:pt x="62508" y="383976"/>
                </a:lnTo>
                <a:lnTo>
                  <a:pt x="53578" y="383976"/>
                </a:lnTo>
                <a:lnTo>
                  <a:pt x="44648" y="366117"/>
                </a:lnTo>
                <a:lnTo>
                  <a:pt x="35719" y="348258"/>
                </a:lnTo>
                <a:lnTo>
                  <a:pt x="26789" y="312539"/>
                </a:lnTo>
                <a:lnTo>
                  <a:pt x="17859" y="276820"/>
                </a:lnTo>
                <a:lnTo>
                  <a:pt x="8930" y="232172"/>
                </a:lnTo>
                <a:lnTo>
                  <a:pt x="0" y="187523"/>
                </a:lnTo>
                <a:lnTo>
                  <a:pt x="8930" y="133945"/>
                </a:lnTo>
                <a:lnTo>
                  <a:pt x="17859" y="89297"/>
                </a:lnTo>
                <a:lnTo>
                  <a:pt x="44648" y="53578"/>
                </a:lnTo>
                <a:lnTo>
                  <a:pt x="80367" y="26789"/>
                </a:lnTo>
                <a:lnTo>
                  <a:pt x="116086" y="8930"/>
                </a:lnTo>
                <a:lnTo>
                  <a:pt x="160734" y="0"/>
                </a:lnTo>
                <a:lnTo>
                  <a:pt x="196453" y="8930"/>
                </a:lnTo>
                <a:lnTo>
                  <a:pt x="232172" y="17859"/>
                </a:lnTo>
                <a:lnTo>
                  <a:pt x="250031" y="35719"/>
                </a:lnTo>
                <a:lnTo>
                  <a:pt x="258961" y="62508"/>
                </a:lnTo>
                <a:lnTo>
                  <a:pt x="250031" y="98226"/>
                </a:lnTo>
                <a:lnTo>
                  <a:pt x="223242" y="125016"/>
                </a:lnTo>
                <a:lnTo>
                  <a:pt x="187523" y="160734"/>
                </a:lnTo>
                <a:lnTo>
                  <a:pt x="151805" y="196453"/>
                </a:lnTo>
                <a:lnTo>
                  <a:pt x="116086" y="214312"/>
                </a:lnTo>
                <a:lnTo>
                  <a:pt x="89297" y="223242"/>
                </a:lnTo>
                <a:lnTo>
                  <a:pt x="71437" y="223242"/>
                </a:lnTo>
                <a:lnTo>
                  <a:pt x="71437" y="214312"/>
                </a:lnTo>
                <a:lnTo>
                  <a:pt x="89297" y="196453"/>
                </a:lnTo>
                <a:lnTo>
                  <a:pt x="107156" y="160734"/>
                </a:lnTo>
                <a:lnTo>
                  <a:pt x="142875" y="125016"/>
                </a:lnTo>
                <a:lnTo>
                  <a:pt x="14287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4" name="Freeform 29743"/>
          <p:cNvSpPr/>
          <p:nvPr/>
        </p:nvSpPr>
        <p:spPr bwMode="auto">
          <a:xfrm>
            <a:off x="7375922" y="1812726"/>
            <a:ext cx="178595" cy="330400"/>
          </a:xfrm>
          <a:custGeom>
            <a:avLst/>
            <a:gdLst/>
            <a:ahLst/>
            <a:cxnLst/>
            <a:rect l="0" t="0" r="0" b="0"/>
            <a:pathLst>
              <a:path w="178595" h="330400">
                <a:moveTo>
                  <a:pt x="8930" y="0"/>
                </a:moveTo>
                <a:lnTo>
                  <a:pt x="8930" y="0"/>
                </a:lnTo>
                <a:lnTo>
                  <a:pt x="0" y="0"/>
                </a:lnTo>
                <a:lnTo>
                  <a:pt x="0" y="0"/>
                </a:lnTo>
                <a:lnTo>
                  <a:pt x="0" y="8930"/>
                </a:lnTo>
                <a:lnTo>
                  <a:pt x="0" y="26789"/>
                </a:lnTo>
                <a:lnTo>
                  <a:pt x="0" y="44649"/>
                </a:lnTo>
                <a:lnTo>
                  <a:pt x="8930" y="80368"/>
                </a:lnTo>
                <a:lnTo>
                  <a:pt x="8930" y="125016"/>
                </a:lnTo>
                <a:lnTo>
                  <a:pt x="17859" y="169664"/>
                </a:lnTo>
                <a:lnTo>
                  <a:pt x="17859" y="214313"/>
                </a:lnTo>
                <a:lnTo>
                  <a:pt x="17859" y="250032"/>
                </a:lnTo>
                <a:lnTo>
                  <a:pt x="17859" y="285750"/>
                </a:lnTo>
                <a:lnTo>
                  <a:pt x="17859" y="312539"/>
                </a:lnTo>
                <a:lnTo>
                  <a:pt x="17859" y="330399"/>
                </a:lnTo>
                <a:lnTo>
                  <a:pt x="17859" y="330399"/>
                </a:lnTo>
                <a:lnTo>
                  <a:pt x="17859" y="330399"/>
                </a:lnTo>
                <a:lnTo>
                  <a:pt x="26789" y="303610"/>
                </a:lnTo>
                <a:lnTo>
                  <a:pt x="26789" y="276821"/>
                </a:lnTo>
                <a:lnTo>
                  <a:pt x="44648" y="250032"/>
                </a:lnTo>
                <a:lnTo>
                  <a:pt x="62508" y="214313"/>
                </a:lnTo>
                <a:lnTo>
                  <a:pt x="80367" y="178594"/>
                </a:lnTo>
                <a:lnTo>
                  <a:pt x="89297" y="160735"/>
                </a:lnTo>
                <a:lnTo>
                  <a:pt x="107156" y="151805"/>
                </a:lnTo>
                <a:lnTo>
                  <a:pt x="116086" y="160735"/>
                </a:lnTo>
                <a:lnTo>
                  <a:pt x="116086" y="178594"/>
                </a:lnTo>
                <a:lnTo>
                  <a:pt x="116086" y="214313"/>
                </a:lnTo>
                <a:lnTo>
                  <a:pt x="107156" y="250032"/>
                </a:lnTo>
                <a:lnTo>
                  <a:pt x="107156" y="276821"/>
                </a:lnTo>
                <a:lnTo>
                  <a:pt x="98226" y="303610"/>
                </a:lnTo>
                <a:lnTo>
                  <a:pt x="98226" y="312539"/>
                </a:lnTo>
                <a:lnTo>
                  <a:pt x="107156" y="321469"/>
                </a:lnTo>
                <a:lnTo>
                  <a:pt x="116086" y="321469"/>
                </a:lnTo>
                <a:lnTo>
                  <a:pt x="125016" y="303610"/>
                </a:lnTo>
                <a:lnTo>
                  <a:pt x="133945" y="285750"/>
                </a:lnTo>
                <a:lnTo>
                  <a:pt x="151805" y="258961"/>
                </a:lnTo>
                <a:lnTo>
                  <a:pt x="160734" y="232172"/>
                </a:lnTo>
                <a:lnTo>
                  <a:pt x="178594" y="196453"/>
                </a:lnTo>
                <a:lnTo>
                  <a:pt x="17859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5" name="Freeform 29744"/>
          <p:cNvSpPr/>
          <p:nvPr/>
        </p:nvSpPr>
        <p:spPr bwMode="auto">
          <a:xfrm>
            <a:off x="7545586" y="1946672"/>
            <a:ext cx="169665" cy="285751"/>
          </a:xfrm>
          <a:custGeom>
            <a:avLst/>
            <a:gdLst/>
            <a:ahLst/>
            <a:cxnLst/>
            <a:rect l="0" t="0" r="0" b="0"/>
            <a:pathLst>
              <a:path w="169665" h="285751">
                <a:moveTo>
                  <a:pt x="44648" y="8929"/>
                </a:moveTo>
                <a:lnTo>
                  <a:pt x="35719" y="17859"/>
                </a:lnTo>
                <a:lnTo>
                  <a:pt x="26789" y="26789"/>
                </a:lnTo>
                <a:lnTo>
                  <a:pt x="26789" y="35718"/>
                </a:lnTo>
                <a:lnTo>
                  <a:pt x="17859" y="53578"/>
                </a:lnTo>
                <a:lnTo>
                  <a:pt x="17859" y="71437"/>
                </a:lnTo>
                <a:lnTo>
                  <a:pt x="17859" y="80367"/>
                </a:lnTo>
                <a:lnTo>
                  <a:pt x="17859" y="89297"/>
                </a:lnTo>
                <a:lnTo>
                  <a:pt x="26789" y="89297"/>
                </a:lnTo>
                <a:lnTo>
                  <a:pt x="44648" y="80367"/>
                </a:lnTo>
                <a:lnTo>
                  <a:pt x="62508" y="71437"/>
                </a:lnTo>
                <a:lnTo>
                  <a:pt x="89297" y="62507"/>
                </a:lnTo>
                <a:lnTo>
                  <a:pt x="107156" y="35718"/>
                </a:lnTo>
                <a:lnTo>
                  <a:pt x="125016" y="17859"/>
                </a:lnTo>
                <a:lnTo>
                  <a:pt x="133945" y="8929"/>
                </a:lnTo>
                <a:lnTo>
                  <a:pt x="142875" y="0"/>
                </a:lnTo>
                <a:lnTo>
                  <a:pt x="142875" y="0"/>
                </a:lnTo>
                <a:lnTo>
                  <a:pt x="142875" y="8929"/>
                </a:lnTo>
                <a:lnTo>
                  <a:pt x="142875" y="26789"/>
                </a:lnTo>
                <a:lnTo>
                  <a:pt x="142875" y="53578"/>
                </a:lnTo>
                <a:lnTo>
                  <a:pt x="142875" y="89297"/>
                </a:lnTo>
                <a:lnTo>
                  <a:pt x="151805" y="116086"/>
                </a:lnTo>
                <a:lnTo>
                  <a:pt x="151805" y="151804"/>
                </a:lnTo>
                <a:lnTo>
                  <a:pt x="160734" y="187523"/>
                </a:lnTo>
                <a:lnTo>
                  <a:pt x="169664" y="223242"/>
                </a:lnTo>
                <a:lnTo>
                  <a:pt x="160734" y="250031"/>
                </a:lnTo>
                <a:lnTo>
                  <a:pt x="151805" y="267890"/>
                </a:lnTo>
                <a:lnTo>
                  <a:pt x="133945" y="276820"/>
                </a:lnTo>
                <a:lnTo>
                  <a:pt x="107156" y="285750"/>
                </a:lnTo>
                <a:lnTo>
                  <a:pt x="80367" y="276820"/>
                </a:lnTo>
                <a:lnTo>
                  <a:pt x="53578" y="267890"/>
                </a:lnTo>
                <a:lnTo>
                  <a:pt x="26789" y="250031"/>
                </a:lnTo>
                <a:lnTo>
                  <a:pt x="8930" y="223242"/>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6" name="Freeform 29745"/>
          <p:cNvSpPr/>
          <p:nvPr/>
        </p:nvSpPr>
        <p:spPr bwMode="auto">
          <a:xfrm>
            <a:off x="7697391" y="1857375"/>
            <a:ext cx="107157" cy="187524"/>
          </a:xfrm>
          <a:custGeom>
            <a:avLst/>
            <a:gdLst/>
            <a:ahLst/>
            <a:cxnLst/>
            <a:rect l="0" t="0" r="0" b="0"/>
            <a:pathLst>
              <a:path w="107157" h="187524">
                <a:moveTo>
                  <a:pt x="107156" y="0"/>
                </a:moveTo>
                <a:lnTo>
                  <a:pt x="98226" y="0"/>
                </a:lnTo>
                <a:lnTo>
                  <a:pt x="98226" y="0"/>
                </a:lnTo>
                <a:lnTo>
                  <a:pt x="98226" y="8929"/>
                </a:lnTo>
                <a:lnTo>
                  <a:pt x="89297" y="17859"/>
                </a:lnTo>
                <a:lnTo>
                  <a:pt x="80367" y="26789"/>
                </a:lnTo>
                <a:lnTo>
                  <a:pt x="71437" y="44648"/>
                </a:lnTo>
                <a:lnTo>
                  <a:pt x="62507" y="71437"/>
                </a:lnTo>
                <a:lnTo>
                  <a:pt x="62507" y="89297"/>
                </a:lnTo>
                <a:lnTo>
                  <a:pt x="53578" y="116086"/>
                </a:lnTo>
                <a:lnTo>
                  <a:pt x="53578" y="125015"/>
                </a:lnTo>
                <a:lnTo>
                  <a:pt x="53578" y="133945"/>
                </a:lnTo>
                <a:lnTo>
                  <a:pt x="53578" y="133945"/>
                </a:lnTo>
                <a:lnTo>
                  <a:pt x="62507" y="133945"/>
                </a:lnTo>
                <a:lnTo>
                  <a:pt x="62507" y="125015"/>
                </a:lnTo>
                <a:lnTo>
                  <a:pt x="71437" y="107156"/>
                </a:lnTo>
                <a:lnTo>
                  <a:pt x="71437" y="98226"/>
                </a:lnTo>
                <a:lnTo>
                  <a:pt x="71437" y="80367"/>
                </a:lnTo>
                <a:lnTo>
                  <a:pt x="71437" y="71437"/>
                </a:lnTo>
                <a:lnTo>
                  <a:pt x="62507" y="53578"/>
                </a:lnTo>
                <a:lnTo>
                  <a:pt x="62507" y="44648"/>
                </a:lnTo>
                <a:lnTo>
                  <a:pt x="53578" y="44648"/>
                </a:lnTo>
                <a:lnTo>
                  <a:pt x="53578" y="35719"/>
                </a:lnTo>
                <a:lnTo>
                  <a:pt x="44648" y="26789"/>
                </a:lnTo>
                <a:lnTo>
                  <a:pt x="35718" y="26789"/>
                </a:lnTo>
                <a:lnTo>
                  <a:pt x="26789" y="26789"/>
                </a:lnTo>
                <a:lnTo>
                  <a:pt x="17859" y="26789"/>
                </a:lnTo>
                <a:lnTo>
                  <a:pt x="8929" y="26789"/>
                </a:lnTo>
                <a:lnTo>
                  <a:pt x="8929" y="35719"/>
                </a:lnTo>
                <a:lnTo>
                  <a:pt x="0" y="44648"/>
                </a:lnTo>
                <a:lnTo>
                  <a:pt x="0" y="62508"/>
                </a:lnTo>
                <a:lnTo>
                  <a:pt x="8929" y="80367"/>
                </a:lnTo>
                <a:lnTo>
                  <a:pt x="8929" y="98226"/>
                </a:lnTo>
                <a:lnTo>
                  <a:pt x="17859" y="116086"/>
                </a:lnTo>
                <a:lnTo>
                  <a:pt x="35718" y="125015"/>
                </a:lnTo>
                <a:lnTo>
                  <a:pt x="53578" y="133945"/>
                </a:lnTo>
                <a:lnTo>
                  <a:pt x="71437" y="142875"/>
                </a:lnTo>
                <a:lnTo>
                  <a:pt x="89297" y="151804"/>
                </a:lnTo>
                <a:lnTo>
                  <a:pt x="89297" y="151804"/>
                </a:lnTo>
                <a:lnTo>
                  <a:pt x="98226" y="160734"/>
                </a:lnTo>
                <a:lnTo>
                  <a:pt x="89297" y="169664"/>
                </a:lnTo>
                <a:lnTo>
                  <a:pt x="80367" y="178594"/>
                </a:lnTo>
                <a:lnTo>
                  <a:pt x="71437" y="178594"/>
                </a:lnTo>
                <a:lnTo>
                  <a:pt x="53578" y="187523"/>
                </a:lnTo>
                <a:lnTo>
                  <a:pt x="44648" y="187523"/>
                </a:lnTo>
                <a:lnTo>
                  <a:pt x="35718" y="187523"/>
                </a:lnTo>
                <a:lnTo>
                  <a:pt x="44648" y="169664"/>
                </a:lnTo>
                <a:lnTo>
                  <a:pt x="53578" y="151804"/>
                </a:lnTo>
                <a:lnTo>
                  <a:pt x="53578"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7" name="Freeform 29746"/>
          <p:cNvSpPr/>
          <p:nvPr/>
        </p:nvSpPr>
        <p:spPr bwMode="auto">
          <a:xfrm>
            <a:off x="7849195" y="1857375"/>
            <a:ext cx="35720" cy="125016"/>
          </a:xfrm>
          <a:custGeom>
            <a:avLst/>
            <a:gdLst/>
            <a:ahLst/>
            <a:cxnLst/>
            <a:rect l="0" t="0" r="0" b="0"/>
            <a:pathLst>
              <a:path w="35720" h="125016">
                <a:moveTo>
                  <a:pt x="8930" y="0"/>
                </a:moveTo>
                <a:lnTo>
                  <a:pt x="8930" y="0"/>
                </a:lnTo>
                <a:lnTo>
                  <a:pt x="0" y="0"/>
                </a:lnTo>
                <a:lnTo>
                  <a:pt x="0" y="8929"/>
                </a:lnTo>
                <a:lnTo>
                  <a:pt x="0" y="26789"/>
                </a:lnTo>
                <a:lnTo>
                  <a:pt x="0" y="44648"/>
                </a:lnTo>
                <a:lnTo>
                  <a:pt x="0" y="71437"/>
                </a:lnTo>
                <a:lnTo>
                  <a:pt x="0" y="89297"/>
                </a:lnTo>
                <a:lnTo>
                  <a:pt x="8930" y="107156"/>
                </a:lnTo>
                <a:lnTo>
                  <a:pt x="17860" y="125015"/>
                </a:lnTo>
                <a:lnTo>
                  <a:pt x="17860" y="125015"/>
                </a:lnTo>
                <a:lnTo>
                  <a:pt x="26789" y="125015"/>
                </a:lnTo>
                <a:lnTo>
                  <a:pt x="35719" y="116086"/>
                </a:lnTo>
                <a:lnTo>
                  <a:pt x="35719" y="107156"/>
                </a:lnTo>
                <a:lnTo>
                  <a:pt x="35719" y="80367"/>
                </a:lnTo>
                <a:lnTo>
                  <a:pt x="35719" y="53578"/>
                </a:lnTo>
                <a:lnTo>
                  <a:pt x="3571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8" name="Freeform 29747"/>
          <p:cNvSpPr/>
          <p:nvPr/>
        </p:nvSpPr>
        <p:spPr bwMode="auto">
          <a:xfrm>
            <a:off x="7849195" y="1696640"/>
            <a:ext cx="125017" cy="62509"/>
          </a:xfrm>
          <a:custGeom>
            <a:avLst/>
            <a:gdLst/>
            <a:ahLst/>
            <a:cxnLst/>
            <a:rect l="0" t="0" r="0" b="0"/>
            <a:pathLst>
              <a:path w="125017" h="62509">
                <a:moveTo>
                  <a:pt x="17860" y="26789"/>
                </a:moveTo>
                <a:lnTo>
                  <a:pt x="8930" y="26789"/>
                </a:lnTo>
                <a:lnTo>
                  <a:pt x="8930" y="17860"/>
                </a:lnTo>
                <a:lnTo>
                  <a:pt x="0" y="17860"/>
                </a:lnTo>
                <a:lnTo>
                  <a:pt x="0" y="8930"/>
                </a:lnTo>
                <a:lnTo>
                  <a:pt x="0" y="8930"/>
                </a:lnTo>
                <a:lnTo>
                  <a:pt x="0" y="0"/>
                </a:lnTo>
                <a:lnTo>
                  <a:pt x="8930" y="0"/>
                </a:lnTo>
                <a:lnTo>
                  <a:pt x="17860" y="0"/>
                </a:lnTo>
                <a:lnTo>
                  <a:pt x="35719" y="8930"/>
                </a:lnTo>
                <a:lnTo>
                  <a:pt x="53578" y="17860"/>
                </a:lnTo>
                <a:lnTo>
                  <a:pt x="80368" y="35719"/>
                </a:lnTo>
                <a:lnTo>
                  <a:pt x="98227" y="53579"/>
                </a:lnTo>
                <a:lnTo>
                  <a:pt x="125016" y="62508"/>
                </a:lnTo>
                <a:lnTo>
                  <a:pt x="12501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9" name="Freeform 29748"/>
          <p:cNvSpPr/>
          <p:nvPr/>
        </p:nvSpPr>
        <p:spPr bwMode="auto">
          <a:xfrm>
            <a:off x="7938492" y="1803797"/>
            <a:ext cx="151806" cy="142876"/>
          </a:xfrm>
          <a:custGeom>
            <a:avLst/>
            <a:gdLst/>
            <a:ahLst/>
            <a:cxnLst/>
            <a:rect l="0" t="0" r="0" b="0"/>
            <a:pathLst>
              <a:path w="151806" h="142876">
                <a:moveTo>
                  <a:pt x="62508" y="8929"/>
                </a:moveTo>
                <a:lnTo>
                  <a:pt x="71438" y="8929"/>
                </a:lnTo>
                <a:lnTo>
                  <a:pt x="71438" y="0"/>
                </a:lnTo>
                <a:lnTo>
                  <a:pt x="71438" y="0"/>
                </a:lnTo>
                <a:lnTo>
                  <a:pt x="71438" y="0"/>
                </a:lnTo>
                <a:lnTo>
                  <a:pt x="62508" y="8929"/>
                </a:lnTo>
                <a:lnTo>
                  <a:pt x="53578" y="26789"/>
                </a:lnTo>
                <a:lnTo>
                  <a:pt x="35719" y="44648"/>
                </a:lnTo>
                <a:lnTo>
                  <a:pt x="17860" y="71437"/>
                </a:lnTo>
                <a:lnTo>
                  <a:pt x="8930" y="98226"/>
                </a:lnTo>
                <a:lnTo>
                  <a:pt x="0" y="116086"/>
                </a:lnTo>
                <a:lnTo>
                  <a:pt x="0" y="133945"/>
                </a:lnTo>
                <a:lnTo>
                  <a:pt x="17860" y="142875"/>
                </a:lnTo>
                <a:lnTo>
                  <a:pt x="35719" y="142875"/>
                </a:lnTo>
                <a:lnTo>
                  <a:pt x="62508" y="133945"/>
                </a:lnTo>
                <a:lnTo>
                  <a:pt x="98227" y="125015"/>
                </a:lnTo>
                <a:lnTo>
                  <a:pt x="125016" y="107156"/>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0" name="Freeform 29749"/>
          <p:cNvSpPr/>
          <p:nvPr/>
        </p:nvSpPr>
        <p:spPr bwMode="auto">
          <a:xfrm>
            <a:off x="8072438" y="1571625"/>
            <a:ext cx="330398" cy="303610"/>
          </a:xfrm>
          <a:custGeom>
            <a:avLst/>
            <a:gdLst/>
            <a:ahLst/>
            <a:cxnLst/>
            <a:rect l="0" t="0" r="0" b="0"/>
            <a:pathLst>
              <a:path w="330398" h="303610">
                <a:moveTo>
                  <a:pt x="44648" y="241101"/>
                </a:moveTo>
                <a:lnTo>
                  <a:pt x="44648" y="241101"/>
                </a:lnTo>
                <a:lnTo>
                  <a:pt x="26789" y="241101"/>
                </a:lnTo>
                <a:lnTo>
                  <a:pt x="17859" y="250031"/>
                </a:lnTo>
                <a:lnTo>
                  <a:pt x="8929" y="250031"/>
                </a:lnTo>
                <a:lnTo>
                  <a:pt x="0" y="258961"/>
                </a:lnTo>
                <a:lnTo>
                  <a:pt x="0" y="267890"/>
                </a:lnTo>
                <a:lnTo>
                  <a:pt x="0" y="276820"/>
                </a:lnTo>
                <a:lnTo>
                  <a:pt x="0" y="285750"/>
                </a:lnTo>
                <a:lnTo>
                  <a:pt x="0" y="294679"/>
                </a:lnTo>
                <a:lnTo>
                  <a:pt x="8929" y="303609"/>
                </a:lnTo>
                <a:lnTo>
                  <a:pt x="26789" y="303609"/>
                </a:lnTo>
                <a:lnTo>
                  <a:pt x="44648" y="303609"/>
                </a:lnTo>
                <a:lnTo>
                  <a:pt x="71437" y="294679"/>
                </a:lnTo>
                <a:lnTo>
                  <a:pt x="98226" y="285750"/>
                </a:lnTo>
                <a:lnTo>
                  <a:pt x="133944" y="267890"/>
                </a:lnTo>
                <a:lnTo>
                  <a:pt x="151803" y="258961"/>
                </a:lnTo>
                <a:lnTo>
                  <a:pt x="178592" y="241101"/>
                </a:lnTo>
                <a:lnTo>
                  <a:pt x="196452" y="232172"/>
                </a:lnTo>
                <a:lnTo>
                  <a:pt x="205382" y="223242"/>
                </a:lnTo>
                <a:lnTo>
                  <a:pt x="214311" y="223242"/>
                </a:lnTo>
                <a:lnTo>
                  <a:pt x="223241" y="223242"/>
                </a:lnTo>
                <a:lnTo>
                  <a:pt x="223241" y="223242"/>
                </a:lnTo>
                <a:lnTo>
                  <a:pt x="223241" y="223242"/>
                </a:lnTo>
                <a:lnTo>
                  <a:pt x="232171" y="223242"/>
                </a:lnTo>
                <a:lnTo>
                  <a:pt x="241100" y="214312"/>
                </a:lnTo>
                <a:lnTo>
                  <a:pt x="258960" y="205383"/>
                </a:lnTo>
                <a:lnTo>
                  <a:pt x="267889" y="196453"/>
                </a:lnTo>
                <a:lnTo>
                  <a:pt x="276819" y="178594"/>
                </a:lnTo>
                <a:lnTo>
                  <a:pt x="294678" y="160734"/>
                </a:lnTo>
                <a:lnTo>
                  <a:pt x="303608" y="133945"/>
                </a:lnTo>
                <a:lnTo>
                  <a:pt x="312538" y="107156"/>
                </a:lnTo>
                <a:lnTo>
                  <a:pt x="321467" y="80367"/>
                </a:lnTo>
                <a:lnTo>
                  <a:pt x="330397" y="53578"/>
                </a:lnTo>
                <a:lnTo>
                  <a:pt x="330397" y="26789"/>
                </a:lnTo>
                <a:lnTo>
                  <a:pt x="330397" y="8929"/>
                </a:lnTo>
                <a:lnTo>
                  <a:pt x="321467" y="0"/>
                </a:lnTo>
                <a:lnTo>
                  <a:pt x="312538" y="0"/>
                </a:lnTo>
                <a:lnTo>
                  <a:pt x="285749" y="0"/>
                </a:lnTo>
                <a:lnTo>
                  <a:pt x="258960" y="17859"/>
                </a:lnTo>
                <a:lnTo>
                  <a:pt x="232171" y="44648"/>
                </a:lnTo>
                <a:lnTo>
                  <a:pt x="214311" y="80367"/>
                </a:lnTo>
                <a:lnTo>
                  <a:pt x="196452" y="116086"/>
                </a:lnTo>
                <a:lnTo>
                  <a:pt x="196452" y="160734"/>
                </a:lnTo>
                <a:lnTo>
                  <a:pt x="205382" y="196453"/>
                </a:lnTo>
                <a:lnTo>
                  <a:pt x="223241" y="241101"/>
                </a:lnTo>
                <a:lnTo>
                  <a:pt x="241100" y="267890"/>
                </a:lnTo>
                <a:lnTo>
                  <a:pt x="250030" y="294679"/>
                </a:lnTo>
                <a:lnTo>
                  <a:pt x="25003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1" name="Freeform 29750"/>
          <p:cNvSpPr/>
          <p:nvPr/>
        </p:nvSpPr>
        <p:spPr bwMode="auto">
          <a:xfrm>
            <a:off x="7188398" y="2339578"/>
            <a:ext cx="196455" cy="330400"/>
          </a:xfrm>
          <a:custGeom>
            <a:avLst/>
            <a:gdLst/>
            <a:ahLst/>
            <a:cxnLst/>
            <a:rect l="0" t="0" r="0" b="0"/>
            <a:pathLst>
              <a:path w="196455" h="330400">
                <a:moveTo>
                  <a:pt x="17860" y="8930"/>
                </a:moveTo>
                <a:lnTo>
                  <a:pt x="26790" y="17859"/>
                </a:lnTo>
                <a:lnTo>
                  <a:pt x="26790" y="35719"/>
                </a:lnTo>
                <a:lnTo>
                  <a:pt x="26790" y="62508"/>
                </a:lnTo>
                <a:lnTo>
                  <a:pt x="35719" y="98226"/>
                </a:lnTo>
                <a:lnTo>
                  <a:pt x="35719" y="142875"/>
                </a:lnTo>
                <a:lnTo>
                  <a:pt x="35719" y="178594"/>
                </a:lnTo>
                <a:lnTo>
                  <a:pt x="35719" y="223242"/>
                </a:lnTo>
                <a:lnTo>
                  <a:pt x="35719" y="258961"/>
                </a:lnTo>
                <a:lnTo>
                  <a:pt x="26790" y="294680"/>
                </a:lnTo>
                <a:lnTo>
                  <a:pt x="26790" y="321469"/>
                </a:lnTo>
                <a:lnTo>
                  <a:pt x="17860" y="330399"/>
                </a:lnTo>
                <a:lnTo>
                  <a:pt x="17860" y="330399"/>
                </a:lnTo>
                <a:lnTo>
                  <a:pt x="8930" y="321469"/>
                </a:lnTo>
                <a:lnTo>
                  <a:pt x="8930" y="303610"/>
                </a:lnTo>
                <a:lnTo>
                  <a:pt x="8930" y="276820"/>
                </a:lnTo>
                <a:lnTo>
                  <a:pt x="0" y="241102"/>
                </a:lnTo>
                <a:lnTo>
                  <a:pt x="0" y="187524"/>
                </a:lnTo>
                <a:lnTo>
                  <a:pt x="0" y="142875"/>
                </a:lnTo>
                <a:lnTo>
                  <a:pt x="0" y="98226"/>
                </a:lnTo>
                <a:lnTo>
                  <a:pt x="0" y="62508"/>
                </a:lnTo>
                <a:lnTo>
                  <a:pt x="17860" y="35719"/>
                </a:lnTo>
                <a:lnTo>
                  <a:pt x="35719" y="17859"/>
                </a:lnTo>
                <a:lnTo>
                  <a:pt x="71438" y="8930"/>
                </a:lnTo>
                <a:lnTo>
                  <a:pt x="107157" y="0"/>
                </a:lnTo>
                <a:lnTo>
                  <a:pt x="151805" y="0"/>
                </a:lnTo>
                <a:lnTo>
                  <a:pt x="178594" y="8930"/>
                </a:lnTo>
                <a:lnTo>
                  <a:pt x="196454" y="17859"/>
                </a:lnTo>
                <a:lnTo>
                  <a:pt x="196454" y="26789"/>
                </a:lnTo>
                <a:lnTo>
                  <a:pt x="187524" y="44648"/>
                </a:lnTo>
                <a:lnTo>
                  <a:pt x="160735" y="62508"/>
                </a:lnTo>
                <a:lnTo>
                  <a:pt x="125016" y="71437"/>
                </a:lnTo>
                <a:lnTo>
                  <a:pt x="98227" y="89297"/>
                </a:lnTo>
                <a:lnTo>
                  <a:pt x="80368" y="89297"/>
                </a:lnTo>
                <a:lnTo>
                  <a:pt x="62508" y="98226"/>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2" name="Freeform 29751"/>
          <p:cNvSpPr/>
          <p:nvPr/>
        </p:nvSpPr>
        <p:spPr bwMode="auto">
          <a:xfrm>
            <a:off x="7393781" y="2339578"/>
            <a:ext cx="151806" cy="178595"/>
          </a:xfrm>
          <a:custGeom>
            <a:avLst/>
            <a:gdLst/>
            <a:ahLst/>
            <a:cxnLst/>
            <a:rect l="0" t="0" r="0" b="0"/>
            <a:pathLst>
              <a:path w="151806" h="178595">
                <a:moveTo>
                  <a:pt x="26789" y="0"/>
                </a:moveTo>
                <a:lnTo>
                  <a:pt x="26789" y="0"/>
                </a:lnTo>
                <a:lnTo>
                  <a:pt x="26789" y="8930"/>
                </a:lnTo>
                <a:lnTo>
                  <a:pt x="26789" y="17859"/>
                </a:lnTo>
                <a:lnTo>
                  <a:pt x="17860" y="35719"/>
                </a:lnTo>
                <a:lnTo>
                  <a:pt x="8930" y="62508"/>
                </a:lnTo>
                <a:lnTo>
                  <a:pt x="8930" y="89297"/>
                </a:lnTo>
                <a:lnTo>
                  <a:pt x="0" y="125016"/>
                </a:lnTo>
                <a:lnTo>
                  <a:pt x="0" y="151805"/>
                </a:lnTo>
                <a:lnTo>
                  <a:pt x="0" y="169664"/>
                </a:lnTo>
                <a:lnTo>
                  <a:pt x="0" y="178594"/>
                </a:lnTo>
                <a:lnTo>
                  <a:pt x="8930" y="178594"/>
                </a:lnTo>
                <a:lnTo>
                  <a:pt x="17860" y="178594"/>
                </a:lnTo>
                <a:lnTo>
                  <a:pt x="35719" y="160735"/>
                </a:lnTo>
                <a:lnTo>
                  <a:pt x="53578" y="133945"/>
                </a:lnTo>
                <a:lnTo>
                  <a:pt x="71438" y="98226"/>
                </a:lnTo>
                <a:lnTo>
                  <a:pt x="89297" y="62508"/>
                </a:lnTo>
                <a:lnTo>
                  <a:pt x="98227" y="44648"/>
                </a:lnTo>
                <a:lnTo>
                  <a:pt x="107157" y="26789"/>
                </a:lnTo>
                <a:lnTo>
                  <a:pt x="107157" y="26789"/>
                </a:lnTo>
                <a:lnTo>
                  <a:pt x="107157" y="44648"/>
                </a:lnTo>
                <a:lnTo>
                  <a:pt x="98227" y="62508"/>
                </a:lnTo>
                <a:lnTo>
                  <a:pt x="98227" y="89297"/>
                </a:lnTo>
                <a:lnTo>
                  <a:pt x="89297" y="116086"/>
                </a:lnTo>
                <a:lnTo>
                  <a:pt x="89297" y="133945"/>
                </a:lnTo>
                <a:lnTo>
                  <a:pt x="89297" y="142875"/>
                </a:lnTo>
                <a:lnTo>
                  <a:pt x="98227" y="151805"/>
                </a:lnTo>
                <a:lnTo>
                  <a:pt x="116086" y="142875"/>
                </a:lnTo>
                <a:lnTo>
                  <a:pt x="133946" y="125016"/>
                </a:lnTo>
                <a:lnTo>
                  <a:pt x="151805" y="98226"/>
                </a:lnTo>
                <a:lnTo>
                  <a:pt x="15180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3" name="Freeform 29752"/>
          <p:cNvSpPr/>
          <p:nvPr/>
        </p:nvSpPr>
        <p:spPr bwMode="auto">
          <a:xfrm>
            <a:off x="7554516" y="2286000"/>
            <a:ext cx="107157" cy="294681"/>
          </a:xfrm>
          <a:custGeom>
            <a:avLst/>
            <a:gdLst/>
            <a:ahLst/>
            <a:cxnLst/>
            <a:rect l="0" t="0" r="0" b="0"/>
            <a:pathLst>
              <a:path w="107157" h="294681">
                <a:moveTo>
                  <a:pt x="107156" y="0"/>
                </a:moveTo>
                <a:lnTo>
                  <a:pt x="98226" y="8929"/>
                </a:lnTo>
                <a:lnTo>
                  <a:pt x="89297" y="8929"/>
                </a:lnTo>
                <a:lnTo>
                  <a:pt x="80367" y="17859"/>
                </a:lnTo>
                <a:lnTo>
                  <a:pt x="62507" y="35719"/>
                </a:lnTo>
                <a:lnTo>
                  <a:pt x="53578" y="44648"/>
                </a:lnTo>
                <a:lnTo>
                  <a:pt x="35718" y="62508"/>
                </a:lnTo>
                <a:lnTo>
                  <a:pt x="17859" y="71437"/>
                </a:lnTo>
                <a:lnTo>
                  <a:pt x="0" y="71437"/>
                </a:lnTo>
                <a:lnTo>
                  <a:pt x="0" y="80367"/>
                </a:lnTo>
                <a:lnTo>
                  <a:pt x="0" y="80367"/>
                </a:lnTo>
                <a:lnTo>
                  <a:pt x="0" y="71437"/>
                </a:lnTo>
                <a:lnTo>
                  <a:pt x="17859" y="71437"/>
                </a:lnTo>
                <a:lnTo>
                  <a:pt x="35718" y="62508"/>
                </a:lnTo>
                <a:lnTo>
                  <a:pt x="53578" y="53578"/>
                </a:lnTo>
                <a:lnTo>
                  <a:pt x="62507" y="44648"/>
                </a:lnTo>
                <a:lnTo>
                  <a:pt x="80367" y="44648"/>
                </a:lnTo>
                <a:lnTo>
                  <a:pt x="89297" y="35719"/>
                </a:lnTo>
                <a:lnTo>
                  <a:pt x="89297" y="35719"/>
                </a:lnTo>
                <a:lnTo>
                  <a:pt x="80367" y="44648"/>
                </a:lnTo>
                <a:lnTo>
                  <a:pt x="71437" y="53578"/>
                </a:lnTo>
                <a:lnTo>
                  <a:pt x="62507" y="71437"/>
                </a:lnTo>
                <a:lnTo>
                  <a:pt x="53578" y="98226"/>
                </a:lnTo>
                <a:lnTo>
                  <a:pt x="35718" y="125015"/>
                </a:lnTo>
                <a:lnTo>
                  <a:pt x="35718" y="160734"/>
                </a:lnTo>
                <a:lnTo>
                  <a:pt x="26789" y="187523"/>
                </a:lnTo>
                <a:lnTo>
                  <a:pt x="26789" y="223242"/>
                </a:lnTo>
                <a:lnTo>
                  <a:pt x="26789" y="241102"/>
                </a:lnTo>
                <a:lnTo>
                  <a:pt x="26789" y="267891"/>
                </a:lnTo>
                <a:lnTo>
                  <a:pt x="26789" y="285750"/>
                </a:lnTo>
                <a:lnTo>
                  <a:pt x="17859" y="294680"/>
                </a:lnTo>
                <a:lnTo>
                  <a:pt x="17859" y="294680"/>
                </a:lnTo>
                <a:lnTo>
                  <a:pt x="8929" y="285750"/>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4" name="Freeform 29753"/>
          <p:cNvSpPr/>
          <p:nvPr/>
        </p:nvSpPr>
        <p:spPr bwMode="auto">
          <a:xfrm>
            <a:off x="7661672" y="2286000"/>
            <a:ext cx="133946" cy="116087"/>
          </a:xfrm>
          <a:custGeom>
            <a:avLst/>
            <a:gdLst/>
            <a:ahLst/>
            <a:cxnLst/>
            <a:rect l="0" t="0" r="0" b="0"/>
            <a:pathLst>
              <a:path w="133946" h="116087">
                <a:moveTo>
                  <a:pt x="8930" y="71437"/>
                </a:moveTo>
                <a:lnTo>
                  <a:pt x="8930" y="71437"/>
                </a:lnTo>
                <a:lnTo>
                  <a:pt x="0" y="71437"/>
                </a:lnTo>
                <a:lnTo>
                  <a:pt x="0" y="71437"/>
                </a:lnTo>
                <a:lnTo>
                  <a:pt x="0" y="62508"/>
                </a:lnTo>
                <a:lnTo>
                  <a:pt x="8930" y="53578"/>
                </a:lnTo>
                <a:lnTo>
                  <a:pt x="17859" y="44648"/>
                </a:lnTo>
                <a:lnTo>
                  <a:pt x="26789" y="44648"/>
                </a:lnTo>
                <a:lnTo>
                  <a:pt x="44648" y="35719"/>
                </a:lnTo>
                <a:lnTo>
                  <a:pt x="62508" y="17859"/>
                </a:lnTo>
                <a:lnTo>
                  <a:pt x="71437" y="17859"/>
                </a:lnTo>
                <a:lnTo>
                  <a:pt x="80367" y="0"/>
                </a:lnTo>
                <a:lnTo>
                  <a:pt x="80367" y="0"/>
                </a:lnTo>
                <a:lnTo>
                  <a:pt x="80367" y="0"/>
                </a:lnTo>
                <a:lnTo>
                  <a:pt x="71437" y="0"/>
                </a:lnTo>
                <a:lnTo>
                  <a:pt x="62508" y="17859"/>
                </a:lnTo>
                <a:lnTo>
                  <a:pt x="53578" y="35719"/>
                </a:lnTo>
                <a:lnTo>
                  <a:pt x="53578" y="62508"/>
                </a:lnTo>
                <a:lnTo>
                  <a:pt x="53578" y="80367"/>
                </a:lnTo>
                <a:lnTo>
                  <a:pt x="62508" y="98226"/>
                </a:lnTo>
                <a:lnTo>
                  <a:pt x="80367" y="107156"/>
                </a:lnTo>
                <a:lnTo>
                  <a:pt x="98226" y="116086"/>
                </a:lnTo>
                <a:lnTo>
                  <a:pt x="116086" y="107156"/>
                </a:lnTo>
                <a:lnTo>
                  <a:pt x="133945" y="98226"/>
                </a:lnTo>
                <a:lnTo>
                  <a:pt x="13394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5" name="Freeform 29754"/>
          <p:cNvSpPr/>
          <p:nvPr/>
        </p:nvSpPr>
        <p:spPr bwMode="auto">
          <a:xfrm>
            <a:off x="7340203" y="2705695"/>
            <a:ext cx="214314" cy="267892"/>
          </a:xfrm>
          <a:custGeom>
            <a:avLst/>
            <a:gdLst/>
            <a:ahLst/>
            <a:cxnLst/>
            <a:rect l="0" t="0" r="0" b="0"/>
            <a:pathLst>
              <a:path w="214314" h="267892">
                <a:moveTo>
                  <a:pt x="26789" y="62508"/>
                </a:moveTo>
                <a:lnTo>
                  <a:pt x="26789" y="62508"/>
                </a:lnTo>
                <a:lnTo>
                  <a:pt x="26789" y="53578"/>
                </a:lnTo>
                <a:lnTo>
                  <a:pt x="26789" y="53578"/>
                </a:lnTo>
                <a:lnTo>
                  <a:pt x="26789" y="62508"/>
                </a:lnTo>
                <a:lnTo>
                  <a:pt x="17860" y="71438"/>
                </a:lnTo>
                <a:lnTo>
                  <a:pt x="17860" y="89297"/>
                </a:lnTo>
                <a:lnTo>
                  <a:pt x="17860" y="125016"/>
                </a:lnTo>
                <a:lnTo>
                  <a:pt x="8930" y="151805"/>
                </a:lnTo>
                <a:lnTo>
                  <a:pt x="8930" y="187523"/>
                </a:lnTo>
                <a:lnTo>
                  <a:pt x="8930" y="214312"/>
                </a:lnTo>
                <a:lnTo>
                  <a:pt x="8930" y="241101"/>
                </a:lnTo>
                <a:lnTo>
                  <a:pt x="0" y="258961"/>
                </a:lnTo>
                <a:lnTo>
                  <a:pt x="0" y="267891"/>
                </a:lnTo>
                <a:lnTo>
                  <a:pt x="8930" y="267891"/>
                </a:lnTo>
                <a:lnTo>
                  <a:pt x="8930" y="250031"/>
                </a:lnTo>
                <a:lnTo>
                  <a:pt x="26789" y="232172"/>
                </a:lnTo>
                <a:lnTo>
                  <a:pt x="35719" y="187523"/>
                </a:lnTo>
                <a:lnTo>
                  <a:pt x="53578" y="142875"/>
                </a:lnTo>
                <a:lnTo>
                  <a:pt x="71438" y="98226"/>
                </a:lnTo>
                <a:lnTo>
                  <a:pt x="89297" y="53578"/>
                </a:lnTo>
                <a:lnTo>
                  <a:pt x="116086" y="17860"/>
                </a:lnTo>
                <a:lnTo>
                  <a:pt x="125016" y="0"/>
                </a:lnTo>
                <a:lnTo>
                  <a:pt x="142875" y="8930"/>
                </a:lnTo>
                <a:lnTo>
                  <a:pt x="151805" y="35719"/>
                </a:lnTo>
                <a:lnTo>
                  <a:pt x="151805" y="71438"/>
                </a:lnTo>
                <a:lnTo>
                  <a:pt x="151805" y="107156"/>
                </a:lnTo>
                <a:lnTo>
                  <a:pt x="142875" y="142875"/>
                </a:lnTo>
                <a:lnTo>
                  <a:pt x="142875" y="169664"/>
                </a:lnTo>
                <a:lnTo>
                  <a:pt x="151805" y="187523"/>
                </a:lnTo>
                <a:lnTo>
                  <a:pt x="160735" y="196453"/>
                </a:lnTo>
                <a:lnTo>
                  <a:pt x="169664" y="187523"/>
                </a:lnTo>
                <a:lnTo>
                  <a:pt x="187524" y="178594"/>
                </a:lnTo>
                <a:lnTo>
                  <a:pt x="214313" y="142875"/>
                </a:lnTo>
                <a:lnTo>
                  <a:pt x="214313"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6" name="Freeform 29755"/>
          <p:cNvSpPr/>
          <p:nvPr/>
        </p:nvSpPr>
        <p:spPr bwMode="auto">
          <a:xfrm>
            <a:off x="7563445" y="2473523"/>
            <a:ext cx="607220" cy="392907"/>
          </a:xfrm>
          <a:custGeom>
            <a:avLst/>
            <a:gdLst/>
            <a:ahLst/>
            <a:cxnLst/>
            <a:rect l="0" t="0" r="0" b="0"/>
            <a:pathLst>
              <a:path w="607220" h="392907">
                <a:moveTo>
                  <a:pt x="71438" y="232172"/>
                </a:moveTo>
                <a:lnTo>
                  <a:pt x="62508" y="232172"/>
                </a:lnTo>
                <a:lnTo>
                  <a:pt x="44649" y="241102"/>
                </a:lnTo>
                <a:lnTo>
                  <a:pt x="26789" y="267891"/>
                </a:lnTo>
                <a:lnTo>
                  <a:pt x="17860" y="285750"/>
                </a:lnTo>
                <a:lnTo>
                  <a:pt x="0" y="303610"/>
                </a:lnTo>
                <a:lnTo>
                  <a:pt x="0" y="330398"/>
                </a:lnTo>
                <a:lnTo>
                  <a:pt x="0" y="339328"/>
                </a:lnTo>
                <a:lnTo>
                  <a:pt x="8930" y="348258"/>
                </a:lnTo>
                <a:lnTo>
                  <a:pt x="17860" y="357188"/>
                </a:lnTo>
                <a:lnTo>
                  <a:pt x="26789" y="348258"/>
                </a:lnTo>
                <a:lnTo>
                  <a:pt x="44649" y="339328"/>
                </a:lnTo>
                <a:lnTo>
                  <a:pt x="62508" y="321469"/>
                </a:lnTo>
                <a:lnTo>
                  <a:pt x="71438" y="303610"/>
                </a:lnTo>
                <a:lnTo>
                  <a:pt x="89297" y="267891"/>
                </a:lnTo>
                <a:lnTo>
                  <a:pt x="98227" y="241102"/>
                </a:lnTo>
                <a:lnTo>
                  <a:pt x="107157" y="223243"/>
                </a:lnTo>
                <a:lnTo>
                  <a:pt x="107157" y="214313"/>
                </a:lnTo>
                <a:lnTo>
                  <a:pt x="107157" y="214313"/>
                </a:lnTo>
                <a:lnTo>
                  <a:pt x="107157" y="232172"/>
                </a:lnTo>
                <a:lnTo>
                  <a:pt x="107157" y="258961"/>
                </a:lnTo>
                <a:lnTo>
                  <a:pt x="98227" y="285750"/>
                </a:lnTo>
                <a:lnTo>
                  <a:pt x="98227" y="312540"/>
                </a:lnTo>
                <a:lnTo>
                  <a:pt x="89297" y="348258"/>
                </a:lnTo>
                <a:lnTo>
                  <a:pt x="89297" y="366117"/>
                </a:lnTo>
                <a:lnTo>
                  <a:pt x="89297" y="383977"/>
                </a:lnTo>
                <a:lnTo>
                  <a:pt x="89297" y="392906"/>
                </a:lnTo>
                <a:lnTo>
                  <a:pt x="98227" y="392906"/>
                </a:lnTo>
                <a:lnTo>
                  <a:pt x="107157" y="375047"/>
                </a:lnTo>
                <a:lnTo>
                  <a:pt x="125016" y="357188"/>
                </a:lnTo>
                <a:lnTo>
                  <a:pt x="133946" y="330398"/>
                </a:lnTo>
                <a:lnTo>
                  <a:pt x="151805" y="285750"/>
                </a:lnTo>
                <a:lnTo>
                  <a:pt x="169664" y="250032"/>
                </a:lnTo>
                <a:lnTo>
                  <a:pt x="178594" y="214313"/>
                </a:lnTo>
                <a:lnTo>
                  <a:pt x="187524" y="187524"/>
                </a:lnTo>
                <a:lnTo>
                  <a:pt x="196453" y="178594"/>
                </a:lnTo>
                <a:lnTo>
                  <a:pt x="205383" y="178594"/>
                </a:lnTo>
                <a:lnTo>
                  <a:pt x="196453" y="196454"/>
                </a:lnTo>
                <a:lnTo>
                  <a:pt x="196453" y="214313"/>
                </a:lnTo>
                <a:lnTo>
                  <a:pt x="187524" y="241102"/>
                </a:lnTo>
                <a:lnTo>
                  <a:pt x="187524" y="258961"/>
                </a:lnTo>
                <a:lnTo>
                  <a:pt x="187524" y="276821"/>
                </a:lnTo>
                <a:lnTo>
                  <a:pt x="187524" y="285750"/>
                </a:lnTo>
                <a:lnTo>
                  <a:pt x="196453" y="294680"/>
                </a:lnTo>
                <a:lnTo>
                  <a:pt x="205383" y="285750"/>
                </a:lnTo>
                <a:lnTo>
                  <a:pt x="214313" y="276821"/>
                </a:lnTo>
                <a:lnTo>
                  <a:pt x="223243" y="258961"/>
                </a:lnTo>
                <a:lnTo>
                  <a:pt x="241102" y="232172"/>
                </a:lnTo>
                <a:lnTo>
                  <a:pt x="250032" y="205383"/>
                </a:lnTo>
                <a:lnTo>
                  <a:pt x="258961" y="178594"/>
                </a:lnTo>
                <a:lnTo>
                  <a:pt x="267891" y="160735"/>
                </a:lnTo>
                <a:lnTo>
                  <a:pt x="267891" y="151805"/>
                </a:lnTo>
                <a:lnTo>
                  <a:pt x="267891" y="169665"/>
                </a:lnTo>
                <a:lnTo>
                  <a:pt x="267891" y="187524"/>
                </a:lnTo>
                <a:lnTo>
                  <a:pt x="258961" y="214313"/>
                </a:lnTo>
                <a:lnTo>
                  <a:pt x="258961" y="241102"/>
                </a:lnTo>
                <a:lnTo>
                  <a:pt x="258961" y="258961"/>
                </a:lnTo>
                <a:lnTo>
                  <a:pt x="258961" y="276821"/>
                </a:lnTo>
                <a:lnTo>
                  <a:pt x="258961" y="285750"/>
                </a:lnTo>
                <a:lnTo>
                  <a:pt x="267891" y="285750"/>
                </a:lnTo>
                <a:lnTo>
                  <a:pt x="276821" y="285750"/>
                </a:lnTo>
                <a:lnTo>
                  <a:pt x="294680" y="267891"/>
                </a:lnTo>
                <a:lnTo>
                  <a:pt x="303610" y="241102"/>
                </a:lnTo>
                <a:lnTo>
                  <a:pt x="321469" y="205383"/>
                </a:lnTo>
                <a:lnTo>
                  <a:pt x="339328" y="160735"/>
                </a:lnTo>
                <a:lnTo>
                  <a:pt x="348258" y="125016"/>
                </a:lnTo>
                <a:lnTo>
                  <a:pt x="366118" y="80368"/>
                </a:lnTo>
                <a:lnTo>
                  <a:pt x="375047" y="44649"/>
                </a:lnTo>
                <a:lnTo>
                  <a:pt x="383977" y="17860"/>
                </a:lnTo>
                <a:lnTo>
                  <a:pt x="392907" y="8930"/>
                </a:lnTo>
                <a:lnTo>
                  <a:pt x="401836" y="0"/>
                </a:lnTo>
                <a:lnTo>
                  <a:pt x="401836" y="8930"/>
                </a:lnTo>
                <a:lnTo>
                  <a:pt x="392907" y="17860"/>
                </a:lnTo>
                <a:lnTo>
                  <a:pt x="383977" y="35719"/>
                </a:lnTo>
                <a:lnTo>
                  <a:pt x="375047" y="62508"/>
                </a:lnTo>
                <a:lnTo>
                  <a:pt x="366118" y="89297"/>
                </a:lnTo>
                <a:lnTo>
                  <a:pt x="357188" y="116086"/>
                </a:lnTo>
                <a:lnTo>
                  <a:pt x="348258" y="142875"/>
                </a:lnTo>
                <a:lnTo>
                  <a:pt x="348258" y="160735"/>
                </a:lnTo>
                <a:lnTo>
                  <a:pt x="348258" y="178594"/>
                </a:lnTo>
                <a:lnTo>
                  <a:pt x="357188" y="187524"/>
                </a:lnTo>
                <a:lnTo>
                  <a:pt x="366118" y="196454"/>
                </a:lnTo>
                <a:lnTo>
                  <a:pt x="375047" y="187524"/>
                </a:lnTo>
                <a:lnTo>
                  <a:pt x="392907" y="178594"/>
                </a:lnTo>
                <a:lnTo>
                  <a:pt x="401836" y="160735"/>
                </a:lnTo>
                <a:lnTo>
                  <a:pt x="410766" y="142875"/>
                </a:lnTo>
                <a:lnTo>
                  <a:pt x="410766" y="125016"/>
                </a:lnTo>
                <a:lnTo>
                  <a:pt x="419696" y="116086"/>
                </a:lnTo>
                <a:lnTo>
                  <a:pt x="419696" y="116086"/>
                </a:lnTo>
                <a:lnTo>
                  <a:pt x="419696" y="125016"/>
                </a:lnTo>
                <a:lnTo>
                  <a:pt x="419696" y="133946"/>
                </a:lnTo>
                <a:lnTo>
                  <a:pt x="428625" y="151805"/>
                </a:lnTo>
                <a:lnTo>
                  <a:pt x="428625" y="160735"/>
                </a:lnTo>
                <a:lnTo>
                  <a:pt x="437555" y="160735"/>
                </a:lnTo>
                <a:lnTo>
                  <a:pt x="455414" y="160735"/>
                </a:lnTo>
                <a:lnTo>
                  <a:pt x="473274" y="160735"/>
                </a:lnTo>
                <a:lnTo>
                  <a:pt x="491133" y="151805"/>
                </a:lnTo>
                <a:lnTo>
                  <a:pt x="508993" y="133946"/>
                </a:lnTo>
                <a:lnTo>
                  <a:pt x="526852" y="125016"/>
                </a:lnTo>
                <a:lnTo>
                  <a:pt x="544711" y="107157"/>
                </a:lnTo>
                <a:lnTo>
                  <a:pt x="553641" y="98227"/>
                </a:lnTo>
                <a:lnTo>
                  <a:pt x="553641" y="89297"/>
                </a:lnTo>
                <a:lnTo>
                  <a:pt x="553641" y="98227"/>
                </a:lnTo>
                <a:lnTo>
                  <a:pt x="553641" y="107157"/>
                </a:lnTo>
                <a:lnTo>
                  <a:pt x="544711" y="116086"/>
                </a:lnTo>
                <a:lnTo>
                  <a:pt x="544711" y="133946"/>
                </a:lnTo>
                <a:lnTo>
                  <a:pt x="535782" y="151805"/>
                </a:lnTo>
                <a:lnTo>
                  <a:pt x="535782" y="160735"/>
                </a:lnTo>
                <a:lnTo>
                  <a:pt x="535782" y="169665"/>
                </a:lnTo>
                <a:lnTo>
                  <a:pt x="544711" y="169665"/>
                </a:lnTo>
                <a:lnTo>
                  <a:pt x="553641" y="169665"/>
                </a:lnTo>
                <a:lnTo>
                  <a:pt x="562571" y="160735"/>
                </a:lnTo>
                <a:lnTo>
                  <a:pt x="580430" y="151805"/>
                </a:lnTo>
                <a:lnTo>
                  <a:pt x="598289" y="142875"/>
                </a:lnTo>
                <a:lnTo>
                  <a:pt x="607219" y="133946"/>
                </a:lnTo>
                <a:lnTo>
                  <a:pt x="607219" y="133946"/>
                </a:lnTo>
                <a:lnTo>
                  <a:pt x="598289" y="142875"/>
                </a:lnTo>
                <a:lnTo>
                  <a:pt x="598289" y="142875"/>
                </a:lnTo>
                <a:lnTo>
                  <a:pt x="589360" y="151805"/>
                </a:lnTo>
                <a:lnTo>
                  <a:pt x="589360" y="160735"/>
                </a:lnTo>
                <a:lnTo>
                  <a:pt x="589360" y="160735"/>
                </a:lnTo>
                <a:lnTo>
                  <a:pt x="589360" y="169665"/>
                </a:lnTo>
                <a:lnTo>
                  <a:pt x="598289" y="160735"/>
                </a:lnTo>
                <a:lnTo>
                  <a:pt x="598289" y="160735"/>
                </a:lnTo>
                <a:lnTo>
                  <a:pt x="59828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7" name="Freeform 29756"/>
          <p:cNvSpPr/>
          <p:nvPr/>
        </p:nvSpPr>
        <p:spPr bwMode="auto">
          <a:xfrm>
            <a:off x="1259086" y="4196953"/>
            <a:ext cx="35720" cy="1607344"/>
          </a:xfrm>
          <a:custGeom>
            <a:avLst/>
            <a:gdLst/>
            <a:ahLst/>
            <a:cxnLst/>
            <a:rect l="0" t="0" r="0" b="0"/>
            <a:pathLst>
              <a:path w="35720" h="1607344">
                <a:moveTo>
                  <a:pt x="0" y="0"/>
                </a:moveTo>
                <a:lnTo>
                  <a:pt x="0" y="0"/>
                </a:lnTo>
                <a:lnTo>
                  <a:pt x="0" y="17859"/>
                </a:lnTo>
                <a:lnTo>
                  <a:pt x="8930" y="44648"/>
                </a:lnTo>
                <a:lnTo>
                  <a:pt x="8930" y="89297"/>
                </a:lnTo>
                <a:lnTo>
                  <a:pt x="17859" y="151804"/>
                </a:lnTo>
                <a:lnTo>
                  <a:pt x="17859" y="223242"/>
                </a:lnTo>
                <a:lnTo>
                  <a:pt x="17859" y="312539"/>
                </a:lnTo>
                <a:lnTo>
                  <a:pt x="17859" y="419695"/>
                </a:lnTo>
                <a:lnTo>
                  <a:pt x="17859" y="535781"/>
                </a:lnTo>
                <a:lnTo>
                  <a:pt x="8930" y="660797"/>
                </a:lnTo>
                <a:lnTo>
                  <a:pt x="8930" y="785813"/>
                </a:lnTo>
                <a:lnTo>
                  <a:pt x="8930" y="910828"/>
                </a:lnTo>
                <a:lnTo>
                  <a:pt x="8930" y="1035844"/>
                </a:lnTo>
                <a:lnTo>
                  <a:pt x="8930" y="1160860"/>
                </a:lnTo>
                <a:lnTo>
                  <a:pt x="17859" y="1285875"/>
                </a:lnTo>
                <a:lnTo>
                  <a:pt x="17859" y="1401960"/>
                </a:lnTo>
                <a:lnTo>
                  <a:pt x="26789" y="1491257"/>
                </a:lnTo>
                <a:lnTo>
                  <a:pt x="26789" y="1562695"/>
                </a:lnTo>
                <a:lnTo>
                  <a:pt x="35719" y="1607343"/>
                </a:lnTo>
                <a:lnTo>
                  <a:pt x="35719" y="16073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8" name="Freeform 29757"/>
          <p:cNvSpPr/>
          <p:nvPr/>
        </p:nvSpPr>
        <p:spPr bwMode="auto">
          <a:xfrm>
            <a:off x="1214438" y="4045148"/>
            <a:ext cx="1330524" cy="1839516"/>
          </a:xfrm>
          <a:custGeom>
            <a:avLst/>
            <a:gdLst/>
            <a:ahLst/>
            <a:cxnLst/>
            <a:rect l="0" t="0" r="0" b="0"/>
            <a:pathLst>
              <a:path w="1330524" h="1839516">
                <a:moveTo>
                  <a:pt x="71437" y="35719"/>
                </a:moveTo>
                <a:lnTo>
                  <a:pt x="71437" y="35719"/>
                </a:lnTo>
                <a:lnTo>
                  <a:pt x="80367" y="26789"/>
                </a:lnTo>
                <a:lnTo>
                  <a:pt x="98226" y="26789"/>
                </a:lnTo>
                <a:lnTo>
                  <a:pt x="125015" y="26789"/>
                </a:lnTo>
                <a:lnTo>
                  <a:pt x="160734" y="26789"/>
                </a:lnTo>
                <a:lnTo>
                  <a:pt x="214312" y="26789"/>
                </a:lnTo>
                <a:lnTo>
                  <a:pt x="267890" y="26789"/>
                </a:lnTo>
                <a:lnTo>
                  <a:pt x="330398" y="35719"/>
                </a:lnTo>
                <a:lnTo>
                  <a:pt x="401835" y="35719"/>
                </a:lnTo>
                <a:lnTo>
                  <a:pt x="473273" y="35719"/>
                </a:lnTo>
                <a:lnTo>
                  <a:pt x="553640" y="35719"/>
                </a:lnTo>
                <a:lnTo>
                  <a:pt x="634007" y="26789"/>
                </a:lnTo>
                <a:lnTo>
                  <a:pt x="714375" y="26789"/>
                </a:lnTo>
                <a:lnTo>
                  <a:pt x="794742" y="17859"/>
                </a:lnTo>
                <a:lnTo>
                  <a:pt x="884039" y="8930"/>
                </a:lnTo>
                <a:lnTo>
                  <a:pt x="964406" y="0"/>
                </a:lnTo>
                <a:lnTo>
                  <a:pt x="1044773" y="0"/>
                </a:lnTo>
                <a:lnTo>
                  <a:pt x="1116210" y="0"/>
                </a:lnTo>
                <a:lnTo>
                  <a:pt x="1178718" y="0"/>
                </a:lnTo>
                <a:lnTo>
                  <a:pt x="1232296" y="8930"/>
                </a:lnTo>
                <a:lnTo>
                  <a:pt x="1268015" y="17859"/>
                </a:lnTo>
                <a:lnTo>
                  <a:pt x="1303734" y="35719"/>
                </a:lnTo>
                <a:lnTo>
                  <a:pt x="1321593" y="53578"/>
                </a:lnTo>
                <a:lnTo>
                  <a:pt x="1330523" y="71438"/>
                </a:lnTo>
                <a:lnTo>
                  <a:pt x="1330523" y="98227"/>
                </a:lnTo>
                <a:lnTo>
                  <a:pt x="1330523" y="125016"/>
                </a:lnTo>
                <a:lnTo>
                  <a:pt x="1312664" y="160734"/>
                </a:lnTo>
                <a:lnTo>
                  <a:pt x="1294804" y="205383"/>
                </a:lnTo>
                <a:lnTo>
                  <a:pt x="1276945" y="267891"/>
                </a:lnTo>
                <a:lnTo>
                  <a:pt x="1250156" y="330398"/>
                </a:lnTo>
                <a:lnTo>
                  <a:pt x="1223367" y="410766"/>
                </a:lnTo>
                <a:lnTo>
                  <a:pt x="1205507" y="500063"/>
                </a:lnTo>
                <a:lnTo>
                  <a:pt x="1178718" y="598289"/>
                </a:lnTo>
                <a:lnTo>
                  <a:pt x="1160859" y="696516"/>
                </a:lnTo>
                <a:lnTo>
                  <a:pt x="1143000" y="794742"/>
                </a:lnTo>
                <a:lnTo>
                  <a:pt x="1134070" y="901899"/>
                </a:lnTo>
                <a:lnTo>
                  <a:pt x="1134070" y="991196"/>
                </a:lnTo>
                <a:lnTo>
                  <a:pt x="1143000" y="1080493"/>
                </a:lnTo>
                <a:lnTo>
                  <a:pt x="1151929" y="1169790"/>
                </a:lnTo>
                <a:lnTo>
                  <a:pt x="1169789" y="1250157"/>
                </a:lnTo>
                <a:lnTo>
                  <a:pt x="1187648" y="1330524"/>
                </a:lnTo>
                <a:lnTo>
                  <a:pt x="1214437" y="1401961"/>
                </a:lnTo>
                <a:lnTo>
                  <a:pt x="1241226" y="1473399"/>
                </a:lnTo>
                <a:lnTo>
                  <a:pt x="1268015" y="1535906"/>
                </a:lnTo>
                <a:lnTo>
                  <a:pt x="1294804" y="1589484"/>
                </a:lnTo>
                <a:lnTo>
                  <a:pt x="1303734" y="1643062"/>
                </a:lnTo>
                <a:lnTo>
                  <a:pt x="1321593" y="1687711"/>
                </a:lnTo>
                <a:lnTo>
                  <a:pt x="1321593" y="1723429"/>
                </a:lnTo>
                <a:lnTo>
                  <a:pt x="1312664" y="1759148"/>
                </a:lnTo>
                <a:lnTo>
                  <a:pt x="1303734" y="1777007"/>
                </a:lnTo>
                <a:lnTo>
                  <a:pt x="1285875" y="1794867"/>
                </a:lnTo>
                <a:lnTo>
                  <a:pt x="1259085" y="1812726"/>
                </a:lnTo>
                <a:lnTo>
                  <a:pt x="1232296" y="1821656"/>
                </a:lnTo>
                <a:lnTo>
                  <a:pt x="1196578" y="1830586"/>
                </a:lnTo>
                <a:lnTo>
                  <a:pt x="1151929" y="1830586"/>
                </a:lnTo>
                <a:lnTo>
                  <a:pt x="1089421" y="1839515"/>
                </a:lnTo>
                <a:lnTo>
                  <a:pt x="1026914" y="1839515"/>
                </a:lnTo>
                <a:lnTo>
                  <a:pt x="955476" y="1830586"/>
                </a:lnTo>
                <a:lnTo>
                  <a:pt x="866179" y="1821656"/>
                </a:lnTo>
                <a:lnTo>
                  <a:pt x="776882" y="1821656"/>
                </a:lnTo>
                <a:lnTo>
                  <a:pt x="687585" y="1812726"/>
                </a:lnTo>
                <a:lnTo>
                  <a:pt x="589359" y="1803797"/>
                </a:lnTo>
                <a:lnTo>
                  <a:pt x="491132" y="1803797"/>
                </a:lnTo>
                <a:lnTo>
                  <a:pt x="401835" y="1803797"/>
                </a:lnTo>
                <a:lnTo>
                  <a:pt x="312539" y="1803797"/>
                </a:lnTo>
                <a:lnTo>
                  <a:pt x="232171" y="1803797"/>
                </a:lnTo>
                <a:lnTo>
                  <a:pt x="160734" y="1812726"/>
                </a:lnTo>
                <a:lnTo>
                  <a:pt x="107156" y="1812726"/>
                </a:lnTo>
                <a:lnTo>
                  <a:pt x="53578" y="1812726"/>
                </a:lnTo>
                <a:lnTo>
                  <a:pt x="26789" y="1812726"/>
                </a:lnTo>
                <a:lnTo>
                  <a:pt x="0" y="1794867"/>
                </a:lnTo>
                <a:lnTo>
                  <a:pt x="0" y="1794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9" name="Freeform 29758"/>
          <p:cNvSpPr/>
          <p:nvPr/>
        </p:nvSpPr>
        <p:spPr bwMode="auto">
          <a:xfrm>
            <a:off x="1241227" y="3366492"/>
            <a:ext cx="214313" cy="303610"/>
          </a:xfrm>
          <a:custGeom>
            <a:avLst/>
            <a:gdLst/>
            <a:ahLst/>
            <a:cxnLst/>
            <a:rect l="0" t="0" r="0" b="0"/>
            <a:pathLst>
              <a:path w="214313" h="303610">
                <a:moveTo>
                  <a:pt x="8929" y="8929"/>
                </a:moveTo>
                <a:lnTo>
                  <a:pt x="8929" y="8929"/>
                </a:lnTo>
                <a:lnTo>
                  <a:pt x="8929" y="0"/>
                </a:lnTo>
                <a:lnTo>
                  <a:pt x="0" y="0"/>
                </a:lnTo>
                <a:lnTo>
                  <a:pt x="0" y="0"/>
                </a:lnTo>
                <a:lnTo>
                  <a:pt x="0" y="8929"/>
                </a:lnTo>
                <a:lnTo>
                  <a:pt x="8929" y="35719"/>
                </a:lnTo>
                <a:lnTo>
                  <a:pt x="26789" y="80367"/>
                </a:lnTo>
                <a:lnTo>
                  <a:pt x="35718" y="125015"/>
                </a:lnTo>
                <a:lnTo>
                  <a:pt x="53578" y="178594"/>
                </a:lnTo>
                <a:lnTo>
                  <a:pt x="71437" y="223242"/>
                </a:lnTo>
                <a:lnTo>
                  <a:pt x="89296" y="258961"/>
                </a:lnTo>
                <a:lnTo>
                  <a:pt x="98226" y="294679"/>
                </a:lnTo>
                <a:lnTo>
                  <a:pt x="116086" y="303609"/>
                </a:lnTo>
                <a:lnTo>
                  <a:pt x="125015" y="303609"/>
                </a:lnTo>
                <a:lnTo>
                  <a:pt x="133945" y="294679"/>
                </a:lnTo>
                <a:lnTo>
                  <a:pt x="151804" y="267890"/>
                </a:lnTo>
                <a:lnTo>
                  <a:pt x="160734" y="232172"/>
                </a:lnTo>
                <a:lnTo>
                  <a:pt x="169664" y="178594"/>
                </a:lnTo>
                <a:lnTo>
                  <a:pt x="178593" y="133945"/>
                </a:lnTo>
                <a:lnTo>
                  <a:pt x="187523" y="89297"/>
                </a:lnTo>
                <a:lnTo>
                  <a:pt x="196453" y="53578"/>
                </a:lnTo>
                <a:lnTo>
                  <a:pt x="205382" y="26789"/>
                </a:lnTo>
                <a:lnTo>
                  <a:pt x="214312" y="26789"/>
                </a:lnTo>
                <a:lnTo>
                  <a:pt x="21431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0" name="Freeform 29759"/>
          <p:cNvSpPr/>
          <p:nvPr/>
        </p:nvSpPr>
        <p:spPr bwMode="auto">
          <a:xfrm>
            <a:off x="1526977" y="3518296"/>
            <a:ext cx="17860" cy="133947"/>
          </a:xfrm>
          <a:custGeom>
            <a:avLst/>
            <a:gdLst/>
            <a:ahLst/>
            <a:cxnLst/>
            <a:rect l="0" t="0" r="0" b="0"/>
            <a:pathLst>
              <a:path w="17860" h="133947">
                <a:moveTo>
                  <a:pt x="0" y="0"/>
                </a:moveTo>
                <a:lnTo>
                  <a:pt x="0" y="0"/>
                </a:lnTo>
                <a:lnTo>
                  <a:pt x="0" y="0"/>
                </a:lnTo>
                <a:lnTo>
                  <a:pt x="0" y="17860"/>
                </a:lnTo>
                <a:lnTo>
                  <a:pt x="0" y="35719"/>
                </a:lnTo>
                <a:lnTo>
                  <a:pt x="8929" y="62508"/>
                </a:lnTo>
                <a:lnTo>
                  <a:pt x="8929" y="89297"/>
                </a:lnTo>
                <a:lnTo>
                  <a:pt x="8929" y="116086"/>
                </a:lnTo>
                <a:lnTo>
                  <a:pt x="17859" y="125016"/>
                </a:lnTo>
                <a:lnTo>
                  <a:pt x="17859" y="133946"/>
                </a:lnTo>
                <a:lnTo>
                  <a:pt x="17859" y="125016"/>
                </a:lnTo>
                <a:lnTo>
                  <a:pt x="17859" y="107157"/>
                </a:lnTo>
                <a:lnTo>
                  <a:pt x="17859" y="71438"/>
                </a:lnTo>
                <a:lnTo>
                  <a:pt x="17859" y="35719"/>
                </a:lnTo>
                <a:lnTo>
                  <a:pt x="1785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1" name="Freeform 29760"/>
          <p:cNvSpPr/>
          <p:nvPr/>
        </p:nvSpPr>
        <p:spPr bwMode="auto">
          <a:xfrm>
            <a:off x="1500188" y="3366492"/>
            <a:ext cx="44649" cy="53579"/>
          </a:xfrm>
          <a:custGeom>
            <a:avLst/>
            <a:gdLst/>
            <a:ahLst/>
            <a:cxnLst/>
            <a:rect l="0" t="0" r="0" b="0"/>
            <a:pathLst>
              <a:path w="44649" h="53579">
                <a:moveTo>
                  <a:pt x="26789" y="0"/>
                </a:moveTo>
                <a:lnTo>
                  <a:pt x="26789" y="8929"/>
                </a:lnTo>
                <a:lnTo>
                  <a:pt x="17859" y="8929"/>
                </a:lnTo>
                <a:lnTo>
                  <a:pt x="8929" y="26789"/>
                </a:lnTo>
                <a:lnTo>
                  <a:pt x="8929" y="35719"/>
                </a:lnTo>
                <a:lnTo>
                  <a:pt x="0" y="44648"/>
                </a:lnTo>
                <a:lnTo>
                  <a:pt x="8929" y="53578"/>
                </a:lnTo>
                <a:lnTo>
                  <a:pt x="8929" y="53578"/>
                </a:lnTo>
                <a:lnTo>
                  <a:pt x="26789" y="5357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2" name="Freeform 29761"/>
          <p:cNvSpPr/>
          <p:nvPr/>
        </p:nvSpPr>
        <p:spPr bwMode="auto">
          <a:xfrm>
            <a:off x="1643063" y="3491507"/>
            <a:ext cx="80368" cy="89298"/>
          </a:xfrm>
          <a:custGeom>
            <a:avLst/>
            <a:gdLst/>
            <a:ahLst/>
            <a:cxnLst/>
            <a:rect l="0" t="0" r="0" b="0"/>
            <a:pathLst>
              <a:path w="80368" h="89298">
                <a:moveTo>
                  <a:pt x="8929" y="26789"/>
                </a:moveTo>
                <a:lnTo>
                  <a:pt x="0" y="35719"/>
                </a:lnTo>
                <a:lnTo>
                  <a:pt x="0" y="35719"/>
                </a:lnTo>
                <a:lnTo>
                  <a:pt x="0" y="44649"/>
                </a:lnTo>
                <a:lnTo>
                  <a:pt x="0" y="62508"/>
                </a:lnTo>
                <a:lnTo>
                  <a:pt x="8929" y="71438"/>
                </a:lnTo>
                <a:lnTo>
                  <a:pt x="8929" y="80368"/>
                </a:lnTo>
                <a:lnTo>
                  <a:pt x="8929" y="89297"/>
                </a:lnTo>
                <a:lnTo>
                  <a:pt x="17859" y="89297"/>
                </a:lnTo>
                <a:lnTo>
                  <a:pt x="17859" y="89297"/>
                </a:lnTo>
                <a:lnTo>
                  <a:pt x="17859" y="80368"/>
                </a:lnTo>
                <a:lnTo>
                  <a:pt x="17859" y="62508"/>
                </a:lnTo>
                <a:lnTo>
                  <a:pt x="17859" y="44649"/>
                </a:lnTo>
                <a:lnTo>
                  <a:pt x="26789" y="26789"/>
                </a:lnTo>
                <a:lnTo>
                  <a:pt x="35718" y="17860"/>
                </a:lnTo>
                <a:lnTo>
                  <a:pt x="53578" y="8930"/>
                </a:lnTo>
                <a:lnTo>
                  <a:pt x="6250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3" name="Freeform 29762"/>
          <p:cNvSpPr/>
          <p:nvPr/>
        </p:nvSpPr>
        <p:spPr bwMode="auto">
          <a:xfrm>
            <a:off x="1803797" y="3321843"/>
            <a:ext cx="44649" cy="294681"/>
          </a:xfrm>
          <a:custGeom>
            <a:avLst/>
            <a:gdLst/>
            <a:ahLst/>
            <a:cxnLst/>
            <a:rect l="0" t="0" r="0" b="0"/>
            <a:pathLst>
              <a:path w="44649" h="294681">
                <a:moveTo>
                  <a:pt x="0" y="0"/>
                </a:moveTo>
                <a:lnTo>
                  <a:pt x="0" y="0"/>
                </a:lnTo>
                <a:lnTo>
                  <a:pt x="0" y="8930"/>
                </a:lnTo>
                <a:lnTo>
                  <a:pt x="0" y="26789"/>
                </a:lnTo>
                <a:lnTo>
                  <a:pt x="8930" y="53578"/>
                </a:lnTo>
                <a:lnTo>
                  <a:pt x="8930" y="98227"/>
                </a:lnTo>
                <a:lnTo>
                  <a:pt x="17859" y="142875"/>
                </a:lnTo>
                <a:lnTo>
                  <a:pt x="26789" y="187524"/>
                </a:lnTo>
                <a:lnTo>
                  <a:pt x="35719" y="232172"/>
                </a:lnTo>
                <a:lnTo>
                  <a:pt x="35719" y="258961"/>
                </a:lnTo>
                <a:lnTo>
                  <a:pt x="44648" y="285750"/>
                </a:lnTo>
                <a:lnTo>
                  <a:pt x="44648" y="294680"/>
                </a:lnTo>
                <a:lnTo>
                  <a:pt x="44648" y="294680"/>
                </a:lnTo>
                <a:lnTo>
                  <a:pt x="44648" y="285750"/>
                </a:lnTo>
                <a:lnTo>
                  <a:pt x="35719" y="258961"/>
                </a:lnTo>
                <a:lnTo>
                  <a:pt x="17859" y="232172"/>
                </a:lnTo>
                <a:lnTo>
                  <a:pt x="1785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4" name="Freeform 29763"/>
          <p:cNvSpPr/>
          <p:nvPr/>
        </p:nvSpPr>
        <p:spPr bwMode="auto">
          <a:xfrm>
            <a:off x="1741289" y="3429000"/>
            <a:ext cx="169665" cy="44649"/>
          </a:xfrm>
          <a:custGeom>
            <a:avLst/>
            <a:gdLst/>
            <a:ahLst/>
            <a:cxnLst/>
            <a:rect l="0" t="0" r="0" b="0"/>
            <a:pathLst>
              <a:path w="169665" h="44649">
                <a:moveTo>
                  <a:pt x="0" y="26789"/>
                </a:moveTo>
                <a:lnTo>
                  <a:pt x="0" y="26789"/>
                </a:lnTo>
                <a:lnTo>
                  <a:pt x="8930" y="35718"/>
                </a:lnTo>
                <a:lnTo>
                  <a:pt x="17859" y="35718"/>
                </a:lnTo>
                <a:lnTo>
                  <a:pt x="26789" y="44648"/>
                </a:lnTo>
                <a:lnTo>
                  <a:pt x="44649" y="44648"/>
                </a:lnTo>
                <a:lnTo>
                  <a:pt x="71438" y="35718"/>
                </a:lnTo>
                <a:lnTo>
                  <a:pt x="98227" y="26789"/>
                </a:lnTo>
                <a:lnTo>
                  <a:pt x="116086" y="26789"/>
                </a:lnTo>
                <a:lnTo>
                  <a:pt x="142875" y="17859"/>
                </a:lnTo>
                <a:lnTo>
                  <a:pt x="160734"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5" name="Freeform 29764"/>
          <p:cNvSpPr/>
          <p:nvPr/>
        </p:nvSpPr>
        <p:spPr bwMode="auto">
          <a:xfrm>
            <a:off x="1902023" y="3455789"/>
            <a:ext cx="133947" cy="133946"/>
          </a:xfrm>
          <a:custGeom>
            <a:avLst/>
            <a:gdLst/>
            <a:ahLst/>
            <a:cxnLst/>
            <a:rect l="0" t="0" r="0" b="0"/>
            <a:pathLst>
              <a:path w="133947" h="133946">
                <a:moveTo>
                  <a:pt x="0" y="8929"/>
                </a:moveTo>
                <a:lnTo>
                  <a:pt x="0" y="8929"/>
                </a:lnTo>
                <a:lnTo>
                  <a:pt x="0" y="26789"/>
                </a:lnTo>
                <a:lnTo>
                  <a:pt x="8930" y="44648"/>
                </a:lnTo>
                <a:lnTo>
                  <a:pt x="8930" y="62507"/>
                </a:lnTo>
                <a:lnTo>
                  <a:pt x="8930" y="89297"/>
                </a:lnTo>
                <a:lnTo>
                  <a:pt x="17860" y="107156"/>
                </a:lnTo>
                <a:lnTo>
                  <a:pt x="17860" y="125015"/>
                </a:lnTo>
                <a:lnTo>
                  <a:pt x="26790" y="133945"/>
                </a:lnTo>
                <a:lnTo>
                  <a:pt x="35719" y="133945"/>
                </a:lnTo>
                <a:lnTo>
                  <a:pt x="35719" y="125015"/>
                </a:lnTo>
                <a:lnTo>
                  <a:pt x="44649" y="107156"/>
                </a:lnTo>
                <a:lnTo>
                  <a:pt x="53579" y="80367"/>
                </a:lnTo>
                <a:lnTo>
                  <a:pt x="62508" y="53578"/>
                </a:lnTo>
                <a:lnTo>
                  <a:pt x="71438" y="26789"/>
                </a:lnTo>
                <a:lnTo>
                  <a:pt x="71438" y="8929"/>
                </a:lnTo>
                <a:lnTo>
                  <a:pt x="80368" y="0"/>
                </a:lnTo>
                <a:lnTo>
                  <a:pt x="80368" y="8929"/>
                </a:lnTo>
                <a:lnTo>
                  <a:pt x="89297" y="26789"/>
                </a:lnTo>
                <a:lnTo>
                  <a:pt x="89297" y="44648"/>
                </a:lnTo>
                <a:lnTo>
                  <a:pt x="98227" y="71437"/>
                </a:lnTo>
                <a:lnTo>
                  <a:pt x="107157" y="89297"/>
                </a:lnTo>
                <a:lnTo>
                  <a:pt x="116086" y="107156"/>
                </a:lnTo>
                <a:lnTo>
                  <a:pt x="125016" y="107156"/>
                </a:lnTo>
                <a:lnTo>
                  <a:pt x="133946" y="116086"/>
                </a:lnTo>
                <a:lnTo>
                  <a:pt x="133946" y="107156"/>
                </a:lnTo>
                <a:lnTo>
                  <a:pt x="13394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6" name="Freeform 29765"/>
          <p:cNvSpPr/>
          <p:nvPr/>
        </p:nvSpPr>
        <p:spPr bwMode="auto">
          <a:xfrm>
            <a:off x="2035969" y="3268265"/>
            <a:ext cx="214313" cy="312540"/>
          </a:xfrm>
          <a:custGeom>
            <a:avLst/>
            <a:gdLst/>
            <a:ahLst/>
            <a:cxnLst/>
            <a:rect l="0" t="0" r="0" b="0"/>
            <a:pathLst>
              <a:path w="214313" h="312540">
                <a:moveTo>
                  <a:pt x="26789" y="160735"/>
                </a:moveTo>
                <a:lnTo>
                  <a:pt x="26789" y="169664"/>
                </a:lnTo>
                <a:lnTo>
                  <a:pt x="17859" y="187524"/>
                </a:lnTo>
                <a:lnTo>
                  <a:pt x="17859" y="205383"/>
                </a:lnTo>
                <a:lnTo>
                  <a:pt x="8929" y="232172"/>
                </a:lnTo>
                <a:lnTo>
                  <a:pt x="8929" y="250031"/>
                </a:lnTo>
                <a:lnTo>
                  <a:pt x="0" y="267891"/>
                </a:lnTo>
                <a:lnTo>
                  <a:pt x="0" y="285750"/>
                </a:lnTo>
                <a:lnTo>
                  <a:pt x="8929" y="294680"/>
                </a:lnTo>
                <a:lnTo>
                  <a:pt x="17859" y="285750"/>
                </a:lnTo>
                <a:lnTo>
                  <a:pt x="26789" y="276821"/>
                </a:lnTo>
                <a:lnTo>
                  <a:pt x="26789" y="267891"/>
                </a:lnTo>
                <a:lnTo>
                  <a:pt x="35719" y="250031"/>
                </a:lnTo>
                <a:lnTo>
                  <a:pt x="44648" y="241102"/>
                </a:lnTo>
                <a:lnTo>
                  <a:pt x="53578" y="232172"/>
                </a:lnTo>
                <a:lnTo>
                  <a:pt x="53578" y="232172"/>
                </a:lnTo>
                <a:lnTo>
                  <a:pt x="62508" y="241102"/>
                </a:lnTo>
                <a:lnTo>
                  <a:pt x="71437" y="258961"/>
                </a:lnTo>
                <a:lnTo>
                  <a:pt x="80367" y="267891"/>
                </a:lnTo>
                <a:lnTo>
                  <a:pt x="89297" y="276821"/>
                </a:lnTo>
                <a:lnTo>
                  <a:pt x="98226" y="285750"/>
                </a:lnTo>
                <a:lnTo>
                  <a:pt x="107156" y="285750"/>
                </a:lnTo>
                <a:lnTo>
                  <a:pt x="116086" y="276821"/>
                </a:lnTo>
                <a:lnTo>
                  <a:pt x="125015" y="258961"/>
                </a:lnTo>
                <a:lnTo>
                  <a:pt x="133945" y="241102"/>
                </a:lnTo>
                <a:lnTo>
                  <a:pt x="142875" y="214313"/>
                </a:lnTo>
                <a:lnTo>
                  <a:pt x="142875" y="169664"/>
                </a:lnTo>
                <a:lnTo>
                  <a:pt x="142875" y="125016"/>
                </a:lnTo>
                <a:lnTo>
                  <a:pt x="151804" y="80367"/>
                </a:lnTo>
                <a:lnTo>
                  <a:pt x="151804" y="35719"/>
                </a:lnTo>
                <a:lnTo>
                  <a:pt x="151804" y="8930"/>
                </a:lnTo>
                <a:lnTo>
                  <a:pt x="142875" y="0"/>
                </a:lnTo>
                <a:lnTo>
                  <a:pt x="142875" y="17860"/>
                </a:lnTo>
                <a:lnTo>
                  <a:pt x="133945" y="44649"/>
                </a:lnTo>
                <a:lnTo>
                  <a:pt x="133945" y="89297"/>
                </a:lnTo>
                <a:lnTo>
                  <a:pt x="133945" y="142875"/>
                </a:lnTo>
                <a:lnTo>
                  <a:pt x="133945" y="196453"/>
                </a:lnTo>
                <a:lnTo>
                  <a:pt x="133945" y="241102"/>
                </a:lnTo>
                <a:lnTo>
                  <a:pt x="142875" y="276821"/>
                </a:lnTo>
                <a:lnTo>
                  <a:pt x="151804" y="303610"/>
                </a:lnTo>
                <a:lnTo>
                  <a:pt x="169664" y="312539"/>
                </a:lnTo>
                <a:lnTo>
                  <a:pt x="178594" y="312539"/>
                </a:lnTo>
                <a:lnTo>
                  <a:pt x="196453" y="294680"/>
                </a:lnTo>
                <a:lnTo>
                  <a:pt x="214312" y="267891"/>
                </a:lnTo>
                <a:lnTo>
                  <a:pt x="214312"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7" name="Freeform 29766"/>
          <p:cNvSpPr/>
          <p:nvPr/>
        </p:nvSpPr>
        <p:spPr bwMode="auto">
          <a:xfrm>
            <a:off x="2357438" y="3170039"/>
            <a:ext cx="142876" cy="473274"/>
          </a:xfrm>
          <a:custGeom>
            <a:avLst/>
            <a:gdLst/>
            <a:ahLst/>
            <a:cxnLst/>
            <a:rect l="0" t="0" r="0" b="0"/>
            <a:pathLst>
              <a:path w="142876" h="473274">
                <a:moveTo>
                  <a:pt x="26789" y="250031"/>
                </a:moveTo>
                <a:lnTo>
                  <a:pt x="26789" y="250031"/>
                </a:lnTo>
                <a:lnTo>
                  <a:pt x="26789" y="232172"/>
                </a:lnTo>
                <a:lnTo>
                  <a:pt x="26789" y="223242"/>
                </a:lnTo>
                <a:lnTo>
                  <a:pt x="26789" y="205382"/>
                </a:lnTo>
                <a:lnTo>
                  <a:pt x="17859" y="196453"/>
                </a:lnTo>
                <a:lnTo>
                  <a:pt x="17859" y="196453"/>
                </a:lnTo>
                <a:lnTo>
                  <a:pt x="17859" y="196453"/>
                </a:lnTo>
                <a:lnTo>
                  <a:pt x="17859" y="205382"/>
                </a:lnTo>
                <a:lnTo>
                  <a:pt x="8929" y="223242"/>
                </a:lnTo>
                <a:lnTo>
                  <a:pt x="8929" y="250031"/>
                </a:lnTo>
                <a:lnTo>
                  <a:pt x="0" y="267890"/>
                </a:lnTo>
                <a:lnTo>
                  <a:pt x="0" y="294679"/>
                </a:lnTo>
                <a:lnTo>
                  <a:pt x="0" y="312539"/>
                </a:lnTo>
                <a:lnTo>
                  <a:pt x="0" y="321468"/>
                </a:lnTo>
                <a:lnTo>
                  <a:pt x="0" y="330398"/>
                </a:lnTo>
                <a:lnTo>
                  <a:pt x="0" y="321468"/>
                </a:lnTo>
                <a:lnTo>
                  <a:pt x="8929" y="312539"/>
                </a:lnTo>
                <a:lnTo>
                  <a:pt x="17859" y="294679"/>
                </a:lnTo>
                <a:lnTo>
                  <a:pt x="26789" y="267890"/>
                </a:lnTo>
                <a:lnTo>
                  <a:pt x="35718" y="232172"/>
                </a:lnTo>
                <a:lnTo>
                  <a:pt x="44648" y="187523"/>
                </a:lnTo>
                <a:lnTo>
                  <a:pt x="44648" y="142875"/>
                </a:lnTo>
                <a:lnTo>
                  <a:pt x="53578" y="98226"/>
                </a:lnTo>
                <a:lnTo>
                  <a:pt x="53578" y="62507"/>
                </a:lnTo>
                <a:lnTo>
                  <a:pt x="53578" y="35718"/>
                </a:lnTo>
                <a:lnTo>
                  <a:pt x="53578" y="26789"/>
                </a:lnTo>
                <a:lnTo>
                  <a:pt x="53578" y="26789"/>
                </a:lnTo>
                <a:lnTo>
                  <a:pt x="44648" y="44648"/>
                </a:lnTo>
                <a:lnTo>
                  <a:pt x="35718" y="62507"/>
                </a:lnTo>
                <a:lnTo>
                  <a:pt x="26789" y="89297"/>
                </a:lnTo>
                <a:lnTo>
                  <a:pt x="17859" y="125015"/>
                </a:lnTo>
                <a:lnTo>
                  <a:pt x="8929" y="169664"/>
                </a:lnTo>
                <a:lnTo>
                  <a:pt x="8929" y="223242"/>
                </a:lnTo>
                <a:lnTo>
                  <a:pt x="0" y="276820"/>
                </a:lnTo>
                <a:lnTo>
                  <a:pt x="0" y="330398"/>
                </a:lnTo>
                <a:lnTo>
                  <a:pt x="0" y="383976"/>
                </a:lnTo>
                <a:lnTo>
                  <a:pt x="8929" y="428625"/>
                </a:lnTo>
                <a:lnTo>
                  <a:pt x="17859" y="464343"/>
                </a:lnTo>
                <a:lnTo>
                  <a:pt x="17859" y="473273"/>
                </a:lnTo>
                <a:lnTo>
                  <a:pt x="26789" y="473273"/>
                </a:lnTo>
                <a:lnTo>
                  <a:pt x="26789" y="446484"/>
                </a:lnTo>
                <a:lnTo>
                  <a:pt x="26789" y="410765"/>
                </a:lnTo>
                <a:lnTo>
                  <a:pt x="26789" y="366117"/>
                </a:lnTo>
                <a:lnTo>
                  <a:pt x="26789" y="312539"/>
                </a:lnTo>
                <a:lnTo>
                  <a:pt x="26789" y="250031"/>
                </a:lnTo>
                <a:lnTo>
                  <a:pt x="35718" y="196453"/>
                </a:lnTo>
                <a:lnTo>
                  <a:pt x="35718" y="133945"/>
                </a:lnTo>
                <a:lnTo>
                  <a:pt x="44648" y="80367"/>
                </a:lnTo>
                <a:lnTo>
                  <a:pt x="62507" y="35718"/>
                </a:lnTo>
                <a:lnTo>
                  <a:pt x="71437" y="8929"/>
                </a:lnTo>
                <a:lnTo>
                  <a:pt x="89296" y="0"/>
                </a:lnTo>
                <a:lnTo>
                  <a:pt x="98226" y="0"/>
                </a:lnTo>
                <a:lnTo>
                  <a:pt x="107156" y="17859"/>
                </a:lnTo>
                <a:lnTo>
                  <a:pt x="116085" y="44648"/>
                </a:lnTo>
                <a:lnTo>
                  <a:pt x="116085" y="89297"/>
                </a:lnTo>
                <a:lnTo>
                  <a:pt x="125015" y="142875"/>
                </a:lnTo>
                <a:lnTo>
                  <a:pt x="125015" y="196453"/>
                </a:lnTo>
                <a:lnTo>
                  <a:pt x="125015" y="241101"/>
                </a:lnTo>
                <a:lnTo>
                  <a:pt x="133945" y="285750"/>
                </a:lnTo>
                <a:lnTo>
                  <a:pt x="133945" y="330398"/>
                </a:lnTo>
                <a:lnTo>
                  <a:pt x="142875" y="357187"/>
                </a:lnTo>
                <a:lnTo>
                  <a:pt x="142875" y="366117"/>
                </a:lnTo>
                <a:lnTo>
                  <a:pt x="142875" y="366117"/>
                </a:lnTo>
                <a:lnTo>
                  <a:pt x="125015" y="357187"/>
                </a:lnTo>
                <a:lnTo>
                  <a:pt x="107156" y="330398"/>
                </a:lnTo>
                <a:lnTo>
                  <a:pt x="107156"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8" name="Freeform 29767"/>
          <p:cNvSpPr/>
          <p:nvPr/>
        </p:nvSpPr>
        <p:spPr bwMode="auto">
          <a:xfrm>
            <a:off x="2339578" y="3429000"/>
            <a:ext cx="187525" cy="44649"/>
          </a:xfrm>
          <a:custGeom>
            <a:avLst/>
            <a:gdLst/>
            <a:ahLst/>
            <a:cxnLst/>
            <a:rect l="0" t="0" r="0" b="0"/>
            <a:pathLst>
              <a:path w="187525" h="44649">
                <a:moveTo>
                  <a:pt x="0" y="26789"/>
                </a:moveTo>
                <a:lnTo>
                  <a:pt x="8930" y="35718"/>
                </a:lnTo>
                <a:lnTo>
                  <a:pt x="17860" y="35718"/>
                </a:lnTo>
                <a:lnTo>
                  <a:pt x="44649" y="44648"/>
                </a:lnTo>
                <a:lnTo>
                  <a:pt x="71438" y="44648"/>
                </a:lnTo>
                <a:lnTo>
                  <a:pt x="98227" y="44648"/>
                </a:lnTo>
                <a:lnTo>
                  <a:pt x="125016" y="35718"/>
                </a:lnTo>
                <a:lnTo>
                  <a:pt x="151805" y="26789"/>
                </a:lnTo>
                <a:lnTo>
                  <a:pt x="169664" y="17859"/>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9" name="Freeform 29768"/>
          <p:cNvSpPr/>
          <p:nvPr/>
        </p:nvSpPr>
        <p:spPr bwMode="auto">
          <a:xfrm>
            <a:off x="2536031" y="3205757"/>
            <a:ext cx="116087" cy="330400"/>
          </a:xfrm>
          <a:custGeom>
            <a:avLst/>
            <a:gdLst/>
            <a:ahLst/>
            <a:cxnLst/>
            <a:rect l="0" t="0" r="0" b="0"/>
            <a:pathLst>
              <a:path w="116087" h="330400">
                <a:moveTo>
                  <a:pt x="35719" y="196454"/>
                </a:moveTo>
                <a:lnTo>
                  <a:pt x="35719" y="196454"/>
                </a:lnTo>
                <a:lnTo>
                  <a:pt x="26789" y="187524"/>
                </a:lnTo>
                <a:lnTo>
                  <a:pt x="17860" y="178594"/>
                </a:lnTo>
                <a:lnTo>
                  <a:pt x="17860" y="169664"/>
                </a:lnTo>
                <a:lnTo>
                  <a:pt x="8930" y="169664"/>
                </a:lnTo>
                <a:lnTo>
                  <a:pt x="8930" y="169664"/>
                </a:lnTo>
                <a:lnTo>
                  <a:pt x="0" y="178594"/>
                </a:lnTo>
                <a:lnTo>
                  <a:pt x="0" y="205383"/>
                </a:lnTo>
                <a:lnTo>
                  <a:pt x="0" y="232172"/>
                </a:lnTo>
                <a:lnTo>
                  <a:pt x="8930" y="267891"/>
                </a:lnTo>
                <a:lnTo>
                  <a:pt x="8930" y="294680"/>
                </a:lnTo>
                <a:lnTo>
                  <a:pt x="17860" y="312539"/>
                </a:lnTo>
                <a:lnTo>
                  <a:pt x="26789" y="330399"/>
                </a:lnTo>
                <a:lnTo>
                  <a:pt x="35719" y="330399"/>
                </a:lnTo>
                <a:lnTo>
                  <a:pt x="44649" y="321469"/>
                </a:lnTo>
                <a:lnTo>
                  <a:pt x="53578" y="303610"/>
                </a:lnTo>
                <a:lnTo>
                  <a:pt x="62508" y="267891"/>
                </a:lnTo>
                <a:lnTo>
                  <a:pt x="62508" y="232172"/>
                </a:lnTo>
                <a:lnTo>
                  <a:pt x="71438" y="187524"/>
                </a:lnTo>
                <a:lnTo>
                  <a:pt x="80367" y="133946"/>
                </a:lnTo>
                <a:lnTo>
                  <a:pt x="80367" y="80368"/>
                </a:lnTo>
                <a:lnTo>
                  <a:pt x="80367" y="35719"/>
                </a:lnTo>
                <a:lnTo>
                  <a:pt x="80367" y="8930"/>
                </a:lnTo>
                <a:lnTo>
                  <a:pt x="80367" y="0"/>
                </a:lnTo>
                <a:lnTo>
                  <a:pt x="71438" y="17860"/>
                </a:lnTo>
                <a:lnTo>
                  <a:pt x="62508" y="53579"/>
                </a:lnTo>
                <a:lnTo>
                  <a:pt x="53578" y="98227"/>
                </a:lnTo>
                <a:lnTo>
                  <a:pt x="44649" y="142875"/>
                </a:lnTo>
                <a:lnTo>
                  <a:pt x="35719" y="187524"/>
                </a:lnTo>
                <a:lnTo>
                  <a:pt x="44649" y="232172"/>
                </a:lnTo>
                <a:lnTo>
                  <a:pt x="44649" y="258961"/>
                </a:lnTo>
                <a:lnTo>
                  <a:pt x="62508" y="285750"/>
                </a:lnTo>
                <a:lnTo>
                  <a:pt x="80367" y="294680"/>
                </a:lnTo>
                <a:lnTo>
                  <a:pt x="98227" y="303610"/>
                </a:lnTo>
                <a:lnTo>
                  <a:pt x="116086" y="294680"/>
                </a:lnTo>
                <a:lnTo>
                  <a:pt x="116086"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0" name="Freeform 29769"/>
          <p:cNvSpPr/>
          <p:nvPr/>
        </p:nvSpPr>
        <p:spPr bwMode="auto">
          <a:xfrm>
            <a:off x="2661047" y="3152179"/>
            <a:ext cx="142876" cy="375048"/>
          </a:xfrm>
          <a:custGeom>
            <a:avLst/>
            <a:gdLst/>
            <a:ahLst/>
            <a:cxnLst/>
            <a:rect l="0" t="0" r="0" b="0"/>
            <a:pathLst>
              <a:path w="142876" h="375048">
                <a:moveTo>
                  <a:pt x="44648" y="142875"/>
                </a:moveTo>
                <a:lnTo>
                  <a:pt x="35719" y="151805"/>
                </a:lnTo>
                <a:lnTo>
                  <a:pt x="26789" y="169664"/>
                </a:lnTo>
                <a:lnTo>
                  <a:pt x="17859" y="187524"/>
                </a:lnTo>
                <a:lnTo>
                  <a:pt x="8930" y="223242"/>
                </a:lnTo>
                <a:lnTo>
                  <a:pt x="0" y="258961"/>
                </a:lnTo>
                <a:lnTo>
                  <a:pt x="0" y="294680"/>
                </a:lnTo>
                <a:lnTo>
                  <a:pt x="0" y="330399"/>
                </a:lnTo>
                <a:lnTo>
                  <a:pt x="0" y="357188"/>
                </a:lnTo>
                <a:lnTo>
                  <a:pt x="8930" y="366117"/>
                </a:lnTo>
                <a:lnTo>
                  <a:pt x="17859" y="375047"/>
                </a:lnTo>
                <a:lnTo>
                  <a:pt x="26789" y="366117"/>
                </a:lnTo>
                <a:lnTo>
                  <a:pt x="35719" y="348258"/>
                </a:lnTo>
                <a:lnTo>
                  <a:pt x="53578" y="321469"/>
                </a:lnTo>
                <a:lnTo>
                  <a:pt x="62508" y="276821"/>
                </a:lnTo>
                <a:lnTo>
                  <a:pt x="71437" y="232172"/>
                </a:lnTo>
                <a:lnTo>
                  <a:pt x="80367" y="178594"/>
                </a:lnTo>
                <a:lnTo>
                  <a:pt x="89297" y="125016"/>
                </a:lnTo>
                <a:lnTo>
                  <a:pt x="89297" y="62508"/>
                </a:lnTo>
                <a:lnTo>
                  <a:pt x="98226" y="26789"/>
                </a:lnTo>
                <a:lnTo>
                  <a:pt x="98226" y="0"/>
                </a:lnTo>
                <a:lnTo>
                  <a:pt x="89297" y="0"/>
                </a:lnTo>
                <a:lnTo>
                  <a:pt x="80367" y="8930"/>
                </a:lnTo>
                <a:lnTo>
                  <a:pt x="71437" y="44649"/>
                </a:lnTo>
                <a:lnTo>
                  <a:pt x="62508" y="89297"/>
                </a:lnTo>
                <a:lnTo>
                  <a:pt x="53578" y="133946"/>
                </a:lnTo>
                <a:lnTo>
                  <a:pt x="53578" y="196453"/>
                </a:lnTo>
                <a:lnTo>
                  <a:pt x="44648" y="250032"/>
                </a:lnTo>
                <a:lnTo>
                  <a:pt x="53578" y="294680"/>
                </a:lnTo>
                <a:lnTo>
                  <a:pt x="62508" y="330399"/>
                </a:lnTo>
                <a:lnTo>
                  <a:pt x="62508" y="357188"/>
                </a:lnTo>
                <a:lnTo>
                  <a:pt x="80367" y="375047"/>
                </a:lnTo>
                <a:lnTo>
                  <a:pt x="98226" y="375047"/>
                </a:lnTo>
                <a:lnTo>
                  <a:pt x="107156" y="366117"/>
                </a:lnTo>
                <a:lnTo>
                  <a:pt x="125016" y="339328"/>
                </a:lnTo>
                <a:lnTo>
                  <a:pt x="133945" y="312539"/>
                </a:lnTo>
                <a:lnTo>
                  <a:pt x="142875" y="267891"/>
                </a:lnTo>
                <a:lnTo>
                  <a:pt x="142875" y="232172"/>
                </a:lnTo>
                <a:lnTo>
                  <a:pt x="142875"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1" name="Freeform 29770"/>
          <p:cNvSpPr/>
          <p:nvPr/>
        </p:nvSpPr>
        <p:spPr bwMode="auto">
          <a:xfrm>
            <a:off x="2803922" y="3295054"/>
            <a:ext cx="89298" cy="178595"/>
          </a:xfrm>
          <a:custGeom>
            <a:avLst/>
            <a:gdLst/>
            <a:ahLst/>
            <a:cxnLst/>
            <a:rect l="0" t="0" r="0" b="0"/>
            <a:pathLst>
              <a:path w="89298" h="178595">
                <a:moveTo>
                  <a:pt x="0" y="0"/>
                </a:moveTo>
                <a:lnTo>
                  <a:pt x="0" y="8930"/>
                </a:lnTo>
                <a:lnTo>
                  <a:pt x="0" y="17860"/>
                </a:lnTo>
                <a:lnTo>
                  <a:pt x="0" y="44649"/>
                </a:lnTo>
                <a:lnTo>
                  <a:pt x="0" y="71438"/>
                </a:lnTo>
                <a:lnTo>
                  <a:pt x="0" y="98227"/>
                </a:lnTo>
                <a:lnTo>
                  <a:pt x="0" y="125016"/>
                </a:lnTo>
                <a:lnTo>
                  <a:pt x="0" y="151805"/>
                </a:lnTo>
                <a:lnTo>
                  <a:pt x="0" y="169664"/>
                </a:lnTo>
                <a:lnTo>
                  <a:pt x="0" y="178594"/>
                </a:lnTo>
                <a:lnTo>
                  <a:pt x="8930" y="178594"/>
                </a:lnTo>
                <a:lnTo>
                  <a:pt x="8930" y="169664"/>
                </a:lnTo>
                <a:lnTo>
                  <a:pt x="17859" y="160735"/>
                </a:lnTo>
                <a:lnTo>
                  <a:pt x="26789" y="133946"/>
                </a:lnTo>
                <a:lnTo>
                  <a:pt x="35719" y="107157"/>
                </a:lnTo>
                <a:lnTo>
                  <a:pt x="44648" y="80367"/>
                </a:lnTo>
                <a:lnTo>
                  <a:pt x="53578" y="53578"/>
                </a:lnTo>
                <a:lnTo>
                  <a:pt x="71437" y="26789"/>
                </a:lnTo>
                <a:lnTo>
                  <a:pt x="8036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2" name="Freeform 29771"/>
          <p:cNvSpPr/>
          <p:nvPr/>
        </p:nvSpPr>
        <p:spPr bwMode="auto">
          <a:xfrm>
            <a:off x="2866430" y="3339703"/>
            <a:ext cx="71438" cy="116087"/>
          </a:xfrm>
          <a:custGeom>
            <a:avLst/>
            <a:gdLst/>
            <a:ahLst/>
            <a:cxnLst/>
            <a:rect l="0" t="0" r="0" b="0"/>
            <a:pathLst>
              <a:path w="71438" h="116087">
                <a:moveTo>
                  <a:pt x="8929" y="62508"/>
                </a:moveTo>
                <a:lnTo>
                  <a:pt x="0" y="62508"/>
                </a:lnTo>
                <a:lnTo>
                  <a:pt x="0" y="71437"/>
                </a:lnTo>
                <a:lnTo>
                  <a:pt x="0" y="80367"/>
                </a:lnTo>
                <a:lnTo>
                  <a:pt x="8929" y="80367"/>
                </a:lnTo>
                <a:lnTo>
                  <a:pt x="8929" y="80367"/>
                </a:lnTo>
                <a:lnTo>
                  <a:pt x="17859" y="80367"/>
                </a:lnTo>
                <a:lnTo>
                  <a:pt x="35718" y="71437"/>
                </a:lnTo>
                <a:lnTo>
                  <a:pt x="44648" y="53578"/>
                </a:lnTo>
                <a:lnTo>
                  <a:pt x="53578" y="35718"/>
                </a:lnTo>
                <a:lnTo>
                  <a:pt x="62508" y="17859"/>
                </a:lnTo>
                <a:lnTo>
                  <a:pt x="62508" y="8929"/>
                </a:lnTo>
                <a:lnTo>
                  <a:pt x="62508" y="0"/>
                </a:lnTo>
                <a:lnTo>
                  <a:pt x="53578" y="0"/>
                </a:lnTo>
                <a:lnTo>
                  <a:pt x="44648" y="0"/>
                </a:lnTo>
                <a:lnTo>
                  <a:pt x="35718" y="17859"/>
                </a:lnTo>
                <a:lnTo>
                  <a:pt x="26789" y="44648"/>
                </a:lnTo>
                <a:lnTo>
                  <a:pt x="17859" y="71437"/>
                </a:lnTo>
                <a:lnTo>
                  <a:pt x="17859" y="89297"/>
                </a:lnTo>
                <a:lnTo>
                  <a:pt x="17859" y="107156"/>
                </a:lnTo>
                <a:lnTo>
                  <a:pt x="26789" y="116086"/>
                </a:lnTo>
                <a:lnTo>
                  <a:pt x="35718" y="116086"/>
                </a:lnTo>
                <a:lnTo>
                  <a:pt x="53578" y="116086"/>
                </a:lnTo>
                <a:lnTo>
                  <a:pt x="71437" y="107156"/>
                </a:lnTo>
                <a:lnTo>
                  <a:pt x="7143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3" name="Freeform 29772"/>
          <p:cNvSpPr/>
          <p:nvPr/>
        </p:nvSpPr>
        <p:spPr bwMode="auto">
          <a:xfrm>
            <a:off x="2991445" y="3250406"/>
            <a:ext cx="80369" cy="196454"/>
          </a:xfrm>
          <a:custGeom>
            <a:avLst/>
            <a:gdLst/>
            <a:ahLst/>
            <a:cxnLst/>
            <a:rect l="0" t="0" r="0" b="0"/>
            <a:pathLst>
              <a:path w="80369" h="196454">
                <a:moveTo>
                  <a:pt x="35719" y="0"/>
                </a:moveTo>
                <a:lnTo>
                  <a:pt x="35719" y="8930"/>
                </a:lnTo>
                <a:lnTo>
                  <a:pt x="26789" y="17859"/>
                </a:lnTo>
                <a:lnTo>
                  <a:pt x="17860" y="35719"/>
                </a:lnTo>
                <a:lnTo>
                  <a:pt x="17860" y="53578"/>
                </a:lnTo>
                <a:lnTo>
                  <a:pt x="26789" y="71437"/>
                </a:lnTo>
                <a:lnTo>
                  <a:pt x="26789" y="80367"/>
                </a:lnTo>
                <a:lnTo>
                  <a:pt x="44649" y="89297"/>
                </a:lnTo>
                <a:lnTo>
                  <a:pt x="53578" y="89297"/>
                </a:lnTo>
                <a:lnTo>
                  <a:pt x="62508" y="89297"/>
                </a:lnTo>
                <a:lnTo>
                  <a:pt x="71438" y="89297"/>
                </a:lnTo>
                <a:lnTo>
                  <a:pt x="80368" y="98226"/>
                </a:lnTo>
                <a:lnTo>
                  <a:pt x="71438" y="107156"/>
                </a:lnTo>
                <a:lnTo>
                  <a:pt x="71438" y="116086"/>
                </a:lnTo>
                <a:lnTo>
                  <a:pt x="53578" y="133945"/>
                </a:lnTo>
                <a:lnTo>
                  <a:pt x="35719" y="151805"/>
                </a:lnTo>
                <a:lnTo>
                  <a:pt x="26789" y="169664"/>
                </a:lnTo>
                <a:lnTo>
                  <a:pt x="8930" y="187523"/>
                </a:lnTo>
                <a:lnTo>
                  <a:pt x="0" y="196453"/>
                </a:lnTo>
                <a:lnTo>
                  <a:pt x="0" y="196453"/>
                </a:lnTo>
                <a:lnTo>
                  <a:pt x="8930" y="196453"/>
                </a:lnTo>
                <a:lnTo>
                  <a:pt x="26789" y="178594"/>
                </a:lnTo>
                <a:lnTo>
                  <a:pt x="2678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4" name="Freeform 29773"/>
          <p:cNvSpPr/>
          <p:nvPr/>
        </p:nvSpPr>
        <p:spPr bwMode="auto">
          <a:xfrm>
            <a:off x="3080742" y="3241476"/>
            <a:ext cx="89298" cy="151806"/>
          </a:xfrm>
          <a:custGeom>
            <a:avLst/>
            <a:gdLst/>
            <a:ahLst/>
            <a:cxnLst/>
            <a:rect l="0" t="0" r="0" b="0"/>
            <a:pathLst>
              <a:path w="89298" h="151806">
                <a:moveTo>
                  <a:pt x="89297" y="0"/>
                </a:moveTo>
                <a:lnTo>
                  <a:pt x="89297" y="8930"/>
                </a:lnTo>
                <a:lnTo>
                  <a:pt x="80367" y="8930"/>
                </a:lnTo>
                <a:lnTo>
                  <a:pt x="62508" y="8930"/>
                </a:lnTo>
                <a:lnTo>
                  <a:pt x="62508" y="17860"/>
                </a:lnTo>
                <a:lnTo>
                  <a:pt x="53578" y="17860"/>
                </a:lnTo>
                <a:lnTo>
                  <a:pt x="53578" y="26789"/>
                </a:lnTo>
                <a:lnTo>
                  <a:pt x="62508" y="26789"/>
                </a:lnTo>
                <a:lnTo>
                  <a:pt x="62508" y="35719"/>
                </a:lnTo>
                <a:lnTo>
                  <a:pt x="71438" y="53578"/>
                </a:lnTo>
                <a:lnTo>
                  <a:pt x="80367" y="62508"/>
                </a:lnTo>
                <a:lnTo>
                  <a:pt x="80367" y="71438"/>
                </a:lnTo>
                <a:lnTo>
                  <a:pt x="80367" y="89297"/>
                </a:lnTo>
                <a:lnTo>
                  <a:pt x="71438" y="98227"/>
                </a:lnTo>
                <a:lnTo>
                  <a:pt x="62508" y="116086"/>
                </a:lnTo>
                <a:lnTo>
                  <a:pt x="53578" y="125016"/>
                </a:lnTo>
                <a:lnTo>
                  <a:pt x="44649" y="133945"/>
                </a:lnTo>
                <a:lnTo>
                  <a:pt x="26789" y="142875"/>
                </a:lnTo>
                <a:lnTo>
                  <a:pt x="8930" y="151805"/>
                </a:lnTo>
                <a:lnTo>
                  <a:pt x="0" y="151805"/>
                </a:lnTo>
                <a:lnTo>
                  <a:pt x="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5" name="Freeform 29774"/>
          <p:cNvSpPr/>
          <p:nvPr/>
        </p:nvSpPr>
        <p:spPr bwMode="auto">
          <a:xfrm>
            <a:off x="2366367" y="3643312"/>
            <a:ext cx="178595" cy="178595"/>
          </a:xfrm>
          <a:custGeom>
            <a:avLst/>
            <a:gdLst/>
            <a:ahLst/>
            <a:cxnLst/>
            <a:rect l="0" t="0" r="0" b="0"/>
            <a:pathLst>
              <a:path w="178595" h="178595">
                <a:moveTo>
                  <a:pt x="89297" y="17859"/>
                </a:moveTo>
                <a:lnTo>
                  <a:pt x="89297" y="8930"/>
                </a:lnTo>
                <a:lnTo>
                  <a:pt x="89297" y="8930"/>
                </a:lnTo>
                <a:lnTo>
                  <a:pt x="89297" y="8930"/>
                </a:lnTo>
                <a:lnTo>
                  <a:pt x="89297" y="0"/>
                </a:lnTo>
                <a:lnTo>
                  <a:pt x="89297" y="0"/>
                </a:lnTo>
                <a:lnTo>
                  <a:pt x="80367" y="0"/>
                </a:lnTo>
                <a:lnTo>
                  <a:pt x="71438" y="0"/>
                </a:lnTo>
                <a:lnTo>
                  <a:pt x="62508" y="0"/>
                </a:lnTo>
                <a:lnTo>
                  <a:pt x="53578" y="8930"/>
                </a:lnTo>
                <a:lnTo>
                  <a:pt x="53578" y="17859"/>
                </a:lnTo>
                <a:lnTo>
                  <a:pt x="53578" y="35719"/>
                </a:lnTo>
                <a:lnTo>
                  <a:pt x="62508" y="53578"/>
                </a:lnTo>
                <a:lnTo>
                  <a:pt x="80367" y="62508"/>
                </a:lnTo>
                <a:lnTo>
                  <a:pt x="107156" y="80367"/>
                </a:lnTo>
                <a:lnTo>
                  <a:pt x="133946" y="89297"/>
                </a:lnTo>
                <a:lnTo>
                  <a:pt x="160735" y="98227"/>
                </a:lnTo>
                <a:lnTo>
                  <a:pt x="178594" y="98227"/>
                </a:lnTo>
                <a:lnTo>
                  <a:pt x="178594" y="98227"/>
                </a:lnTo>
                <a:lnTo>
                  <a:pt x="178594" y="107156"/>
                </a:lnTo>
                <a:lnTo>
                  <a:pt x="151805" y="116086"/>
                </a:lnTo>
                <a:lnTo>
                  <a:pt x="125016" y="125016"/>
                </a:lnTo>
                <a:lnTo>
                  <a:pt x="80367" y="142875"/>
                </a:lnTo>
                <a:lnTo>
                  <a:pt x="44649" y="151805"/>
                </a:lnTo>
                <a:lnTo>
                  <a:pt x="17860" y="160734"/>
                </a:lnTo>
                <a:lnTo>
                  <a:pt x="0" y="178594"/>
                </a:lnTo>
                <a:lnTo>
                  <a:pt x="0" y="178594"/>
                </a:lnTo>
                <a:lnTo>
                  <a:pt x="17860" y="169664"/>
                </a:lnTo>
                <a:lnTo>
                  <a:pt x="44649" y="160734"/>
                </a:lnTo>
                <a:lnTo>
                  <a:pt x="89297" y="133945"/>
                </a:lnTo>
                <a:lnTo>
                  <a:pt x="89297"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6" name="Freeform 29775"/>
          <p:cNvSpPr/>
          <p:nvPr/>
        </p:nvSpPr>
        <p:spPr bwMode="auto">
          <a:xfrm>
            <a:off x="2571750" y="3616523"/>
            <a:ext cx="80368" cy="267892"/>
          </a:xfrm>
          <a:custGeom>
            <a:avLst/>
            <a:gdLst/>
            <a:ahLst/>
            <a:cxnLst/>
            <a:rect l="0" t="0" r="0" b="0"/>
            <a:pathLst>
              <a:path w="80368" h="267892">
                <a:moveTo>
                  <a:pt x="17859" y="44648"/>
                </a:moveTo>
                <a:lnTo>
                  <a:pt x="8930" y="44648"/>
                </a:lnTo>
                <a:lnTo>
                  <a:pt x="0" y="53578"/>
                </a:lnTo>
                <a:lnTo>
                  <a:pt x="0" y="62508"/>
                </a:lnTo>
                <a:lnTo>
                  <a:pt x="0" y="89297"/>
                </a:lnTo>
                <a:lnTo>
                  <a:pt x="0" y="116086"/>
                </a:lnTo>
                <a:lnTo>
                  <a:pt x="8930" y="151805"/>
                </a:lnTo>
                <a:lnTo>
                  <a:pt x="17859" y="178594"/>
                </a:lnTo>
                <a:lnTo>
                  <a:pt x="26789" y="214313"/>
                </a:lnTo>
                <a:lnTo>
                  <a:pt x="44648" y="232172"/>
                </a:lnTo>
                <a:lnTo>
                  <a:pt x="53578" y="250031"/>
                </a:lnTo>
                <a:lnTo>
                  <a:pt x="53578" y="258961"/>
                </a:lnTo>
                <a:lnTo>
                  <a:pt x="53578" y="267891"/>
                </a:lnTo>
                <a:lnTo>
                  <a:pt x="53578" y="267891"/>
                </a:lnTo>
                <a:lnTo>
                  <a:pt x="44648" y="250031"/>
                </a:lnTo>
                <a:lnTo>
                  <a:pt x="35719" y="232172"/>
                </a:lnTo>
                <a:lnTo>
                  <a:pt x="26789" y="205383"/>
                </a:lnTo>
                <a:lnTo>
                  <a:pt x="17859" y="169664"/>
                </a:lnTo>
                <a:lnTo>
                  <a:pt x="8930" y="125016"/>
                </a:lnTo>
                <a:lnTo>
                  <a:pt x="8930" y="80367"/>
                </a:lnTo>
                <a:lnTo>
                  <a:pt x="17859" y="35719"/>
                </a:lnTo>
                <a:lnTo>
                  <a:pt x="26789" y="8930"/>
                </a:lnTo>
                <a:lnTo>
                  <a:pt x="44648" y="0"/>
                </a:lnTo>
                <a:lnTo>
                  <a:pt x="53578" y="0"/>
                </a:lnTo>
                <a:lnTo>
                  <a:pt x="71438" y="17859"/>
                </a:lnTo>
                <a:lnTo>
                  <a:pt x="80367" y="35719"/>
                </a:lnTo>
                <a:lnTo>
                  <a:pt x="80367" y="53578"/>
                </a:lnTo>
                <a:lnTo>
                  <a:pt x="80367" y="80367"/>
                </a:lnTo>
                <a:lnTo>
                  <a:pt x="62508" y="107156"/>
                </a:lnTo>
                <a:lnTo>
                  <a:pt x="44648" y="125016"/>
                </a:lnTo>
                <a:lnTo>
                  <a:pt x="26789" y="133945"/>
                </a:lnTo>
                <a:lnTo>
                  <a:pt x="8930" y="142875"/>
                </a:lnTo>
                <a:lnTo>
                  <a:pt x="0" y="142875"/>
                </a:lnTo>
                <a:lnTo>
                  <a:pt x="0" y="133945"/>
                </a:lnTo>
                <a:lnTo>
                  <a:pt x="0" y="125016"/>
                </a:lnTo>
                <a:lnTo>
                  <a:pt x="17859" y="107156"/>
                </a:lnTo>
                <a:lnTo>
                  <a:pt x="35719" y="89297"/>
                </a:lnTo>
                <a:lnTo>
                  <a:pt x="62508" y="71438"/>
                </a:lnTo>
                <a:lnTo>
                  <a:pt x="6250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7" name="Freeform 29776"/>
          <p:cNvSpPr/>
          <p:nvPr/>
        </p:nvSpPr>
        <p:spPr bwMode="auto">
          <a:xfrm>
            <a:off x="2661047" y="3625453"/>
            <a:ext cx="142876" cy="187524"/>
          </a:xfrm>
          <a:custGeom>
            <a:avLst/>
            <a:gdLst/>
            <a:ahLst/>
            <a:cxnLst/>
            <a:rect l="0" t="0" r="0" b="0"/>
            <a:pathLst>
              <a:path w="142876" h="187524">
                <a:moveTo>
                  <a:pt x="53578" y="8929"/>
                </a:moveTo>
                <a:lnTo>
                  <a:pt x="53578" y="0"/>
                </a:lnTo>
                <a:lnTo>
                  <a:pt x="44648" y="0"/>
                </a:lnTo>
                <a:lnTo>
                  <a:pt x="44648" y="0"/>
                </a:lnTo>
                <a:lnTo>
                  <a:pt x="35719" y="8929"/>
                </a:lnTo>
                <a:lnTo>
                  <a:pt x="26789" y="35718"/>
                </a:lnTo>
                <a:lnTo>
                  <a:pt x="26789" y="62508"/>
                </a:lnTo>
                <a:lnTo>
                  <a:pt x="17859" y="89297"/>
                </a:lnTo>
                <a:lnTo>
                  <a:pt x="8930" y="125015"/>
                </a:lnTo>
                <a:lnTo>
                  <a:pt x="0" y="151804"/>
                </a:lnTo>
                <a:lnTo>
                  <a:pt x="0" y="178593"/>
                </a:lnTo>
                <a:lnTo>
                  <a:pt x="8930" y="187523"/>
                </a:lnTo>
                <a:lnTo>
                  <a:pt x="17859" y="187523"/>
                </a:lnTo>
                <a:lnTo>
                  <a:pt x="35719" y="169664"/>
                </a:lnTo>
                <a:lnTo>
                  <a:pt x="53578" y="151804"/>
                </a:lnTo>
                <a:lnTo>
                  <a:pt x="71437" y="116086"/>
                </a:lnTo>
                <a:lnTo>
                  <a:pt x="89297" y="80367"/>
                </a:lnTo>
                <a:lnTo>
                  <a:pt x="98226" y="53578"/>
                </a:lnTo>
                <a:lnTo>
                  <a:pt x="116086" y="35718"/>
                </a:lnTo>
                <a:lnTo>
                  <a:pt x="116086" y="26789"/>
                </a:lnTo>
                <a:lnTo>
                  <a:pt x="116086" y="35718"/>
                </a:lnTo>
                <a:lnTo>
                  <a:pt x="116086" y="53578"/>
                </a:lnTo>
                <a:lnTo>
                  <a:pt x="107156" y="71437"/>
                </a:lnTo>
                <a:lnTo>
                  <a:pt x="107156" y="98226"/>
                </a:lnTo>
                <a:lnTo>
                  <a:pt x="98226" y="125015"/>
                </a:lnTo>
                <a:lnTo>
                  <a:pt x="98226" y="142875"/>
                </a:lnTo>
                <a:lnTo>
                  <a:pt x="98226" y="151804"/>
                </a:lnTo>
                <a:lnTo>
                  <a:pt x="107156" y="160734"/>
                </a:lnTo>
                <a:lnTo>
                  <a:pt x="116086" y="151804"/>
                </a:lnTo>
                <a:lnTo>
                  <a:pt x="125016" y="133945"/>
                </a:lnTo>
                <a:lnTo>
                  <a:pt x="133945" y="116086"/>
                </a:lnTo>
                <a:lnTo>
                  <a:pt x="142875" y="89297"/>
                </a:lnTo>
                <a:lnTo>
                  <a:pt x="14287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8" name="Freeform 29777"/>
          <p:cNvSpPr/>
          <p:nvPr/>
        </p:nvSpPr>
        <p:spPr bwMode="auto">
          <a:xfrm>
            <a:off x="2848570" y="3625453"/>
            <a:ext cx="53579" cy="107157"/>
          </a:xfrm>
          <a:custGeom>
            <a:avLst/>
            <a:gdLst/>
            <a:ahLst/>
            <a:cxnLst/>
            <a:rect l="0" t="0" r="0" b="0"/>
            <a:pathLst>
              <a:path w="53579" h="107157">
                <a:moveTo>
                  <a:pt x="26789" y="0"/>
                </a:moveTo>
                <a:lnTo>
                  <a:pt x="26789" y="8929"/>
                </a:lnTo>
                <a:lnTo>
                  <a:pt x="17860" y="26789"/>
                </a:lnTo>
                <a:lnTo>
                  <a:pt x="8930" y="44648"/>
                </a:lnTo>
                <a:lnTo>
                  <a:pt x="0" y="62508"/>
                </a:lnTo>
                <a:lnTo>
                  <a:pt x="0" y="80367"/>
                </a:lnTo>
                <a:lnTo>
                  <a:pt x="0" y="98226"/>
                </a:lnTo>
                <a:lnTo>
                  <a:pt x="0" y="107156"/>
                </a:lnTo>
                <a:lnTo>
                  <a:pt x="8930" y="107156"/>
                </a:lnTo>
                <a:lnTo>
                  <a:pt x="26789" y="98226"/>
                </a:lnTo>
                <a:lnTo>
                  <a:pt x="35719" y="89297"/>
                </a:lnTo>
                <a:lnTo>
                  <a:pt x="53578" y="71437"/>
                </a:lnTo>
                <a:lnTo>
                  <a:pt x="5357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9" name="Freeform 29778"/>
          <p:cNvSpPr/>
          <p:nvPr/>
        </p:nvSpPr>
        <p:spPr bwMode="auto">
          <a:xfrm>
            <a:off x="2920008" y="3589734"/>
            <a:ext cx="107157" cy="116087"/>
          </a:xfrm>
          <a:custGeom>
            <a:avLst/>
            <a:gdLst/>
            <a:ahLst/>
            <a:cxnLst/>
            <a:rect l="0" t="0" r="0" b="0"/>
            <a:pathLst>
              <a:path w="107157" h="116087">
                <a:moveTo>
                  <a:pt x="8930" y="35719"/>
                </a:moveTo>
                <a:lnTo>
                  <a:pt x="8930" y="44648"/>
                </a:lnTo>
                <a:lnTo>
                  <a:pt x="8930" y="53578"/>
                </a:lnTo>
                <a:lnTo>
                  <a:pt x="0" y="62508"/>
                </a:lnTo>
                <a:lnTo>
                  <a:pt x="0" y="71437"/>
                </a:lnTo>
                <a:lnTo>
                  <a:pt x="8930" y="80367"/>
                </a:lnTo>
                <a:lnTo>
                  <a:pt x="17859" y="89297"/>
                </a:lnTo>
                <a:lnTo>
                  <a:pt x="26789" y="98227"/>
                </a:lnTo>
                <a:lnTo>
                  <a:pt x="35719" y="98227"/>
                </a:lnTo>
                <a:lnTo>
                  <a:pt x="53578" y="89297"/>
                </a:lnTo>
                <a:lnTo>
                  <a:pt x="71437" y="80367"/>
                </a:lnTo>
                <a:lnTo>
                  <a:pt x="80367" y="62508"/>
                </a:lnTo>
                <a:lnTo>
                  <a:pt x="98226" y="44648"/>
                </a:lnTo>
                <a:lnTo>
                  <a:pt x="98226" y="26789"/>
                </a:lnTo>
                <a:lnTo>
                  <a:pt x="107156" y="8930"/>
                </a:lnTo>
                <a:lnTo>
                  <a:pt x="98226" y="0"/>
                </a:lnTo>
                <a:lnTo>
                  <a:pt x="89297" y="0"/>
                </a:lnTo>
                <a:lnTo>
                  <a:pt x="80367" y="17859"/>
                </a:lnTo>
                <a:lnTo>
                  <a:pt x="71437" y="26789"/>
                </a:lnTo>
                <a:lnTo>
                  <a:pt x="71437" y="53578"/>
                </a:lnTo>
                <a:lnTo>
                  <a:pt x="62508" y="71437"/>
                </a:lnTo>
                <a:lnTo>
                  <a:pt x="71437" y="89297"/>
                </a:lnTo>
                <a:lnTo>
                  <a:pt x="71437" y="107156"/>
                </a:lnTo>
                <a:lnTo>
                  <a:pt x="80367" y="107156"/>
                </a:lnTo>
                <a:lnTo>
                  <a:pt x="89297" y="116086"/>
                </a:lnTo>
                <a:lnTo>
                  <a:pt x="98226" y="107156"/>
                </a:lnTo>
                <a:lnTo>
                  <a:pt x="98226" y="107156"/>
                </a:lnTo>
                <a:lnTo>
                  <a:pt x="98226" y="98227"/>
                </a:lnTo>
                <a:lnTo>
                  <a:pt x="98226"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0" name="Freeform 29779"/>
          <p:cNvSpPr/>
          <p:nvPr/>
        </p:nvSpPr>
        <p:spPr bwMode="auto">
          <a:xfrm>
            <a:off x="2964656" y="3929062"/>
            <a:ext cx="160736" cy="276821"/>
          </a:xfrm>
          <a:custGeom>
            <a:avLst/>
            <a:gdLst/>
            <a:ahLst/>
            <a:cxnLst/>
            <a:rect l="0" t="0" r="0" b="0"/>
            <a:pathLst>
              <a:path w="160736" h="276821">
                <a:moveTo>
                  <a:pt x="26789" y="98227"/>
                </a:moveTo>
                <a:lnTo>
                  <a:pt x="17860" y="89297"/>
                </a:lnTo>
                <a:lnTo>
                  <a:pt x="17860" y="89297"/>
                </a:lnTo>
                <a:lnTo>
                  <a:pt x="17860" y="89297"/>
                </a:lnTo>
                <a:lnTo>
                  <a:pt x="17860" y="71438"/>
                </a:lnTo>
                <a:lnTo>
                  <a:pt x="17860" y="62508"/>
                </a:lnTo>
                <a:lnTo>
                  <a:pt x="35719" y="44649"/>
                </a:lnTo>
                <a:lnTo>
                  <a:pt x="44649" y="26789"/>
                </a:lnTo>
                <a:lnTo>
                  <a:pt x="71438" y="8930"/>
                </a:lnTo>
                <a:lnTo>
                  <a:pt x="89297" y="0"/>
                </a:lnTo>
                <a:lnTo>
                  <a:pt x="107157" y="0"/>
                </a:lnTo>
                <a:lnTo>
                  <a:pt x="125016" y="8930"/>
                </a:lnTo>
                <a:lnTo>
                  <a:pt x="125016" y="26789"/>
                </a:lnTo>
                <a:lnTo>
                  <a:pt x="125016" y="62508"/>
                </a:lnTo>
                <a:lnTo>
                  <a:pt x="107157" y="98227"/>
                </a:lnTo>
                <a:lnTo>
                  <a:pt x="89297" y="142875"/>
                </a:lnTo>
                <a:lnTo>
                  <a:pt x="62508" y="187524"/>
                </a:lnTo>
                <a:lnTo>
                  <a:pt x="44649" y="223242"/>
                </a:lnTo>
                <a:lnTo>
                  <a:pt x="17860" y="250031"/>
                </a:lnTo>
                <a:lnTo>
                  <a:pt x="8930" y="267891"/>
                </a:lnTo>
                <a:lnTo>
                  <a:pt x="0" y="276820"/>
                </a:lnTo>
                <a:lnTo>
                  <a:pt x="0" y="267891"/>
                </a:lnTo>
                <a:lnTo>
                  <a:pt x="17860" y="267891"/>
                </a:lnTo>
                <a:lnTo>
                  <a:pt x="44649" y="250031"/>
                </a:lnTo>
                <a:lnTo>
                  <a:pt x="71438" y="241102"/>
                </a:lnTo>
                <a:lnTo>
                  <a:pt x="107157" y="223242"/>
                </a:lnTo>
                <a:lnTo>
                  <a:pt x="133946" y="205383"/>
                </a:lnTo>
                <a:lnTo>
                  <a:pt x="160735" y="178594"/>
                </a:lnTo>
                <a:lnTo>
                  <a:pt x="16073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1" name="Freeform 29780"/>
          <p:cNvSpPr/>
          <p:nvPr/>
        </p:nvSpPr>
        <p:spPr bwMode="auto">
          <a:xfrm>
            <a:off x="3107531" y="3696890"/>
            <a:ext cx="133947" cy="187525"/>
          </a:xfrm>
          <a:custGeom>
            <a:avLst/>
            <a:gdLst/>
            <a:ahLst/>
            <a:cxnLst/>
            <a:rect l="0" t="0" r="0" b="0"/>
            <a:pathLst>
              <a:path w="133947" h="187525">
                <a:moveTo>
                  <a:pt x="53578" y="35719"/>
                </a:moveTo>
                <a:lnTo>
                  <a:pt x="44649" y="44649"/>
                </a:lnTo>
                <a:lnTo>
                  <a:pt x="35719" y="44649"/>
                </a:lnTo>
                <a:lnTo>
                  <a:pt x="26789" y="53578"/>
                </a:lnTo>
                <a:lnTo>
                  <a:pt x="8930" y="62508"/>
                </a:lnTo>
                <a:lnTo>
                  <a:pt x="8930" y="71438"/>
                </a:lnTo>
                <a:lnTo>
                  <a:pt x="0" y="71438"/>
                </a:lnTo>
                <a:lnTo>
                  <a:pt x="8930" y="71438"/>
                </a:lnTo>
                <a:lnTo>
                  <a:pt x="8930" y="71438"/>
                </a:lnTo>
                <a:lnTo>
                  <a:pt x="26789" y="53578"/>
                </a:lnTo>
                <a:lnTo>
                  <a:pt x="44649" y="44649"/>
                </a:lnTo>
                <a:lnTo>
                  <a:pt x="62508" y="26789"/>
                </a:lnTo>
                <a:lnTo>
                  <a:pt x="89297" y="8930"/>
                </a:lnTo>
                <a:lnTo>
                  <a:pt x="98227" y="0"/>
                </a:lnTo>
                <a:lnTo>
                  <a:pt x="107157" y="8930"/>
                </a:lnTo>
                <a:lnTo>
                  <a:pt x="107157" y="17860"/>
                </a:lnTo>
                <a:lnTo>
                  <a:pt x="98227" y="35719"/>
                </a:lnTo>
                <a:lnTo>
                  <a:pt x="80367" y="62508"/>
                </a:lnTo>
                <a:lnTo>
                  <a:pt x="62508" y="89297"/>
                </a:lnTo>
                <a:lnTo>
                  <a:pt x="44649" y="107156"/>
                </a:lnTo>
                <a:lnTo>
                  <a:pt x="35719" y="116086"/>
                </a:lnTo>
                <a:lnTo>
                  <a:pt x="35719" y="125016"/>
                </a:lnTo>
                <a:lnTo>
                  <a:pt x="35719" y="125016"/>
                </a:lnTo>
                <a:lnTo>
                  <a:pt x="44649" y="116086"/>
                </a:lnTo>
                <a:lnTo>
                  <a:pt x="62508" y="98227"/>
                </a:lnTo>
                <a:lnTo>
                  <a:pt x="80367" y="89297"/>
                </a:lnTo>
                <a:lnTo>
                  <a:pt x="107157" y="80367"/>
                </a:lnTo>
                <a:lnTo>
                  <a:pt x="125016" y="89297"/>
                </a:lnTo>
                <a:lnTo>
                  <a:pt x="133946" y="98227"/>
                </a:lnTo>
                <a:lnTo>
                  <a:pt x="133946" y="107156"/>
                </a:lnTo>
                <a:lnTo>
                  <a:pt x="125016" y="133946"/>
                </a:lnTo>
                <a:lnTo>
                  <a:pt x="116086" y="151805"/>
                </a:lnTo>
                <a:lnTo>
                  <a:pt x="98227" y="169664"/>
                </a:lnTo>
                <a:lnTo>
                  <a:pt x="80367" y="187524"/>
                </a:lnTo>
                <a:lnTo>
                  <a:pt x="62508" y="187524"/>
                </a:lnTo>
                <a:lnTo>
                  <a:pt x="53578" y="178594"/>
                </a:lnTo>
                <a:lnTo>
                  <a:pt x="53578" y="160735"/>
                </a:lnTo>
                <a:lnTo>
                  <a:pt x="62508" y="133946"/>
                </a:lnTo>
                <a:lnTo>
                  <a:pt x="6250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2" name="Freeform 29781"/>
          <p:cNvSpPr/>
          <p:nvPr/>
        </p:nvSpPr>
        <p:spPr bwMode="auto">
          <a:xfrm>
            <a:off x="3277195" y="3661171"/>
            <a:ext cx="151806" cy="116087"/>
          </a:xfrm>
          <a:custGeom>
            <a:avLst/>
            <a:gdLst/>
            <a:ahLst/>
            <a:cxnLst/>
            <a:rect l="0" t="0" r="0" b="0"/>
            <a:pathLst>
              <a:path w="151806" h="116087">
                <a:moveTo>
                  <a:pt x="17860" y="17860"/>
                </a:moveTo>
                <a:lnTo>
                  <a:pt x="8930" y="17860"/>
                </a:lnTo>
                <a:lnTo>
                  <a:pt x="8930" y="17860"/>
                </a:lnTo>
                <a:lnTo>
                  <a:pt x="0" y="17860"/>
                </a:lnTo>
                <a:lnTo>
                  <a:pt x="0" y="17860"/>
                </a:lnTo>
                <a:lnTo>
                  <a:pt x="8930" y="8930"/>
                </a:lnTo>
                <a:lnTo>
                  <a:pt x="17860" y="8930"/>
                </a:lnTo>
                <a:lnTo>
                  <a:pt x="26789" y="0"/>
                </a:lnTo>
                <a:lnTo>
                  <a:pt x="44649" y="0"/>
                </a:lnTo>
                <a:lnTo>
                  <a:pt x="53578" y="0"/>
                </a:lnTo>
                <a:lnTo>
                  <a:pt x="53578" y="0"/>
                </a:lnTo>
                <a:lnTo>
                  <a:pt x="53578" y="17860"/>
                </a:lnTo>
                <a:lnTo>
                  <a:pt x="44649" y="35719"/>
                </a:lnTo>
                <a:lnTo>
                  <a:pt x="35719" y="62508"/>
                </a:lnTo>
                <a:lnTo>
                  <a:pt x="26789" y="80368"/>
                </a:lnTo>
                <a:lnTo>
                  <a:pt x="26789" y="98227"/>
                </a:lnTo>
                <a:lnTo>
                  <a:pt x="26789" y="107157"/>
                </a:lnTo>
                <a:lnTo>
                  <a:pt x="35719" y="116086"/>
                </a:lnTo>
                <a:lnTo>
                  <a:pt x="53578" y="107157"/>
                </a:lnTo>
                <a:lnTo>
                  <a:pt x="71438" y="98227"/>
                </a:lnTo>
                <a:lnTo>
                  <a:pt x="89297" y="80368"/>
                </a:lnTo>
                <a:lnTo>
                  <a:pt x="116086" y="62508"/>
                </a:lnTo>
                <a:lnTo>
                  <a:pt x="133946" y="44649"/>
                </a:lnTo>
                <a:lnTo>
                  <a:pt x="151805" y="35719"/>
                </a:lnTo>
                <a:lnTo>
                  <a:pt x="15180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3" name="Freeform 29782"/>
          <p:cNvSpPr/>
          <p:nvPr/>
        </p:nvSpPr>
        <p:spPr bwMode="auto">
          <a:xfrm>
            <a:off x="3286125" y="3857625"/>
            <a:ext cx="133946" cy="71438"/>
          </a:xfrm>
          <a:custGeom>
            <a:avLst/>
            <a:gdLst/>
            <a:ahLst/>
            <a:cxnLst/>
            <a:rect l="0" t="0" r="0" b="0"/>
            <a:pathLst>
              <a:path w="133946" h="71438">
                <a:moveTo>
                  <a:pt x="0" y="71437"/>
                </a:moveTo>
                <a:lnTo>
                  <a:pt x="0" y="71437"/>
                </a:lnTo>
                <a:lnTo>
                  <a:pt x="8930" y="71437"/>
                </a:lnTo>
                <a:lnTo>
                  <a:pt x="17859" y="62507"/>
                </a:lnTo>
                <a:lnTo>
                  <a:pt x="44648" y="53578"/>
                </a:lnTo>
                <a:lnTo>
                  <a:pt x="62508" y="44648"/>
                </a:lnTo>
                <a:lnTo>
                  <a:pt x="89297" y="26789"/>
                </a:lnTo>
                <a:lnTo>
                  <a:pt x="116086" y="17859"/>
                </a:lnTo>
                <a:lnTo>
                  <a:pt x="125016"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4" name="Freeform 29783"/>
          <p:cNvSpPr/>
          <p:nvPr/>
        </p:nvSpPr>
        <p:spPr bwMode="auto">
          <a:xfrm>
            <a:off x="3357563" y="3929062"/>
            <a:ext cx="98227" cy="35720"/>
          </a:xfrm>
          <a:custGeom>
            <a:avLst/>
            <a:gdLst/>
            <a:ahLst/>
            <a:cxnLst/>
            <a:rect l="0" t="0" r="0" b="0"/>
            <a:pathLst>
              <a:path w="98227" h="35720">
                <a:moveTo>
                  <a:pt x="0" y="35719"/>
                </a:moveTo>
                <a:lnTo>
                  <a:pt x="8929" y="35719"/>
                </a:lnTo>
                <a:lnTo>
                  <a:pt x="26789" y="26789"/>
                </a:lnTo>
                <a:lnTo>
                  <a:pt x="53578" y="8930"/>
                </a:lnTo>
                <a:lnTo>
                  <a:pt x="71437" y="0"/>
                </a:lnTo>
                <a:lnTo>
                  <a:pt x="89296" y="0"/>
                </a:lnTo>
                <a:lnTo>
                  <a:pt x="98226" y="0"/>
                </a:lnTo>
                <a:lnTo>
                  <a:pt x="98226" y="8930"/>
                </a:lnTo>
                <a:lnTo>
                  <a:pt x="9822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5" name="Freeform 29784"/>
          <p:cNvSpPr/>
          <p:nvPr/>
        </p:nvSpPr>
        <p:spPr bwMode="auto">
          <a:xfrm>
            <a:off x="3625453" y="3705820"/>
            <a:ext cx="196454" cy="160735"/>
          </a:xfrm>
          <a:custGeom>
            <a:avLst/>
            <a:gdLst/>
            <a:ahLst/>
            <a:cxnLst/>
            <a:rect l="0" t="0" r="0" b="0"/>
            <a:pathLst>
              <a:path w="196454" h="160735">
                <a:moveTo>
                  <a:pt x="26789" y="35719"/>
                </a:moveTo>
                <a:lnTo>
                  <a:pt x="26789" y="35719"/>
                </a:lnTo>
                <a:lnTo>
                  <a:pt x="26789" y="35719"/>
                </a:lnTo>
                <a:lnTo>
                  <a:pt x="26789" y="26789"/>
                </a:lnTo>
                <a:lnTo>
                  <a:pt x="26789" y="26789"/>
                </a:lnTo>
                <a:lnTo>
                  <a:pt x="35719" y="17859"/>
                </a:lnTo>
                <a:lnTo>
                  <a:pt x="35719" y="17859"/>
                </a:lnTo>
                <a:lnTo>
                  <a:pt x="35719" y="8930"/>
                </a:lnTo>
                <a:lnTo>
                  <a:pt x="35719" y="8930"/>
                </a:lnTo>
                <a:lnTo>
                  <a:pt x="35719" y="0"/>
                </a:lnTo>
                <a:lnTo>
                  <a:pt x="35719" y="0"/>
                </a:lnTo>
                <a:lnTo>
                  <a:pt x="35719" y="8930"/>
                </a:lnTo>
                <a:lnTo>
                  <a:pt x="35719" y="17859"/>
                </a:lnTo>
                <a:lnTo>
                  <a:pt x="26789" y="35719"/>
                </a:lnTo>
                <a:lnTo>
                  <a:pt x="26789" y="53578"/>
                </a:lnTo>
                <a:lnTo>
                  <a:pt x="17860" y="80367"/>
                </a:lnTo>
                <a:lnTo>
                  <a:pt x="8930" y="107156"/>
                </a:lnTo>
                <a:lnTo>
                  <a:pt x="8930" y="133945"/>
                </a:lnTo>
                <a:lnTo>
                  <a:pt x="0" y="151805"/>
                </a:lnTo>
                <a:lnTo>
                  <a:pt x="0" y="160734"/>
                </a:lnTo>
                <a:lnTo>
                  <a:pt x="8930" y="160734"/>
                </a:lnTo>
                <a:lnTo>
                  <a:pt x="26789" y="151805"/>
                </a:lnTo>
                <a:lnTo>
                  <a:pt x="44649" y="133945"/>
                </a:lnTo>
                <a:lnTo>
                  <a:pt x="80367" y="116086"/>
                </a:lnTo>
                <a:lnTo>
                  <a:pt x="107156" y="98226"/>
                </a:lnTo>
                <a:lnTo>
                  <a:pt x="142875" y="80367"/>
                </a:lnTo>
                <a:lnTo>
                  <a:pt x="169664" y="71437"/>
                </a:lnTo>
                <a:lnTo>
                  <a:pt x="196453" y="62508"/>
                </a:lnTo>
                <a:lnTo>
                  <a:pt x="196453"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6" name="Freeform 29785"/>
          <p:cNvSpPr/>
          <p:nvPr/>
        </p:nvSpPr>
        <p:spPr bwMode="auto">
          <a:xfrm>
            <a:off x="3732609" y="3589734"/>
            <a:ext cx="26790" cy="366118"/>
          </a:xfrm>
          <a:custGeom>
            <a:avLst/>
            <a:gdLst/>
            <a:ahLst/>
            <a:cxnLst/>
            <a:rect l="0" t="0" r="0" b="0"/>
            <a:pathLst>
              <a:path w="26790" h="366118">
                <a:moveTo>
                  <a:pt x="26789" y="0"/>
                </a:moveTo>
                <a:lnTo>
                  <a:pt x="26789" y="0"/>
                </a:lnTo>
                <a:lnTo>
                  <a:pt x="17860" y="8930"/>
                </a:lnTo>
                <a:lnTo>
                  <a:pt x="8930" y="35719"/>
                </a:lnTo>
                <a:lnTo>
                  <a:pt x="8930" y="71437"/>
                </a:lnTo>
                <a:lnTo>
                  <a:pt x="8930" y="125016"/>
                </a:lnTo>
                <a:lnTo>
                  <a:pt x="0" y="178594"/>
                </a:lnTo>
                <a:lnTo>
                  <a:pt x="0" y="232172"/>
                </a:lnTo>
                <a:lnTo>
                  <a:pt x="0" y="285750"/>
                </a:lnTo>
                <a:lnTo>
                  <a:pt x="8930" y="321469"/>
                </a:lnTo>
                <a:lnTo>
                  <a:pt x="8930" y="357187"/>
                </a:lnTo>
                <a:lnTo>
                  <a:pt x="17860" y="366117"/>
                </a:lnTo>
                <a:lnTo>
                  <a:pt x="26789" y="357187"/>
                </a:lnTo>
                <a:lnTo>
                  <a:pt x="26789" y="339328"/>
                </a:lnTo>
                <a:lnTo>
                  <a:pt x="2678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7" name="Freeform 29786"/>
          <p:cNvSpPr/>
          <p:nvPr/>
        </p:nvSpPr>
        <p:spPr bwMode="auto">
          <a:xfrm>
            <a:off x="3795117" y="3571875"/>
            <a:ext cx="178595" cy="267891"/>
          </a:xfrm>
          <a:custGeom>
            <a:avLst/>
            <a:gdLst/>
            <a:ahLst/>
            <a:cxnLst/>
            <a:rect l="0" t="0" r="0" b="0"/>
            <a:pathLst>
              <a:path w="178595" h="267891">
                <a:moveTo>
                  <a:pt x="107156" y="17859"/>
                </a:moveTo>
                <a:lnTo>
                  <a:pt x="107156" y="17859"/>
                </a:lnTo>
                <a:lnTo>
                  <a:pt x="98227" y="17859"/>
                </a:lnTo>
                <a:lnTo>
                  <a:pt x="98227" y="8929"/>
                </a:lnTo>
                <a:lnTo>
                  <a:pt x="89297" y="8929"/>
                </a:lnTo>
                <a:lnTo>
                  <a:pt x="80367" y="0"/>
                </a:lnTo>
                <a:lnTo>
                  <a:pt x="71438" y="0"/>
                </a:lnTo>
                <a:lnTo>
                  <a:pt x="62508" y="0"/>
                </a:lnTo>
                <a:lnTo>
                  <a:pt x="53578" y="8929"/>
                </a:lnTo>
                <a:lnTo>
                  <a:pt x="44649" y="26789"/>
                </a:lnTo>
                <a:lnTo>
                  <a:pt x="35719" y="53578"/>
                </a:lnTo>
                <a:lnTo>
                  <a:pt x="35719" y="89296"/>
                </a:lnTo>
                <a:lnTo>
                  <a:pt x="35719" y="133945"/>
                </a:lnTo>
                <a:lnTo>
                  <a:pt x="35719" y="178593"/>
                </a:lnTo>
                <a:lnTo>
                  <a:pt x="35719" y="214312"/>
                </a:lnTo>
                <a:lnTo>
                  <a:pt x="44649" y="241101"/>
                </a:lnTo>
                <a:lnTo>
                  <a:pt x="62508" y="258961"/>
                </a:lnTo>
                <a:lnTo>
                  <a:pt x="80367" y="267890"/>
                </a:lnTo>
                <a:lnTo>
                  <a:pt x="107156" y="267890"/>
                </a:lnTo>
                <a:lnTo>
                  <a:pt x="125016" y="250031"/>
                </a:lnTo>
                <a:lnTo>
                  <a:pt x="142875" y="232171"/>
                </a:lnTo>
                <a:lnTo>
                  <a:pt x="169664" y="205382"/>
                </a:lnTo>
                <a:lnTo>
                  <a:pt x="178594" y="187523"/>
                </a:lnTo>
                <a:lnTo>
                  <a:pt x="178594" y="169664"/>
                </a:lnTo>
                <a:lnTo>
                  <a:pt x="169664" y="160734"/>
                </a:lnTo>
                <a:lnTo>
                  <a:pt x="142875" y="160734"/>
                </a:lnTo>
                <a:lnTo>
                  <a:pt x="116086" y="169664"/>
                </a:lnTo>
                <a:lnTo>
                  <a:pt x="80367" y="187523"/>
                </a:lnTo>
                <a:lnTo>
                  <a:pt x="44649" y="214312"/>
                </a:lnTo>
                <a:lnTo>
                  <a:pt x="17860" y="241101"/>
                </a:lnTo>
                <a:lnTo>
                  <a:pt x="8930" y="258961"/>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8" name="Freeform 29787"/>
          <p:cNvSpPr/>
          <p:nvPr/>
        </p:nvSpPr>
        <p:spPr bwMode="auto">
          <a:xfrm>
            <a:off x="3982641" y="3554015"/>
            <a:ext cx="53579" cy="223243"/>
          </a:xfrm>
          <a:custGeom>
            <a:avLst/>
            <a:gdLst/>
            <a:ahLst/>
            <a:cxnLst/>
            <a:rect l="0" t="0" r="0" b="0"/>
            <a:pathLst>
              <a:path w="53579" h="223243">
                <a:moveTo>
                  <a:pt x="0" y="0"/>
                </a:moveTo>
                <a:lnTo>
                  <a:pt x="0" y="0"/>
                </a:lnTo>
                <a:lnTo>
                  <a:pt x="0" y="0"/>
                </a:lnTo>
                <a:lnTo>
                  <a:pt x="8929" y="0"/>
                </a:lnTo>
                <a:lnTo>
                  <a:pt x="17859" y="17860"/>
                </a:lnTo>
                <a:lnTo>
                  <a:pt x="17859" y="35719"/>
                </a:lnTo>
                <a:lnTo>
                  <a:pt x="26789" y="62508"/>
                </a:lnTo>
                <a:lnTo>
                  <a:pt x="44648" y="98227"/>
                </a:lnTo>
                <a:lnTo>
                  <a:pt x="44648" y="142875"/>
                </a:lnTo>
                <a:lnTo>
                  <a:pt x="53578" y="169664"/>
                </a:lnTo>
                <a:lnTo>
                  <a:pt x="44648" y="196453"/>
                </a:lnTo>
                <a:lnTo>
                  <a:pt x="44648" y="214313"/>
                </a:lnTo>
                <a:lnTo>
                  <a:pt x="44648" y="223242"/>
                </a:lnTo>
                <a:lnTo>
                  <a:pt x="44648" y="223242"/>
                </a:lnTo>
                <a:lnTo>
                  <a:pt x="44648" y="196453"/>
                </a:lnTo>
                <a:lnTo>
                  <a:pt x="44648" y="169664"/>
                </a:lnTo>
                <a:lnTo>
                  <a:pt x="4464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9" name="Freeform 29788"/>
          <p:cNvSpPr/>
          <p:nvPr/>
        </p:nvSpPr>
        <p:spPr bwMode="auto">
          <a:xfrm>
            <a:off x="3955852" y="3491507"/>
            <a:ext cx="223243" cy="258962"/>
          </a:xfrm>
          <a:custGeom>
            <a:avLst/>
            <a:gdLst/>
            <a:ahLst/>
            <a:cxnLst/>
            <a:rect l="0" t="0" r="0" b="0"/>
            <a:pathLst>
              <a:path w="223243" h="258962">
                <a:moveTo>
                  <a:pt x="17859" y="35719"/>
                </a:moveTo>
                <a:lnTo>
                  <a:pt x="8929" y="44649"/>
                </a:lnTo>
                <a:lnTo>
                  <a:pt x="8929" y="44649"/>
                </a:lnTo>
                <a:lnTo>
                  <a:pt x="0" y="53579"/>
                </a:lnTo>
                <a:lnTo>
                  <a:pt x="8929" y="53579"/>
                </a:lnTo>
                <a:lnTo>
                  <a:pt x="17859" y="53579"/>
                </a:lnTo>
                <a:lnTo>
                  <a:pt x="35718" y="44649"/>
                </a:lnTo>
                <a:lnTo>
                  <a:pt x="53578" y="35719"/>
                </a:lnTo>
                <a:lnTo>
                  <a:pt x="89296" y="17860"/>
                </a:lnTo>
                <a:lnTo>
                  <a:pt x="116086" y="8930"/>
                </a:lnTo>
                <a:lnTo>
                  <a:pt x="142875" y="0"/>
                </a:lnTo>
                <a:lnTo>
                  <a:pt x="169664" y="0"/>
                </a:lnTo>
                <a:lnTo>
                  <a:pt x="178593" y="8930"/>
                </a:lnTo>
                <a:lnTo>
                  <a:pt x="178593" y="26789"/>
                </a:lnTo>
                <a:lnTo>
                  <a:pt x="160734" y="53579"/>
                </a:lnTo>
                <a:lnTo>
                  <a:pt x="142875" y="80368"/>
                </a:lnTo>
                <a:lnTo>
                  <a:pt x="116086" y="116086"/>
                </a:lnTo>
                <a:lnTo>
                  <a:pt x="80367" y="133946"/>
                </a:lnTo>
                <a:lnTo>
                  <a:pt x="71437" y="151805"/>
                </a:lnTo>
                <a:lnTo>
                  <a:pt x="62507" y="160735"/>
                </a:lnTo>
                <a:lnTo>
                  <a:pt x="71437" y="151805"/>
                </a:lnTo>
                <a:lnTo>
                  <a:pt x="89296" y="151805"/>
                </a:lnTo>
                <a:lnTo>
                  <a:pt x="116086" y="133946"/>
                </a:lnTo>
                <a:lnTo>
                  <a:pt x="151804" y="133946"/>
                </a:lnTo>
                <a:lnTo>
                  <a:pt x="178593" y="133946"/>
                </a:lnTo>
                <a:lnTo>
                  <a:pt x="205382" y="142875"/>
                </a:lnTo>
                <a:lnTo>
                  <a:pt x="223242" y="151805"/>
                </a:lnTo>
                <a:lnTo>
                  <a:pt x="223242" y="178594"/>
                </a:lnTo>
                <a:lnTo>
                  <a:pt x="214312" y="196454"/>
                </a:lnTo>
                <a:lnTo>
                  <a:pt x="196453" y="223243"/>
                </a:lnTo>
                <a:lnTo>
                  <a:pt x="169664" y="250032"/>
                </a:lnTo>
                <a:lnTo>
                  <a:pt x="133945" y="258961"/>
                </a:lnTo>
                <a:lnTo>
                  <a:pt x="133945"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0" name="Freeform 29789"/>
          <p:cNvSpPr/>
          <p:nvPr/>
        </p:nvSpPr>
        <p:spPr bwMode="auto">
          <a:xfrm>
            <a:off x="1285875" y="4286250"/>
            <a:ext cx="1044774" cy="62508"/>
          </a:xfrm>
          <a:custGeom>
            <a:avLst/>
            <a:gdLst/>
            <a:ahLst/>
            <a:cxnLst/>
            <a:rect l="0" t="0" r="0" b="0"/>
            <a:pathLst>
              <a:path w="1044774" h="62508">
                <a:moveTo>
                  <a:pt x="8930" y="8929"/>
                </a:moveTo>
                <a:lnTo>
                  <a:pt x="8930" y="8929"/>
                </a:lnTo>
                <a:lnTo>
                  <a:pt x="8930" y="8929"/>
                </a:lnTo>
                <a:lnTo>
                  <a:pt x="8930" y="8929"/>
                </a:lnTo>
                <a:lnTo>
                  <a:pt x="8930" y="8929"/>
                </a:lnTo>
                <a:lnTo>
                  <a:pt x="8930" y="8929"/>
                </a:lnTo>
                <a:lnTo>
                  <a:pt x="0" y="8929"/>
                </a:lnTo>
                <a:lnTo>
                  <a:pt x="0" y="0"/>
                </a:lnTo>
                <a:lnTo>
                  <a:pt x="0" y="0"/>
                </a:lnTo>
                <a:lnTo>
                  <a:pt x="8930" y="0"/>
                </a:lnTo>
                <a:lnTo>
                  <a:pt x="8930" y="0"/>
                </a:lnTo>
                <a:lnTo>
                  <a:pt x="17859" y="0"/>
                </a:lnTo>
                <a:lnTo>
                  <a:pt x="26789" y="0"/>
                </a:lnTo>
                <a:lnTo>
                  <a:pt x="35719" y="0"/>
                </a:lnTo>
                <a:lnTo>
                  <a:pt x="53578" y="0"/>
                </a:lnTo>
                <a:lnTo>
                  <a:pt x="80367" y="8929"/>
                </a:lnTo>
                <a:lnTo>
                  <a:pt x="107156" y="17859"/>
                </a:lnTo>
                <a:lnTo>
                  <a:pt x="133945" y="26789"/>
                </a:lnTo>
                <a:lnTo>
                  <a:pt x="169664" y="26789"/>
                </a:lnTo>
                <a:lnTo>
                  <a:pt x="214313" y="35718"/>
                </a:lnTo>
                <a:lnTo>
                  <a:pt x="258961" y="44648"/>
                </a:lnTo>
                <a:lnTo>
                  <a:pt x="312539" y="44648"/>
                </a:lnTo>
                <a:lnTo>
                  <a:pt x="366117" y="53578"/>
                </a:lnTo>
                <a:lnTo>
                  <a:pt x="419695" y="53578"/>
                </a:lnTo>
                <a:lnTo>
                  <a:pt x="482203" y="62507"/>
                </a:lnTo>
                <a:lnTo>
                  <a:pt x="535781" y="62507"/>
                </a:lnTo>
                <a:lnTo>
                  <a:pt x="598289" y="62507"/>
                </a:lnTo>
                <a:lnTo>
                  <a:pt x="660797" y="62507"/>
                </a:lnTo>
                <a:lnTo>
                  <a:pt x="723305" y="53578"/>
                </a:lnTo>
                <a:lnTo>
                  <a:pt x="785813" y="53578"/>
                </a:lnTo>
                <a:lnTo>
                  <a:pt x="839391" y="44648"/>
                </a:lnTo>
                <a:lnTo>
                  <a:pt x="892969" y="44648"/>
                </a:lnTo>
                <a:lnTo>
                  <a:pt x="937617" y="44648"/>
                </a:lnTo>
                <a:lnTo>
                  <a:pt x="991195" y="44648"/>
                </a:lnTo>
                <a:lnTo>
                  <a:pt x="1017984" y="53578"/>
                </a:lnTo>
                <a:lnTo>
                  <a:pt x="1044773" y="53578"/>
                </a:lnTo>
                <a:lnTo>
                  <a:pt x="1044773"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1" name="Freeform 29790"/>
          <p:cNvSpPr/>
          <p:nvPr/>
        </p:nvSpPr>
        <p:spPr bwMode="auto">
          <a:xfrm>
            <a:off x="1330523" y="4527351"/>
            <a:ext cx="1241228" cy="26790"/>
          </a:xfrm>
          <a:custGeom>
            <a:avLst/>
            <a:gdLst/>
            <a:ahLst/>
            <a:cxnLst/>
            <a:rect l="0" t="0" r="0" b="0"/>
            <a:pathLst>
              <a:path w="1241228" h="26790">
                <a:moveTo>
                  <a:pt x="8930" y="8930"/>
                </a:moveTo>
                <a:lnTo>
                  <a:pt x="0" y="8930"/>
                </a:lnTo>
                <a:lnTo>
                  <a:pt x="0" y="8930"/>
                </a:lnTo>
                <a:lnTo>
                  <a:pt x="0" y="8930"/>
                </a:lnTo>
                <a:lnTo>
                  <a:pt x="0" y="8930"/>
                </a:lnTo>
                <a:lnTo>
                  <a:pt x="0" y="8930"/>
                </a:lnTo>
                <a:lnTo>
                  <a:pt x="8930" y="8930"/>
                </a:lnTo>
                <a:lnTo>
                  <a:pt x="17860" y="8930"/>
                </a:lnTo>
                <a:lnTo>
                  <a:pt x="44649" y="8930"/>
                </a:lnTo>
                <a:lnTo>
                  <a:pt x="62508" y="17860"/>
                </a:lnTo>
                <a:lnTo>
                  <a:pt x="89297" y="17860"/>
                </a:lnTo>
                <a:lnTo>
                  <a:pt x="116086" y="17860"/>
                </a:lnTo>
                <a:lnTo>
                  <a:pt x="151805" y="17860"/>
                </a:lnTo>
                <a:lnTo>
                  <a:pt x="196454" y="17860"/>
                </a:lnTo>
                <a:lnTo>
                  <a:pt x="232172" y="17860"/>
                </a:lnTo>
                <a:lnTo>
                  <a:pt x="285750" y="17860"/>
                </a:lnTo>
                <a:lnTo>
                  <a:pt x="330399" y="17860"/>
                </a:lnTo>
                <a:lnTo>
                  <a:pt x="383977" y="17860"/>
                </a:lnTo>
                <a:lnTo>
                  <a:pt x="446485" y="17860"/>
                </a:lnTo>
                <a:lnTo>
                  <a:pt x="500063" y="17860"/>
                </a:lnTo>
                <a:lnTo>
                  <a:pt x="562571" y="17860"/>
                </a:lnTo>
                <a:lnTo>
                  <a:pt x="616149" y="26789"/>
                </a:lnTo>
                <a:lnTo>
                  <a:pt x="678657" y="17860"/>
                </a:lnTo>
                <a:lnTo>
                  <a:pt x="741165" y="17860"/>
                </a:lnTo>
                <a:lnTo>
                  <a:pt x="812602" y="17860"/>
                </a:lnTo>
                <a:lnTo>
                  <a:pt x="884040" y="17860"/>
                </a:lnTo>
                <a:lnTo>
                  <a:pt x="946547" y="17860"/>
                </a:lnTo>
                <a:lnTo>
                  <a:pt x="1009055" y="8930"/>
                </a:lnTo>
                <a:lnTo>
                  <a:pt x="1071563" y="8930"/>
                </a:lnTo>
                <a:lnTo>
                  <a:pt x="1125141" y="8930"/>
                </a:lnTo>
                <a:lnTo>
                  <a:pt x="1169790" y="0"/>
                </a:lnTo>
                <a:lnTo>
                  <a:pt x="1205508" y="8930"/>
                </a:lnTo>
                <a:lnTo>
                  <a:pt x="1232297" y="8930"/>
                </a:lnTo>
                <a:lnTo>
                  <a:pt x="1241227" y="8930"/>
                </a:lnTo>
                <a:lnTo>
                  <a:pt x="1241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2" name="Freeform 29791"/>
          <p:cNvSpPr/>
          <p:nvPr/>
        </p:nvSpPr>
        <p:spPr bwMode="auto">
          <a:xfrm>
            <a:off x="1339453" y="4795242"/>
            <a:ext cx="1000126" cy="44649"/>
          </a:xfrm>
          <a:custGeom>
            <a:avLst/>
            <a:gdLst/>
            <a:ahLst/>
            <a:cxnLst/>
            <a:rect l="0" t="0" r="0" b="0"/>
            <a:pathLst>
              <a:path w="1000126" h="44649">
                <a:moveTo>
                  <a:pt x="0" y="35719"/>
                </a:moveTo>
                <a:lnTo>
                  <a:pt x="0" y="35719"/>
                </a:lnTo>
                <a:lnTo>
                  <a:pt x="0" y="44648"/>
                </a:lnTo>
                <a:lnTo>
                  <a:pt x="0" y="44648"/>
                </a:lnTo>
                <a:lnTo>
                  <a:pt x="0" y="44648"/>
                </a:lnTo>
                <a:lnTo>
                  <a:pt x="0" y="44648"/>
                </a:lnTo>
                <a:lnTo>
                  <a:pt x="0" y="44648"/>
                </a:lnTo>
                <a:lnTo>
                  <a:pt x="8930" y="44648"/>
                </a:lnTo>
                <a:lnTo>
                  <a:pt x="17860" y="44648"/>
                </a:lnTo>
                <a:lnTo>
                  <a:pt x="26789" y="44648"/>
                </a:lnTo>
                <a:lnTo>
                  <a:pt x="53578" y="44648"/>
                </a:lnTo>
                <a:lnTo>
                  <a:pt x="71438" y="44648"/>
                </a:lnTo>
                <a:lnTo>
                  <a:pt x="98227" y="44648"/>
                </a:lnTo>
                <a:lnTo>
                  <a:pt x="133945" y="35719"/>
                </a:lnTo>
                <a:lnTo>
                  <a:pt x="169664" y="35719"/>
                </a:lnTo>
                <a:lnTo>
                  <a:pt x="205383" y="35719"/>
                </a:lnTo>
                <a:lnTo>
                  <a:pt x="250031" y="35719"/>
                </a:lnTo>
                <a:lnTo>
                  <a:pt x="294680" y="26789"/>
                </a:lnTo>
                <a:lnTo>
                  <a:pt x="348258" y="26789"/>
                </a:lnTo>
                <a:lnTo>
                  <a:pt x="401836" y="26789"/>
                </a:lnTo>
                <a:lnTo>
                  <a:pt x="464344" y="35719"/>
                </a:lnTo>
                <a:lnTo>
                  <a:pt x="517922" y="35719"/>
                </a:lnTo>
                <a:lnTo>
                  <a:pt x="580430" y="35719"/>
                </a:lnTo>
                <a:lnTo>
                  <a:pt x="642938" y="26789"/>
                </a:lnTo>
                <a:lnTo>
                  <a:pt x="696516" y="26789"/>
                </a:lnTo>
                <a:lnTo>
                  <a:pt x="750094" y="17859"/>
                </a:lnTo>
                <a:lnTo>
                  <a:pt x="803672" y="17859"/>
                </a:lnTo>
                <a:lnTo>
                  <a:pt x="857250" y="8929"/>
                </a:lnTo>
                <a:lnTo>
                  <a:pt x="901899" y="8929"/>
                </a:lnTo>
                <a:lnTo>
                  <a:pt x="937617" y="0"/>
                </a:lnTo>
                <a:lnTo>
                  <a:pt x="964406" y="0"/>
                </a:lnTo>
                <a:lnTo>
                  <a:pt x="991195" y="8929"/>
                </a:lnTo>
                <a:lnTo>
                  <a:pt x="1000125" y="8929"/>
                </a:lnTo>
                <a:lnTo>
                  <a:pt x="1000125" y="17859"/>
                </a:lnTo>
                <a:lnTo>
                  <a:pt x="100012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3" name="Freeform 29792"/>
          <p:cNvSpPr/>
          <p:nvPr/>
        </p:nvSpPr>
        <p:spPr bwMode="auto">
          <a:xfrm>
            <a:off x="1357313" y="4991695"/>
            <a:ext cx="1089422" cy="80369"/>
          </a:xfrm>
          <a:custGeom>
            <a:avLst/>
            <a:gdLst/>
            <a:ahLst/>
            <a:cxnLst/>
            <a:rect l="0" t="0" r="0" b="0"/>
            <a:pathLst>
              <a:path w="1089422" h="80369">
                <a:moveTo>
                  <a:pt x="17859" y="71438"/>
                </a:moveTo>
                <a:lnTo>
                  <a:pt x="17859" y="71438"/>
                </a:lnTo>
                <a:lnTo>
                  <a:pt x="8929" y="71438"/>
                </a:lnTo>
                <a:lnTo>
                  <a:pt x="8929" y="80368"/>
                </a:lnTo>
                <a:lnTo>
                  <a:pt x="0" y="80368"/>
                </a:lnTo>
                <a:lnTo>
                  <a:pt x="0" y="80368"/>
                </a:lnTo>
                <a:lnTo>
                  <a:pt x="0" y="80368"/>
                </a:lnTo>
                <a:lnTo>
                  <a:pt x="0" y="80368"/>
                </a:lnTo>
                <a:lnTo>
                  <a:pt x="0" y="80368"/>
                </a:lnTo>
                <a:lnTo>
                  <a:pt x="8929" y="80368"/>
                </a:lnTo>
                <a:lnTo>
                  <a:pt x="17859" y="80368"/>
                </a:lnTo>
                <a:lnTo>
                  <a:pt x="35718" y="80368"/>
                </a:lnTo>
                <a:lnTo>
                  <a:pt x="53578" y="80368"/>
                </a:lnTo>
                <a:lnTo>
                  <a:pt x="71437" y="80368"/>
                </a:lnTo>
                <a:lnTo>
                  <a:pt x="107156" y="80368"/>
                </a:lnTo>
                <a:lnTo>
                  <a:pt x="142875" y="71438"/>
                </a:lnTo>
                <a:lnTo>
                  <a:pt x="187523" y="71438"/>
                </a:lnTo>
                <a:lnTo>
                  <a:pt x="232171" y="62508"/>
                </a:lnTo>
                <a:lnTo>
                  <a:pt x="276820" y="53578"/>
                </a:lnTo>
                <a:lnTo>
                  <a:pt x="330398" y="53578"/>
                </a:lnTo>
                <a:lnTo>
                  <a:pt x="383976" y="44649"/>
                </a:lnTo>
                <a:lnTo>
                  <a:pt x="428625" y="44649"/>
                </a:lnTo>
                <a:lnTo>
                  <a:pt x="482203" y="44649"/>
                </a:lnTo>
                <a:lnTo>
                  <a:pt x="535781" y="35719"/>
                </a:lnTo>
                <a:lnTo>
                  <a:pt x="589359" y="35719"/>
                </a:lnTo>
                <a:lnTo>
                  <a:pt x="642937" y="35719"/>
                </a:lnTo>
                <a:lnTo>
                  <a:pt x="696515" y="35719"/>
                </a:lnTo>
                <a:lnTo>
                  <a:pt x="750093" y="35719"/>
                </a:lnTo>
                <a:lnTo>
                  <a:pt x="794742" y="35719"/>
                </a:lnTo>
                <a:lnTo>
                  <a:pt x="839390" y="26789"/>
                </a:lnTo>
                <a:lnTo>
                  <a:pt x="884039" y="17860"/>
                </a:lnTo>
                <a:lnTo>
                  <a:pt x="928687" y="17860"/>
                </a:lnTo>
                <a:lnTo>
                  <a:pt x="964406" y="8930"/>
                </a:lnTo>
                <a:lnTo>
                  <a:pt x="1000125" y="8930"/>
                </a:lnTo>
                <a:lnTo>
                  <a:pt x="1026914" y="0"/>
                </a:lnTo>
                <a:lnTo>
                  <a:pt x="1053703" y="0"/>
                </a:lnTo>
                <a:lnTo>
                  <a:pt x="1080492" y="8930"/>
                </a:lnTo>
                <a:lnTo>
                  <a:pt x="1089421" y="8930"/>
                </a:lnTo>
                <a:lnTo>
                  <a:pt x="1089421" y="8930"/>
                </a:lnTo>
                <a:lnTo>
                  <a:pt x="1089421" y="8930"/>
                </a:lnTo>
                <a:lnTo>
                  <a:pt x="108942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4" name="Freeform 29793"/>
          <p:cNvSpPr/>
          <p:nvPr/>
        </p:nvSpPr>
        <p:spPr bwMode="auto">
          <a:xfrm>
            <a:off x="1321594" y="5214938"/>
            <a:ext cx="1071563" cy="44649"/>
          </a:xfrm>
          <a:custGeom>
            <a:avLst/>
            <a:gdLst/>
            <a:ahLst/>
            <a:cxnLst/>
            <a:rect l="0" t="0" r="0" b="0"/>
            <a:pathLst>
              <a:path w="1071563" h="44649">
                <a:moveTo>
                  <a:pt x="0" y="44648"/>
                </a:moveTo>
                <a:lnTo>
                  <a:pt x="0" y="44648"/>
                </a:lnTo>
                <a:lnTo>
                  <a:pt x="8929" y="44648"/>
                </a:lnTo>
                <a:lnTo>
                  <a:pt x="8929" y="44648"/>
                </a:lnTo>
                <a:lnTo>
                  <a:pt x="17859" y="44648"/>
                </a:lnTo>
                <a:lnTo>
                  <a:pt x="26789" y="44648"/>
                </a:lnTo>
                <a:lnTo>
                  <a:pt x="35719" y="44648"/>
                </a:lnTo>
                <a:lnTo>
                  <a:pt x="62508" y="35718"/>
                </a:lnTo>
                <a:lnTo>
                  <a:pt x="80367" y="35718"/>
                </a:lnTo>
                <a:lnTo>
                  <a:pt x="116086" y="35718"/>
                </a:lnTo>
                <a:lnTo>
                  <a:pt x="142875" y="35718"/>
                </a:lnTo>
                <a:lnTo>
                  <a:pt x="187523" y="35718"/>
                </a:lnTo>
                <a:lnTo>
                  <a:pt x="232172" y="26789"/>
                </a:lnTo>
                <a:lnTo>
                  <a:pt x="276820" y="35718"/>
                </a:lnTo>
                <a:lnTo>
                  <a:pt x="321469" y="35718"/>
                </a:lnTo>
                <a:lnTo>
                  <a:pt x="375047" y="35718"/>
                </a:lnTo>
                <a:lnTo>
                  <a:pt x="428625" y="44648"/>
                </a:lnTo>
                <a:lnTo>
                  <a:pt x="482203" y="44648"/>
                </a:lnTo>
                <a:lnTo>
                  <a:pt x="535781" y="44648"/>
                </a:lnTo>
                <a:lnTo>
                  <a:pt x="598289" y="44648"/>
                </a:lnTo>
                <a:lnTo>
                  <a:pt x="651867" y="44648"/>
                </a:lnTo>
                <a:lnTo>
                  <a:pt x="705445" y="35718"/>
                </a:lnTo>
                <a:lnTo>
                  <a:pt x="759023" y="35718"/>
                </a:lnTo>
                <a:lnTo>
                  <a:pt x="812601" y="26789"/>
                </a:lnTo>
                <a:lnTo>
                  <a:pt x="866179" y="17859"/>
                </a:lnTo>
                <a:lnTo>
                  <a:pt x="910828" y="8929"/>
                </a:lnTo>
                <a:lnTo>
                  <a:pt x="955476" y="8929"/>
                </a:lnTo>
                <a:lnTo>
                  <a:pt x="1000125" y="0"/>
                </a:lnTo>
                <a:lnTo>
                  <a:pt x="1026914" y="0"/>
                </a:lnTo>
                <a:lnTo>
                  <a:pt x="1053703" y="0"/>
                </a:lnTo>
                <a:lnTo>
                  <a:pt x="1062633" y="0"/>
                </a:lnTo>
                <a:lnTo>
                  <a:pt x="1071562" y="0"/>
                </a:lnTo>
                <a:lnTo>
                  <a:pt x="1071562" y="0"/>
                </a:lnTo>
                <a:lnTo>
                  <a:pt x="1071562" y="0"/>
                </a:lnTo>
                <a:lnTo>
                  <a:pt x="1071562" y="8929"/>
                </a:lnTo>
                <a:lnTo>
                  <a:pt x="1071562" y="8929"/>
                </a:lnTo>
                <a:lnTo>
                  <a:pt x="1071562"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5" name="Freeform 29794"/>
          <p:cNvSpPr/>
          <p:nvPr/>
        </p:nvSpPr>
        <p:spPr bwMode="auto">
          <a:xfrm>
            <a:off x="1330523" y="5375672"/>
            <a:ext cx="1098353" cy="35720"/>
          </a:xfrm>
          <a:custGeom>
            <a:avLst/>
            <a:gdLst/>
            <a:ahLst/>
            <a:cxnLst/>
            <a:rect l="0" t="0" r="0" b="0"/>
            <a:pathLst>
              <a:path w="1098353" h="35720">
                <a:moveTo>
                  <a:pt x="8930" y="26789"/>
                </a:moveTo>
                <a:lnTo>
                  <a:pt x="0" y="26789"/>
                </a:lnTo>
                <a:lnTo>
                  <a:pt x="0" y="35719"/>
                </a:lnTo>
                <a:lnTo>
                  <a:pt x="0" y="35719"/>
                </a:lnTo>
                <a:lnTo>
                  <a:pt x="8930" y="35719"/>
                </a:lnTo>
                <a:lnTo>
                  <a:pt x="17860" y="35719"/>
                </a:lnTo>
                <a:lnTo>
                  <a:pt x="35719" y="35719"/>
                </a:lnTo>
                <a:lnTo>
                  <a:pt x="53579" y="26789"/>
                </a:lnTo>
                <a:lnTo>
                  <a:pt x="71438" y="26789"/>
                </a:lnTo>
                <a:lnTo>
                  <a:pt x="89297" y="17859"/>
                </a:lnTo>
                <a:lnTo>
                  <a:pt x="116086" y="17859"/>
                </a:lnTo>
                <a:lnTo>
                  <a:pt x="142875" y="8930"/>
                </a:lnTo>
                <a:lnTo>
                  <a:pt x="160735" y="8930"/>
                </a:lnTo>
                <a:lnTo>
                  <a:pt x="196454" y="8930"/>
                </a:lnTo>
                <a:lnTo>
                  <a:pt x="223243" y="8930"/>
                </a:lnTo>
                <a:lnTo>
                  <a:pt x="258961" y="8930"/>
                </a:lnTo>
                <a:lnTo>
                  <a:pt x="294680" y="8930"/>
                </a:lnTo>
                <a:lnTo>
                  <a:pt x="339329" y="8930"/>
                </a:lnTo>
                <a:lnTo>
                  <a:pt x="383977" y="8930"/>
                </a:lnTo>
                <a:lnTo>
                  <a:pt x="437555" y="17859"/>
                </a:lnTo>
                <a:lnTo>
                  <a:pt x="482204" y="17859"/>
                </a:lnTo>
                <a:lnTo>
                  <a:pt x="535782" y="26789"/>
                </a:lnTo>
                <a:lnTo>
                  <a:pt x="580430" y="26789"/>
                </a:lnTo>
                <a:lnTo>
                  <a:pt x="634008" y="26789"/>
                </a:lnTo>
                <a:lnTo>
                  <a:pt x="678657" y="26789"/>
                </a:lnTo>
                <a:lnTo>
                  <a:pt x="732235" y="26789"/>
                </a:lnTo>
                <a:lnTo>
                  <a:pt x="785813" y="26789"/>
                </a:lnTo>
                <a:lnTo>
                  <a:pt x="830461" y="26789"/>
                </a:lnTo>
                <a:lnTo>
                  <a:pt x="884040" y="17859"/>
                </a:lnTo>
                <a:lnTo>
                  <a:pt x="928688" y="17859"/>
                </a:lnTo>
                <a:lnTo>
                  <a:pt x="982266" y="8930"/>
                </a:lnTo>
                <a:lnTo>
                  <a:pt x="1026915" y="8930"/>
                </a:lnTo>
                <a:lnTo>
                  <a:pt x="1062633" y="8930"/>
                </a:lnTo>
                <a:lnTo>
                  <a:pt x="1098352" y="0"/>
                </a:lnTo>
                <a:lnTo>
                  <a:pt x="109835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6" name="Freeform 29795"/>
          <p:cNvSpPr/>
          <p:nvPr/>
        </p:nvSpPr>
        <p:spPr bwMode="auto">
          <a:xfrm>
            <a:off x="4152305" y="4554140"/>
            <a:ext cx="62509" cy="1071563"/>
          </a:xfrm>
          <a:custGeom>
            <a:avLst/>
            <a:gdLst/>
            <a:ahLst/>
            <a:cxnLst/>
            <a:rect l="0" t="0" r="0" b="0"/>
            <a:pathLst>
              <a:path w="62509" h="1071563">
                <a:moveTo>
                  <a:pt x="17859" y="53578"/>
                </a:moveTo>
                <a:lnTo>
                  <a:pt x="17859" y="44649"/>
                </a:lnTo>
                <a:lnTo>
                  <a:pt x="17859" y="44649"/>
                </a:lnTo>
                <a:lnTo>
                  <a:pt x="17859" y="35719"/>
                </a:lnTo>
                <a:lnTo>
                  <a:pt x="26789" y="26789"/>
                </a:lnTo>
                <a:lnTo>
                  <a:pt x="26789" y="8930"/>
                </a:lnTo>
                <a:lnTo>
                  <a:pt x="26789" y="8930"/>
                </a:lnTo>
                <a:lnTo>
                  <a:pt x="17859" y="0"/>
                </a:lnTo>
                <a:lnTo>
                  <a:pt x="17859" y="0"/>
                </a:lnTo>
                <a:lnTo>
                  <a:pt x="17859" y="0"/>
                </a:lnTo>
                <a:lnTo>
                  <a:pt x="17859" y="8930"/>
                </a:lnTo>
                <a:lnTo>
                  <a:pt x="17859" y="17860"/>
                </a:lnTo>
                <a:lnTo>
                  <a:pt x="17859" y="44649"/>
                </a:lnTo>
                <a:lnTo>
                  <a:pt x="17859" y="89297"/>
                </a:lnTo>
                <a:lnTo>
                  <a:pt x="17859" y="160735"/>
                </a:lnTo>
                <a:lnTo>
                  <a:pt x="17859" y="241102"/>
                </a:lnTo>
                <a:lnTo>
                  <a:pt x="17859" y="339329"/>
                </a:lnTo>
                <a:lnTo>
                  <a:pt x="8929" y="446485"/>
                </a:lnTo>
                <a:lnTo>
                  <a:pt x="8929" y="553641"/>
                </a:lnTo>
                <a:lnTo>
                  <a:pt x="8929" y="660798"/>
                </a:lnTo>
                <a:lnTo>
                  <a:pt x="8929" y="750094"/>
                </a:lnTo>
                <a:lnTo>
                  <a:pt x="0" y="830462"/>
                </a:lnTo>
                <a:lnTo>
                  <a:pt x="8929" y="892969"/>
                </a:lnTo>
                <a:lnTo>
                  <a:pt x="8929" y="937618"/>
                </a:lnTo>
                <a:lnTo>
                  <a:pt x="17859" y="982266"/>
                </a:lnTo>
                <a:lnTo>
                  <a:pt x="26789" y="1009055"/>
                </a:lnTo>
                <a:lnTo>
                  <a:pt x="35718" y="1035844"/>
                </a:lnTo>
                <a:lnTo>
                  <a:pt x="44648" y="1062633"/>
                </a:lnTo>
                <a:lnTo>
                  <a:pt x="53578" y="1071562"/>
                </a:lnTo>
                <a:lnTo>
                  <a:pt x="62508" y="1071562"/>
                </a:lnTo>
                <a:lnTo>
                  <a:pt x="62508" y="1035844"/>
                </a:lnTo>
                <a:lnTo>
                  <a:pt x="62508" y="964407"/>
                </a:lnTo>
                <a:lnTo>
                  <a:pt x="62508" y="9644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7" name="Freeform 29796"/>
          <p:cNvSpPr/>
          <p:nvPr/>
        </p:nvSpPr>
        <p:spPr bwMode="auto">
          <a:xfrm>
            <a:off x="4116586" y="4429125"/>
            <a:ext cx="1276946" cy="1062634"/>
          </a:xfrm>
          <a:custGeom>
            <a:avLst/>
            <a:gdLst/>
            <a:ahLst/>
            <a:cxnLst/>
            <a:rect l="0" t="0" r="0" b="0"/>
            <a:pathLst>
              <a:path w="1276946" h="1062634">
                <a:moveTo>
                  <a:pt x="0" y="17859"/>
                </a:moveTo>
                <a:lnTo>
                  <a:pt x="0" y="8929"/>
                </a:lnTo>
                <a:lnTo>
                  <a:pt x="8930" y="8929"/>
                </a:lnTo>
                <a:lnTo>
                  <a:pt x="17859" y="8929"/>
                </a:lnTo>
                <a:lnTo>
                  <a:pt x="35719" y="8929"/>
                </a:lnTo>
                <a:lnTo>
                  <a:pt x="62508" y="17859"/>
                </a:lnTo>
                <a:lnTo>
                  <a:pt x="107156" y="17859"/>
                </a:lnTo>
                <a:lnTo>
                  <a:pt x="151805" y="17859"/>
                </a:lnTo>
                <a:lnTo>
                  <a:pt x="214312" y="17859"/>
                </a:lnTo>
                <a:lnTo>
                  <a:pt x="276820" y="17859"/>
                </a:lnTo>
                <a:lnTo>
                  <a:pt x="339328" y="17859"/>
                </a:lnTo>
                <a:lnTo>
                  <a:pt x="410766" y="17859"/>
                </a:lnTo>
                <a:lnTo>
                  <a:pt x="482203" y="17859"/>
                </a:lnTo>
                <a:lnTo>
                  <a:pt x="562570" y="8929"/>
                </a:lnTo>
                <a:lnTo>
                  <a:pt x="634008" y="0"/>
                </a:lnTo>
                <a:lnTo>
                  <a:pt x="705445" y="0"/>
                </a:lnTo>
                <a:lnTo>
                  <a:pt x="767953" y="0"/>
                </a:lnTo>
                <a:lnTo>
                  <a:pt x="830461" y="0"/>
                </a:lnTo>
                <a:lnTo>
                  <a:pt x="884039" y="0"/>
                </a:lnTo>
                <a:lnTo>
                  <a:pt x="937617" y="8929"/>
                </a:lnTo>
                <a:lnTo>
                  <a:pt x="982266" y="17859"/>
                </a:lnTo>
                <a:lnTo>
                  <a:pt x="1017984" y="26789"/>
                </a:lnTo>
                <a:lnTo>
                  <a:pt x="1053703" y="44648"/>
                </a:lnTo>
                <a:lnTo>
                  <a:pt x="1071562" y="53578"/>
                </a:lnTo>
                <a:lnTo>
                  <a:pt x="1089422" y="71437"/>
                </a:lnTo>
                <a:lnTo>
                  <a:pt x="1098352" y="98226"/>
                </a:lnTo>
                <a:lnTo>
                  <a:pt x="1098352" y="125015"/>
                </a:lnTo>
                <a:lnTo>
                  <a:pt x="1098352" y="160734"/>
                </a:lnTo>
                <a:lnTo>
                  <a:pt x="1098352" y="205382"/>
                </a:lnTo>
                <a:lnTo>
                  <a:pt x="1098352" y="267890"/>
                </a:lnTo>
                <a:lnTo>
                  <a:pt x="1098352" y="348257"/>
                </a:lnTo>
                <a:lnTo>
                  <a:pt x="1098352" y="428625"/>
                </a:lnTo>
                <a:lnTo>
                  <a:pt x="1098352" y="517922"/>
                </a:lnTo>
                <a:lnTo>
                  <a:pt x="1098352" y="598289"/>
                </a:lnTo>
                <a:lnTo>
                  <a:pt x="1107281" y="678656"/>
                </a:lnTo>
                <a:lnTo>
                  <a:pt x="1116211" y="741164"/>
                </a:lnTo>
                <a:lnTo>
                  <a:pt x="1134070" y="785813"/>
                </a:lnTo>
                <a:lnTo>
                  <a:pt x="1151930" y="830461"/>
                </a:lnTo>
                <a:lnTo>
                  <a:pt x="1178719" y="866180"/>
                </a:lnTo>
                <a:lnTo>
                  <a:pt x="1196578" y="892969"/>
                </a:lnTo>
                <a:lnTo>
                  <a:pt x="1223367" y="919758"/>
                </a:lnTo>
                <a:lnTo>
                  <a:pt x="1250156" y="946547"/>
                </a:lnTo>
                <a:lnTo>
                  <a:pt x="1259086" y="964406"/>
                </a:lnTo>
                <a:lnTo>
                  <a:pt x="1276945" y="982266"/>
                </a:lnTo>
                <a:lnTo>
                  <a:pt x="1276945" y="1000125"/>
                </a:lnTo>
                <a:lnTo>
                  <a:pt x="1276945" y="1009055"/>
                </a:lnTo>
                <a:lnTo>
                  <a:pt x="1276945" y="1017984"/>
                </a:lnTo>
                <a:lnTo>
                  <a:pt x="1268016" y="1017984"/>
                </a:lnTo>
                <a:lnTo>
                  <a:pt x="1241227" y="1017984"/>
                </a:lnTo>
                <a:lnTo>
                  <a:pt x="1214437" y="1009055"/>
                </a:lnTo>
                <a:lnTo>
                  <a:pt x="1169789" y="991195"/>
                </a:lnTo>
                <a:lnTo>
                  <a:pt x="1125141" y="982266"/>
                </a:lnTo>
                <a:lnTo>
                  <a:pt x="1062633" y="964406"/>
                </a:lnTo>
                <a:lnTo>
                  <a:pt x="991195" y="946547"/>
                </a:lnTo>
                <a:lnTo>
                  <a:pt x="910828" y="937617"/>
                </a:lnTo>
                <a:lnTo>
                  <a:pt x="821531" y="937617"/>
                </a:lnTo>
                <a:lnTo>
                  <a:pt x="723305" y="946547"/>
                </a:lnTo>
                <a:lnTo>
                  <a:pt x="625078" y="955477"/>
                </a:lnTo>
                <a:lnTo>
                  <a:pt x="526852" y="973336"/>
                </a:lnTo>
                <a:lnTo>
                  <a:pt x="428625" y="991195"/>
                </a:lnTo>
                <a:lnTo>
                  <a:pt x="348258" y="1009055"/>
                </a:lnTo>
                <a:lnTo>
                  <a:pt x="276820" y="1026914"/>
                </a:lnTo>
                <a:lnTo>
                  <a:pt x="223242" y="1035844"/>
                </a:lnTo>
                <a:lnTo>
                  <a:pt x="169664" y="1044773"/>
                </a:lnTo>
                <a:lnTo>
                  <a:pt x="142875" y="1053703"/>
                </a:lnTo>
                <a:lnTo>
                  <a:pt x="116086" y="1062633"/>
                </a:lnTo>
                <a:lnTo>
                  <a:pt x="98227" y="1062633"/>
                </a:lnTo>
                <a:lnTo>
                  <a:pt x="89297" y="1062633"/>
                </a:lnTo>
                <a:lnTo>
                  <a:pt x="89297" y="1062633"/>
                </a:lnTo>
                <a:lnTo>
                  <a:pt x="98227" y="1062633"/>
                </a:lnTo>
                <a:lnTo>
                  <a:pt x="98227" y="10626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8" name="Freeform 29797"/>
          <p:cNvSpPr/>
          <p:nvPr/>
        </p:nvSpPr>
        <p:spPr bwMode="auto">
          <a:xfrm>
            <a:off x="5572125" y="4259461"/>
            <a:ext cx="232173" cy="258961"/>
          </a:xfrm>
          <a:custGeom>
            <a:avLst/>
            <a:gdLst/>
            <a:ahLst/>
            <a:cxnLst/>
            <a:rect l="0" t="0" r="0" b="0"/>
            <a:pathLst>
              <a:path w="232173" h="258961">
                <a:moveTo>
                  <a:pt x="53578" y="26789"/>
                </a:moveTo>
                <a:lnTo>
                  <a:pt x="53578" y="26789"/>
                </a:lnTo>
                <a:lnTo>
                  <a:pt x="53578" y="26789"/>
                </a:lnTo>
                <a:lnTo>
                  <a:pt x="53578" y="35718"/>
                </a:lnTo>
                <a:lnTo>
                  <a:pt x="44648" y="53578"/>
                </a:lnTo>
                <a:lnTo>
                  <a:pt x="44648" y="80367"/>
                </a:lnTo>
                <a:lnTo>
                  <a:pt x="44648" y="107156"/>
                </a:lnTo>
                <a:lnTo>
                  <a:pt x="44648" y="133945"/>
                </a:lnTo>
                <a:lnTo>
                  <a:pt x="44648" y="169664"/>
                </a:lnTo>
                <a:lnTo>
                  <a:pt x="44648" y="205382"/>
                </a:lnTo>
                <a:lnTo>
                  <a:pt x="44648" y="232171"/>
                </a:lnTo>
                <a:lnTo>
                  <a:pt x="44648" y="250031"/>
                </a:lnTo>
                <a:lnTo>
                  <a:pt x="44648" y="258960"/>
                </a:lnTo>
                <a:lnTo>
                  <a:pt x="44648" y="258960"/>
                </a:lnTo>
                <a:lnTo>
                  <a:pt x="44648" y="250031"/>
                </a:lnTo>
                <a:lnTo>
                  <a:pt x="44648" y="241101"/>
                </a:lnTo>
                <a:lnTo>
                  <a:pt x="44648" y="223242"/>
                </a:lnTo>
                <a:lnTo>
                  <a:pt x="35719" y="196453"/>
                </a:lnTo>
                <a:lnTo>
                  <a:pt x="26789" y="169664"/>
                </a:lnTo>
                <a:lnTo>
                  <a:pt x="8930" y="142875"/>
                </a:lnTo>
                <a:lnTo>
                  <a:pt x="0" y="116085"/>
                </a:lnTo>
                <a:lnTo>
                  <a:pt x="0" y="89296"/>
                </a:lnTo>
                <a:lnTo>
                  <a:pt x="0" y="62507"/>
                </a:lnTo>
                <a:lnTo>
                  <a:pt x="17859" y="44648"/>
                </a:lnTo>
                <a:lnTo>
                  <a:pt x="35719" y="26789"/>
                </a:lnTo>
                <a:lnTo>
                  <a:pt x="62508" y="8929"/>
                </a:lnTo>
                <a:lnTo>
                  <a:pt x="98227" y="0"/>
                </a:lnTo>
                <a:lnTo>
                  <a:pt x="125016" y="0"/>
                </a:lnTo>
                <a:lnTo>
                  <a:pt x="160734" y="8929"/>
                </a:lnTo>
                <a:lnTo>
                  <a:pt x="187523" y="8929"/>
                </a:lnTo>
                <a:lnTo>
                  <a:pt x="205383" y="26789"/>
                </a:lnTo>
                <a:lnTo>
                  <a:pt x="223242" y="35718"/>
                </a:lnTo>
                <a:lnTo>
                  <a:pt x="232172" y="44648"/>
                </a:lnTo>
                <a:lnTo>
                  <a:pt x="223242" y="53578"/>
                </a:lnTo>
                <a:lnTo>
                  <a:pt x="205383" y="62507"/>
                </a:lnTo>
                <a:lnTo>
                  <a:pt x="178594" y="62507"/>
                </a:lnTo>
                <a:lnTo>
                  <a:pt x="142875" y="71437"/>
                </a:lnTo>
                <a:lnTo>
                  <a:pt x="107156" y="80367"/>
                </a:lnTo>
                <a:lnTo>
                  <a:pt x="80367" y="89296"/>
                </a:lnTo>
                <a:lnTo>
                  <a:pt x="62508" y="98226"/>
                </a:lnTo>
                <a:lnTo>
                  <a:pt x="6250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9" name="Freeform 29798"/>
          <p:cNvSpPr/>
          <p:nvPr/>
        </p:nvSpPr>
        <p:spPr bwMode="auto">
          <a:xfrm>
            <a:off x="5920383" y="4179093"/>
            <a:ext cx="267891" cy="205384"/>
          </a:xfrm>
          <a:custGeom>
            <a:avLst/>
            <a:gdLst/>
            <a:ahLst/>
            <a:cxnLst/>
            <a:rect l="0" t="0" r="0" b="0"/>
            <a:pathLst>
              <a:path w="267891" h="205384">
                <a:moveTo>
                  <a:pt x="53578" y="0"/>
                </a:moveTo>
                <a:lnTo>
                  <a:pt x="53578" y="0"/>
                </a:lnTo>
                <a:lnTo>
                  <a:pt x="44648" y="0"/>
                </a:lnTo>
                <a:lnTo>
                  <a:pt x="35719" y="17860"/>
                </a:lnTo>
                <a:lnTo>
                  <a:pt x="35719" y="35719"/>
                </a:lnTo>
                <a:lnTo>
                  <a:pt x="26789" y="62508"/>
                </a:lnTo>
                <a:lnTo>
                  <a:pt x="17859" y="89297"/>
                </a:lnTo>
                <a:lnTo>
                  <a:pt x="8930" y="125016"/>
                </a:lnTo>
                <a:lnTo>
                  <a:pt x="0" y="151805"/>
                </a:lnTo>
                <a:lnTo>
                  <a:pt x="0" y="160735"/>
                </a:lnTo>
                <a:lnTo>
                  <a:pt x="0" y="178594"/>
                </a:lnTo>
                <a:lnTo>
                  <a:pt x="0" y="178594"/>
                </a:lnTo>
                <a:lnTo>
                  <a:pt x="8930" y="178594"/>
                </a:lnTo>
                <a:lnTo>
                  <a:pt x="17859" y="169664"/>
                </a:lnTo>
                <a:lnTo>
                  <a:pt x="26789" y="160735"/>
                </a:lnTo>
                <a:lnTo>
                  <a:pt x="44648" y="142875"/>
                </a:lnTo>
                <a:lnTo>
                  <a:pt x="62508" y="125016"/>
                </a:lnTo>
                <a:lnTo>
                  <a:pt x="98226" y="107157"/>
                </a:lnTo>
                <a:lnTo>
                  <a:pt x="125015" y="89297"/>
                </a:lnTo>
                <a:lnTo>
                  <a:pt x="151805" y="80368"/>
                </a:lnTo>
                <a:lnTo>
                  <a:pt x="178594" y="80368"/>
                </a:lnTo>
                <a:lnTo>
                  <a:pt x="196453" y="98227"/>
                </a:lnTo>
                <a:lnTo>
                  <a:pt x="205383" y="107157"/>
                </a:lnTo>
                <a:lnTo>
                  <a:pt x="214312" y="133946"/>
                </a:lnTo>
                <a:lnTo>
                  <a:pt x="214312" y="160735"/>
                </a:lnTo>
                <a:lnTo>
                  <a:pt x="223242" y="178594"/>
                </a:lnTo>
                <a:lnTo>
                  <a:pt x="232172" y="196453"/>
                </a:lnTo>
                <a:lnTo>
                  <a:pt x="241101" y="205383"/>
                </a:lnTo>
                <a:lnTo>
                  <a:pt x="250031" y="205383"/>
                </a:lnTo>
                <a:lnTo>
                  <a:pt x="267890" y="205383"/>
                </a:lnTo>
                <a:lnTo>
                  <a:pt x="26789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0" name="Freeform 29799"/>
          <p:cNvSpPr/>
          <p:nvPr/>
        </p:nvSpPr>
        <p:spPr bwMode="auto">
          <a:xfrm>
            <a:off x="6232922" y="4259461"/>
            <a:ext cx="223243" cy="267891"/>
          </a:xfrm>
          <a:custGeom>
            <a:avLst/>
            <a:gdLst/>
            <a:ahLst/>
            <a:cxnLst/>
            <a:rect l="0" t="0" r="0" b="0"/>
            <a:pathLst>
              <a:path w="223243" h="267891">
                <a:moveTo>
                  <a:pt x="71437" y="26789"/>
                </a:moveTo>
                <a:lnTo>
                  <a:pt x="71437" y="26789"/>
                </a:lnTo>
                <a:lnTo>
                  <a:pt x="71437" y="26789"/>
                </a:lnTo>
                <a:lnTo>
                  <a:pt x="71437" y="35718"/>
                </a:lnTo>
                <a:lnTo>
                  <a:pt x="62508" y="35718"/>
                </a:lnTo>
                <a:lnTo>
                  <a:pt x="62508" y="44648"/>
                </a:lnTo>
                <a:lnTo>
                  <a:pt x="62508" y="53578"/>
                </a:lnTo>
                <a:lnTo>
                  <a:pt x="71437" y="53578"/>
                </a:lnTo>
                <a:lnTo>
                  <a:pt x="80367" y="53578"/>
                </a:lnTo>
                <a:lnTo>
                  <a:pt x="89297" y="53578"/>
                </a:lnTo>
                <a:lnTo>
                  <a:pt x="98226" y="53578"/>
                </a:lnTo>
                <a:lnTo>
                  <a:pt x="116086" y="44648"/>
                </a:lnTo>
                <a:lnTo>
                  <a:pt x="133945" y="35718"/>
                </a:lnTo>
                <a:lnTo>
                  <a:pt x="151805" y="26789"/>
                </a:lnTo>
                <a:lnTo>
                  <a:pt x="160734" y="17859"/>
                </a:lnTo>
                <a:lnTo>
                  <a:pt x="178594" y="8929"/>
                </a:lnTo>
                <a:lnTo>
                  <a:pt x="187523" y="0"/>
                </a:lnTo>
                <a:lnTo>
                  <a:pt x="187523" y="8929"/>
                </a:lnTo>
                <a:lnTo>
                  <a:pt x="196453" y="26789"/>
                </a:lnTo>
                <a:lnTo>
                  <a:pt x="196453" y="53578"/>
                </a:lnTo>
                <a:lnTo>
                  <a:pt x="205383" y="80367"/>
                </a:lnTo>
                <a:lnTo>
                  <a:pt x="205383" y="116085"/>
                </a:lnTo>
                <a:lnTo>
                  <a:pt x="214312" y="151804"/>
                </a:lnTo>
                <a:lnTo>
                  <a:pt x="223242" y="187523"/>
                </a:lnTo>
                <a:lnTo>
                  <a:pt x="223242" y="214312"/>
                </a:lnTo>
                <a:lnTo>
                  <a:pt x="223242" y="241101"/>
                </a:lnTo>
                <a:lnTo>
                  <a:pt x="214312" y="258960"/>
                </a:lnTo>
                <a:lnTo>
                  <a:pt x="187523" y="267890"/>
                </a:lnTo>
                <a:lnTo>
                  <a:pt x="151805" y="267890"/>
                </a:lnTo>
                <a:lnTo>
                  <a:pt x="116086" y="267890"/>
                </a:lnTo>
                <a:lnTo>
                  <a:pt x="71437" y="267890"/>
                </a:lnTo>
                <a:lnTo>
                  <a:pt x="26789" y="258960"/>
                </a:lnTo>
                <a:lnTo>
                  <a:pt x="8930" y="241101"/>
                </a:lnTo>
                <a:lnTo>
                  <a:pt x="0" y="214312"/>
                </a:lnTo>
                <a:lnTo>
                  <a:pt x="0"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1" name="Freeform 29800"/>
          <p:cNvSpPr/>
          <p:nvPr/>
        </p:nvSpPr>
        <p:spPr bwMode="auto">
          <a:xfrm>
            <a:off x="6563320" y="4170164"/>
            <a:ext cx="142876" cy="187524"/>
          </a:xfrm>
          <a:custGeom>
            <a:avLst/>
            <a:gdLst/>
            <a:ahLst/>
            <a:cxnLst/>
            <a:rect l="0" t="0" r="0" b="0"/>
            <a:pathLst>
              <a:path w="142876" h="187524">
                <a:moveTo>
                  <a:pt x="98227" y="0"/>
                </a:moveTo>
                <a:lnTo>
                  <a:pt x="89297" y="0"/>
                </a:lnTo>
                <a:lnTo>
                  <a:pt x="71438" y="8929"/>
                </a:lnTo>
                <a:lnTo>
                  <a:pt x="44649" y="8929"/>
                </a:lnTo>
                <a:lnTo>
                  <a:pt x="26789" y="26789"/>
                </a:lnTo>
                <a:lnTo>
                  <a:pt x="8930" y="35718"/>
                </a:lnTo>
                <a:lnTo>
                  <a:pt x="0" y="44648"/>
                </a:lnTo>
                <a:lnTo>
                  <a:pt x="0" y="53578"/>
                </a:lnTo>
                <a:lnTo>
                  <a:pt x="17860" y="62507"/>
                </a:lnTo>
                <a:lnTo>
                  <a:pt x="35719" y="71437"/>
                </a:lnTo>
                <a:lnTo>
                  <a:pt x="62508" y="80367"/>
                </a:lnTo>
                <a:lnTo>
                  <a:pt x="89297" y="80367"/>
                </a:lnTo>
                <a:lnTo>
                  <a:pt x="116086" y="89297"/>
                </a:lnTo>
                <a:lnTo>
                  <a:pt x="133946" y="107156"/>
                </a:lnTo>
                <a:lnTo>
                  <a:pt x="142875" y="116086"/>
                </a:lnTo>
                <a:lnTo>
                  <a:pt x="142875" y="133945"/>
                </a:lnTo>
                <a:lnTo>
                  <a:pt x="125016" y="151804"/>
                </a:lnTo>
                <a:lnTo>
                  <a:pt x="107157" y="169664"/>
                </a:lnTo>
                <a:lnTo>
                  <a:pt x="80368" y="178593"/>
                </a:lnTo>
                <a:lnTo>
                  <a:pt x="62508" y="187523"/>
                </a:lnTo>
                <a:lnTo>
                  <a:pt x="53578" y="187523"/>
                </a:lnTo>
                <a:lnTo>
                  <a:pt x="44649" y="187523"/>
                </a:lnTo>
                <a:lnTo>
                  <a:pt x="44649" y="178593"/>
                </a:lnTo>
                <a:lnTo>
                  <a:pt x="53578" y="169664"/>
                </a:lnTo>
                <a:lnTo>
                  <a:pt x="5357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2" name="Freeform 29801"/>
          <p:cNvSpPr/>
          <p:nvPr/>
        </p:nvSpPr>
        <p:spPr bwMode="auto">
          <a:xfrm>
            <a:off x="6875859" y="4250531"/>
            <a:ext cx="26790" cy="98227"/>
          </a:xfrm>
          <a:custGeom>
            <a:avLst/>
            <a:gdLst/>
            <a:ahLst/>
            <a:cxnLst/>
            <a:rect l="0" t="0" r="0" b="0"/>
            <a:pathLst>
              <a:path w="26790" h="98227">
                <a:moveTo>
                  <a:pt x="0" y="0"/>
                </a:moveTo>
                <a:lnTo>
                  <a:pt x="8930" y="0"/>
                </a:lnTo>
                <a:lnTo>
                  <a:pt x="8930" y="0"/>
                </a:lnTo>
                <a:lnTo>
                  <a:pt x="17860" y="8930"/>
                </a:lnTo>
                <a:lnTo>
                  <a:pt x="17860" y="17859"/>
                </a:lnTo>
                <a:lnTo>
                  <a:pt x="8930" y="26789"/>
                </a:lnTo>
                <a:lnTo>
                  <a:pt x="8930" y="44648"/>
                </a:lnTo>
                <a:lnTo>
                  <a:pt x="8930" y="62508"/>
                </a:lnTo>
                <a:lnTo>
                  <a:pt x="8930" y="80367"/>
                </a:lnTo>
                <a:lnTo>
                  <a:pt x="8930" y="89297"/>
                </a:lnTo>
                <a:lnTo>
                  <a:pt x="17860" y="98226"/>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3" name="Freeform 29802"/>
          <p:cNvSpPr/>
          <p:nvPr/>
        </p:nvSpPr>
        <p:spPr bwMode="auto">
          <a:xfrm>
            <a:off x="6875859" y="4107656"/>
            <a:ext cx="35720" cy="44649"/>
          </a:xfrm>
          <a:custGeom>
            <a:avLst/>
            <a:gdLst/>
            <a:ahLst/>
            <a:cxnLst/>
            <a:rect l="0" t="0" r="0" b="0"/>
            <a:pathLst>
              <a:path w="35720" h="44649">
                <a:moveTo>
                  <a:pt x="17860" y="44648"/>
                </a:moveTo>
                <a:lnTo>
                  <a:pt x="8930" y="44648"/>
                </a:lnTo>
                <a:lnTo>
                  <a:pt x="8930" y="26789"/>
                </a:lnTo>
                <a:lnTo>
                  <a:pt x="0" y="17859"/>
                </a:lnTo>
                <a:lnTo>
                  <a:pt x="8930" y="8930"/>
                </a:lnTo>
                <a:lnTo>
                  <a:pt x="8930" y="0"/>
                </a:lnTo>
                <a:lnTo>
                  <a:pt x="17860" y="0"/>
                </a:lnTo>
                <a:lnTo>
                  <a:pt x="35719" y="8930"/>
                </a:lnTo>
                <a:lnTo>
                  <a:pt x="3571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4" name="Freeform 29803"/>
          <p:cNvSpPr/>
          <p:nvPr/>
        </p:nvSpPr>
        <p:spPr bwMode="auto">
          <a:xfrm>
            <a:off x="6974086" y="4179093"/>
            <a:ext cx="205384" cy="187525"/>
          </a:xfrm>
          <a:custGeom>
            <a:avLst/>
            <a:gdLst/>
            <a:ahLst/>
            <a:cxnLst/>
            <a:rect l="0" t="0" r="0" b="0"/>
            <a:pathLst>
              <a:path w="205384" h="187525">
                <a:moveTo>
                  <a:pt x="125016" y="0"/>
                </a:moveTo>
                <a:lnTo>
                  <a:pt x="116086" y="8930"/>
                </a:lnTo>
                <a:lnTo>
                  <a:pt x="98227" y="17860"/>
                </a:lnTo>
                <a:lnTo>
                  <a:pt x="80367" y="35719"/>
                </a:lnTo>
                <a:lnTo>
                  <a:pt x="62508" y="53578"/>
                </a:lnTo>
                <a:lnTo>
                  <a:pt x="35719" y="89297"/>
                </a:lnTo>
                <a:lnTo>
                  <a:pt x="17859" y="133946"/>
                </a:lnTo>
                <a:lnTo>
                  <a:pt x="8930" y="160735"/>
                </a:lnTo>
                <a:lnTo>
                  <a:pt x="0" y="178594"/>
                </a:lnTo>
                <a:lnTo>
                  <a:pt x="8930" y="187524"/>
                </a:lnTo>
                <a:lnTo>
                  <a:pt x="26789" y="187524"/>
                </a:lnTo>
                <a:lnTo>
                  <a:pt x="53578" y="178594"/>
                </a:lnTo>
                <a:lnTo>
                  <a:pt x="71437" y="160735"/>
                </a:lnTo>
                <a:lnTo>
                  <a:pt x="98227" y="142875"/>
                </a:lnTo>
                <a:lnTo>
                  <a:pt x="116086" y="116086"/>
                </a:lnTo>
                <a:lnTo>
                  <a:pt x="133945" y="107157"/>
                </a:lnTo>
                <a:lnTo>
                  <a:pt x="151805" y="89297"/>
                </a:lnTo>
                <a:lnTo>
                  <a:pt x="169664" y="89297"/>
                </a:lnTo>
                <a:lnTo>
                  <a:pt x="187523" y="89297"/>
                </a:lnTo>
                <a:lnTo>
                  <a:pt x="205383" y="89297"/>
                </a:lnTo>
                <a:lnTo>
                  <a:pt x="205383"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5" name="Freeform 29804"/>
          <p:cNvSpPr/>
          <p:nvPr/>
        </p:nvSpPr>
        <p:spPr bwMode="auto">
          <a:xfrm>
            <a:off x="7179469" y="4045148"/>
            <a:ext cx="285751" cy="285751"/>
          </a:xfrm>
          <a:custGeom>
            <a:avLst/>
            <a:gdLst/>
            <a:ahLst/>
            <a:cxnLst/>
            <a:rect l="0" t="0" r="0" b="0"/>
            <a:pathLst>
              <a:path w="285751" h="285751">
                <a:moveTo>
                  <a:pt x="89297" y="160734"/>
                </a:moveTo>
                <a:lnTo>
                  <a:pt x="89297" y="160734"/>
                </a:lnTo>
                <a:lnTo>
                  <a:pt x="80367" y="160734"/>
                </a:lnTo>
                <a:lnTo>
                  <a:pt x="71437" y="169664"/>
                </a:lnTo>
                <a:lnTo>
                  <a:pt x="53578" y="178594"/>
                </a:lnTo>
                <a:lnTo>
                  <a:pt x="44648" y="205383"/>
                </a:lnTo>
                <a:lnTo>
                  <a:pt x="26789" y="223242"/>
                </a:lnTo>
                <a:lnTo>
                  <a:pt x="17859" y="250031"/>
                </a:lnTo>
                <a:lnTo>
                  <a:pt x="8929" y="267891"/>
                </a:lnTo>
                <a:lnTo>
                  <a:pt x="0" y="285750"/>
                </a:lnTo>
                <a:lnTo>
                  <a:pt x="8929" y="285750"/>
                </a:lnTo>
                <a:lnTo>
                  <a:pt x="8929" y="285750"/>
                </a:lnTo>
                <a:lnTo>
                  <a:pt x="17859" y="276820"/>
                </a:lnTo>
                <a:lnTo>
                  <a:pt x="35719" y="267891"/>
                </a:lnTo>
                <a:lnTo>
                  <a:pt x="53578" y="258961"/>
                </a:lnTo>
                <a:lnTo>
                  <a:pt x="62508" y="250031"/>
                </a:lnTo>
                <a:lnTo>
                  <a:pt x="80367" y="241102"/>
                </a:lnTo>
                <a:lnTo>
                  <a:pt x="98226" y="232172"/>
                </a:lnTo>
                <a:lnTo>
                  <a:pt x="125015" y="232172"/>
                </a:lnTo>
                <a:lnTo>
                  <a:pt x="142875" y="232172"/>
                </a:lnTo>
                <a:lnTo>
                  <a:pt x="169664" y="223242"/>
                </a:lnTo>
                <a:lnTo>
                  <a:pt x="196453" y="214313"/>
                </a:lnTo>
                <a:lnTo>
                  <a:pt x="223242" y="205383"/>
                </a:lnTo>
                <a:lnTo>
                  <a:pt x="241101" y="187523"/>
                </a:lnTo>
                <a:lnTo>
                  <a:pt x="258961" y="160734"/>
                </a:lnTo>
                <a:lnTo>
                  <a:pt x="267890" y="142875"/>
                </a:lnTo>
                <a:lnTo>
                  <a:pt x="276820" y="125016"/>
                </a:lnTo>
                <a:lnTo>
                  <a:pt x="285750" y="98227"/>
                </a:lnTo>
                <a:lnTo>
                  <a:pt x="285750" y="71438"/>
                </a:lnTo>
                <a:lnTo>
                  <a:pt x="285750" y="44648"/>
                </a:lnTo>
                <a:lnTo>
                  <a:pt x="285750" y="26789"/>
                </a:lnTo>
                <a:lnTo>
                  <a:pt x="276820" y="8930"/>
                </a:lnTo>
                <a:lnTo>
                  <a:pt x="258961" y="0"/>
                </a:lnTo>
                <a:lnTo>
                  <a:pt x="250031" y="0"/>
                </a:lnTo>
                <a:lnTo>
                  <a:pt x="232172" y="8930"/>
                </a:lnTo>
                <a:lnTo>
                  <a:pt x="214312" y="35719"/>
                </a:lnTo>
                <a:lnTo>
                  <a:pt x="205383" y="71438"/>
                </a:lnTo>
                <a:lnTo>
                  <a:pt x="196453" y="125016"/>
                </a:lnTo>
                <a:lnTo>
                  <a:pt x="205383" y="178594"/>
                </a:lnTo>
                <a:lnTo>
                  <a:pt x="223242" y="223242"/>
                </a:lnTo>
                <a:lnTo>
                  <a:pt x="223242"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6" name="Freeform 29805"/>
          <p:cNvSpPr/>
          <p:nvPr/>
        </p:nvSpPr>
        <p:spPr bwMode="auto">
          <a:xfrm>
            <a:off x="2562820" y="4232671"/>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7" name="Freeform 29806"/>
          <p:cNvSpPr/>
          <p:nvPr/>
        </p:nvSpPr>
        <p:spPr bwMode="auto">
          <a:xfrm>
            <a:off x="2527102" y="4188023"/>
            <a:ext cx="1464469" cy="892970"/>
          </a:xfrm>
          <a:custGeom>
            <a:avLst/>
            <a:gdLst/>
            <a:ahLst/>
            <a:cxnLst/>
            <a:rect l="0" t="0" r="0" b="0"/>
            <a:pathLst>
              <a:path w="1464469" h="892970">
                <a:moveTo>
                  <a:pt x="17859" y="53578"/>
                </a:moveTo>
                <a:lnTo>
                  <a:pt x="17859" y="53578"/>
                </a:lnTo>
                <a:lnTo>
                  <a:pt x="17859" y="53578"/>
                </a:lnTo>
                <a:lnTo>
                  <a:pt x="17859" y="53578"/>
                </a:lnTo>
                <a:lnTo>
                  <a:pt x="17859" y="53578"/>
                </a:lnTo>
                <a:lnTo>
                  <a:pt x="17859" y="53578"/>
                </a:lnTo>
                <a:lnTo>
                  <a:pt x="17859" y="44648"/>
                </a:lnTo>
                <a:lnTo>
                  <a:pt x="8929" y="44648"/>
                </a:lnTo>
                <a:lnTo>
                  <a:pt x="8929" y="44648"/>
                </a:lnTo>
                <a:lnTo>
                  <a:pt x="8929" y="44648"/>
                </a:lnTo>
                <a:lnTo>
                  <a:pt x="8929" y="44648"/>
                </a:lnTo>
                <a:lnTo>
                  <a:pt x="0" y="44648"/>
                </a:lnTo>
                <a:lnTo>
                  <a:pt x="0" y="44648"/>
                </a:lnTo>
                <a:lnTo>
                  <a:pt x="8929" y="44648"/>
                </a:lnTo>
                <a:lnTo>
                  <a:pt x="8929" y="35719"/>
                </a:lnTo>
                <a:lnTo>
                  <a:pt x="17859" y="35719"/>
                </a:lnTo>
                <a:lnTo>
                  <a:pt x="26789" y="35719"/>
                </a:lnTo>
                <a:lnTo>
                  <a:pt x="35718" y="35719"/>
                </a:lnTo>
                <a:lnTo>
                  <a:pt x="44648" y="26789"/>
                </a:lnTo>
                <a:lnTo>
                  <a:pt x="62507" y="26789"/>
                </a:lnTo>
                <a:lnTo>
                  <a:pt x="80367" y="26789"/>
                </a:lnTo>
                <a:lnTo>
                  <a:pt x="98226" y="17859"/>
                </a:lnTo>
                <a:lnTo>
                  <a:pt x="107156" y="17859"/>
                </a:lnTo>
                <a:lnTo>
                  <a:pt x="125015" y="8930"/>
                </a:lnTo>
                <a:lnTo>
                  <a:pt x="151804" y="8930"/>
                </a:lnTo>
                <a:lnTo>
                  <a:pt x="178593" y="8930"/>
                </a:lnTo>
                <a:lnTo>
                  <a:pt x="205382" y="0"/>
                </a:lnTo>
                <a:lnTo>
                  <a:pt x="232171" y="0"/>
                </a:lnTo>
                <a:lnTo>
                  <a:pt x="258961" y="0"/>
                </a:lnTo>
                <a:lnTo>
                  <a:pt x="276820" y="0"/>
                </a:lnTo>
                <a:lnTo>
                  <a:pt x="303609" y="0"/>
                </a:lnTo>
                <a:lnTo>
                  <a:pt x="330398" y="0"/>
                </a:lnTo>
                <a:lnTo>
                  <a:pt x="357187" y="0"/>
                </a:lnTo>
                <a:lnTo>
                  <a:pt x="392906" y="8930"/>
                </a:lnTo>
                <a:lnTo>
                  <a:pt x="419695" y="8930"/>
                </a:lnTo>
                <a:lnTo>
                  <a:pt x="446484" y="17859"/>
                </a:lnTo>
                <a:lnTo>
                  <a:pt x="482203" y="26789"/>
                </a:lnTo>
                <a:lnTo>
                  <a:pt x="517921" y="35719"/>
                </a:lnTo>
                <a:lnTo>
                  <a:pt x="544711" y="44648"/>
                </a:lnTo>
                <a:lnTo>
                  <a:pt x="571500" y="53578"/>
                </a:lnTo>
                <a:lnTo>
                  <a:pt x="607218" y="62508"/>
                </a:lnTo>
                <a:lnTo>
                  <a:pt x="634007" y="71438"/>
                </a:lnTo>
                <a:lnTo>
                  <a:pt x="660796" y="80367"/>
                </a:lnTo>
                <a:lnTo>
                  <a:pt x="687586" y="98227"/>
                </a:lnTo>
                <a:lnTo>
                  <a:pt x="714375" y="107156"/>
                </a:lnTo>
                <a:lnTo>
                  <a:pt x="750093" y="125016"/>
                </a:lnTo>
                <a:lnTo>
                  <a:pt x="776882" y="142875"/>
                </a:lnTo>
                <a:lnTo>
                  <a:pt x="803671" y="169664"/>
                </a:lnTo>
                <a:lnTo>
                  <a:pt x="821531" y="187523"/>
                </a:lnTo>
                <a:lnTo>
                  <a:pt x="839390" y="214313"/>
                </a:lnTo>
                <a:lnTo>
                  <a:pt x="857250" y="241102"/>
                </a:lnTo>
                <a:lnTo>
                  <a:pt x="866179" y="276820"/>
                </a:lnTo>
                <a:lnTo>
                  <a:pt x="875109" y="303609"/>
                </a:lnTo>
                <a:lnTo>
                  <a:pt x="884039" y="339328"/>
                </a:lnTo>
                <a:lnTo>
                  <a:pt x="884039" y="366117"/>
                </a:lnTo>
                <a:lnTo>
                  <a:pt x="884039" y="401836"/>
                </a:lnTo>
                <a:lnTo>
                  <a:pt x="884039" y="428625"/>
                </a:lnTo>
                <a:lnTo>
                  <a:pt x="884039" y="464344"/>
                </a:lnTo>
                <a:lnTo>
                  <a:pt x="884039" y="491133"/>
                </a:lnTo>
                <a:lnTo>
                  <a:pt x="884039" y="526852"/>
                </a:lnTo>
                <a:lnTo>
                  <a:pt x="875109" y="562570"/>
                </a:lnTo>
                <a:lnTo>
                  <a:pt x="866179" y="598289"/>
                </a:lnTo>
                <a:lnTo>
                  <a:pt x="866179" y="634008"/>
                </a:lnTo>
                <a:lnTo>
                  <a:pt x="857250" y="669727"/>
                </a:lnTo>
                <a:lnTo>
                  <a:pt x="848320" y="696516"/>
                </a:lnTo>
                <a:lnTo>
                  <a:pt x="839390" y="732235"/>
                </a:lnTo>
                <a:lnTo>
                  <a:pt x="830461" y="759024"/>
                </a:lnTo>
                <a:lnTo>
                  <a:pt x="830461" y="785813"/>
                </a:lnTo>
                <a:lnTo>
                  <a:pt x="839390" y="812602"/>
                </a:lnTo>
                <a:lnTo>
                  <a:pt x="848320" y="830461"/>
                </a:lnTo>
                <a:lnTo>
                  <a:pt x="866179" y="848321"/>
                </a:lnTo>
                <a:lnTo>
                  <a:pt x="892968" y="857250"/>
                </a:lnTo>
                <a:lnTo>
                  <a:pt x="919757" y="875110"/>
                </a:lnTo>
                <a:lnTo>
                  <a:pt x="946546" y="884040"/>
                </a:lnTo>
                <a:lnTo>
                  <a:pt x="982265" y="892969"/>
                </a:lnTo>
                <a:lnTo>
                  <a:pt x="1017984" y="892969"/>
                </a:lnTo>
                <a:lnTo>
                  <a:pt x="1062632" y="892969"/>
                </a:lnTo>
                <a:lnTo>
                  <a:pt x="1107281" y="892969"/>
                </a:lnTo>
                <a:lnTo>
                  <a:pt x="1151929" y="884040"/>
                </a:lnTo>
                <a:lnTo>
                  <a:pt x="1196578" y="875110"/>
                </a:lnTo>
                <a:lnTo>
                  <a:pt x="1250156" y="866180"/>
                </a:lnTo>
                <a:lnTo>
                  <a:pt x="1294804" y="857250"/>
                </a:lnTo>
                <a:lnTo>
                  <a:pt x="1339453" y="848321"/>
                </a:lnTo>
                <a:lnTo>
                  <a:pt x="1375171" y="839391"/>
                </a:lnTo>
                <a:lnTo>
                  <a:pt x="1401961" y="830461"/>
                </a:lnTo>
                <a:lnTo>
                  <a:pt x="1428750" y="821532"/>
                </a:lnTo>
                <a:lnTo>
                  <a:pt x="1437679" y="821532"/>
                </a:lnTo>
                <a:lnTo>
                  <a:pt x="1446609" y="812602"/>
                </a:lnTo>
                <a:lnTo>
                  <a:pt x="1455539" y="803672"/>
                </a:lnTo>
                <a:lnTo>
                  <a:pt x="1455539" y="803672"/>
                </a:lnTo>
                <a:lnTo>
                  <a:pt x="1455539" y="803672"/>
                </a:lnTo>
                <a:lnTo>
                  <a:pt x="1455539" y="803672"/>
                </a:lnTo>
                <a:lnTo>
                  <a:pt x="1464468" y="803672"/>
                </a:lnTo>
                <a:lnTo>
                  <a:pt x="1464468" y="803672"/>
                </a:lnTo>
                <a:lnTo>
                  <a:pt x="1464468" y="812602"/>
                </a:lnTo>
                <a:lnTo>
                  <a:pt x="1464468" y="812602"/>
                </a:lnTo>
                <a:lnTo>
                  <a:pt x="1464468" y="812602"/>
                </a:lnTo>
                <a:lnTo>
                  <a:pt x="1455539" y="812602"/>
                </a:lnTo>
                <a:lnTo>
                  <a:pt x="1455539" y="8126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8" name="Freeform 29807"/>
          <p:cNvSpPr/>
          <p:nvPr/>
        </p:nvSpPr>
        <p:spPr bwMode="auto">
          <a:xfrm>
            <a:off x="3866555" y="4920258"/>
            <a:ext cx="178594" cy="232173"/>
          </a:xfrm>
          <a:custGeom>
            <a:avLst/>
            <a:gdLst/>
            <a:ahLst/>
            <a:cxnLst/>
            <a:rect l="0" t="0" r="0" b="0"/>
            <a:pathLst>
              <a:path w="178594" h="232173">
                <a:moveTo>
                  <a:pt x="0" y="8930"/>
                </a:moveTo>
                <a:lnTo>
                  <a:pt x="0" y="8930"/>
                </a:lnTo>
                <a:lnTo>
                  <a:pt x="8929" y="0"/>
                </a:lnTo>
                <a:lnTo>
                  <a:pt x="8929" y="0"/>
                </a:lnTo>
                <a:lnTo>
                  <a:pt x="26789" y="0"/>
                </a:lnTo>
                <a:lnTo>
                  <a:pt x="44648" y="0"/>
                </a:lnTo>
                <a:lnTo>
                  <a:pt x="71437" y="0"/>
                </a:lnTo>
                <a:lnTo>
                  <a:pt x="89297" y="8930"/>
                </a:lnTo>
                <a:lnTo>
                  <a:pt x="116086" y="17859"/>
                </a:lnTo>
                <a:lnTo>
                  <a:pt x="142875" y="26789"/>
                </a:lnTo>
                <a:lnTo>
                  <a:pt x="160734" y="35719"/>
                </a:lnTo>
                <a:lnTo>
                  <a:pt x="169664" y="53578"/>
                </a:lnTo>
                <a:lnTo>
                  <a:pt x="178593" y="62508"/>
                </a:lnTo>
                <a:lnTo>
                  <a:pt x="178593" y="71437"/>
                </a:lnTo>
                <a:lnTo>
                  <a:pt x="178593" y="80367"/>
                </a:lnTo>
                <a:lnTo>
                  <a:pt x="169664" y="89297"/>
                </a:lnTo>
                <a:lnTo>
                  <a:pt x="160734" y="89297"/>
                </a:lnTo>
                <a:lnTo>
                  <a:pt x="151804" y="98226"/>
                </a:lnTo>
                <a:lnTo>
                  <a:pt x="142875" y="107156"/>
                </a:lnTo>
                <a:lnTo>
                  <a:pt x="125015" y="116086"/>
                </a:lnTo>
                <a:lnTo>
                  <a:pt x="107156" y="133945"/>
                </a:lnTo>
                <a:lnTo>
                  <a:pt x="89297" y="169664"/>
                </a:lnTo>
                <a:lnTo>
                  <a:pt x="71437" y="196453"/>
                </a:lnTo>
                <a:lnTo>
                  <a:pt x="53578" y="232172"/>
                </a:lnTo>
                <a:lnTo>
                  <a:pt x="5357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9" name="Freeform 29808"/>
          <p:cNvSpPr/>
          <p:nvPr/>
        </p:nvSpPr>
        <p:spPr bwMode="auto">
          <a:xfrm>
            <a:off x="4143375" y="4750593"/>
            <a:ext cx="1026915" cy="107158"/>
          </a:xfrm>
          <a:custGeom>
            <a:avLst/>
            <a:gdLst/>
            <a:ahLst/>
            <a:cxnLst/>
            <a:rect l="0" t="0" r="0" b="0"/>
            <a:pathLst>
              <a:path w="1026915" h="107158">
                <a:moveTo>
                  <a:pt x="0" y="107157"/>
                </a:moveTo>
                <a:lnTo>
                  <a:pt x="0" y="98227"/>
                </a:lnTo>
                <a:lnTo>
                  <a:pt x="0" y="98227"/>
                </a:lnTo>
                <a:lnTo>
                  <a:pt x="0" y="98227"/>
                </a:lnTo>
                <a:lnTo>
                  <a:pt x="0" y="98227"/>
                </a:lnTo>
                <a:lnTo>
                  <a:pt x="0" y="98227"/>
                </a:lnTo>
                <a:lnTo>
                  <a:pt x="8930" y="98227"/>
                </a:lnTo>
                <a:lnTo>
                  <a:pt x="17859" y="89297"/>
                </a:lnTo>
                <a:lnTo>
                  <a:pt x="44648" y="89297"/>
                </a:lnTo>
                <a:lnTo>
                  <a:pt x="62508" y="80368"/>
                </a:lnTo>
                <a:lnTo>
                  <a:pt x="89297" y="71438"/>
                </a:lnTo>
                <a:lnTo>
                  <a:pt x="116086" y="71438"/>
                </a:lnTo>
                <a:lnTo>
                  <a:pt x="151805" y="62508"/>
                </a:lnTo>
                <a:lnTo>
                  <a:pt x="178594" y="62508"/>
                </a:lnTo>
                <a:lnTo>
                  <a:pt x="223242" y="53578"/>
                </a:lnTo>
                <a:lnTo>
                  <a:pt x="258961" y="53578"/>
                </a:lnTo>
                <a:lnTo>
                  <a:pt x="303609" y="53578"/>
                </a:lnTo>
                <a:lnTo>
                  <a:pt x="357188" y="53578"/>
                </a:lnTo>
                <a:lnTo>
                  <a:pt x="401836" y="53578"/>
                </a:lnTo>
                <a:lnTo>
                  <a:pt x="455414" y="53578"/>
                </a:lnTo>
                <a:lnTo>
                  <a:pt x="508992" y="44649"/>
                </a:lnTo>
                <a:lnTo>
                  <a:pt x="553641" y="35719"/>
                </a:lnTo>
                <a:lnTo>
                  <a:pt x="607219" y="26789"/>
                </a:lnTo>
                <a:lnTo>
                  <a:pt x="651867" y="26789"/>
                </a:lnTo>
                <a:lnTo>
                  <a:pt x="696516" y="17860"/>
                </a:lnTo>
                <a:lnTo>
                  <a:pt x="741164" y="8930"/>
                </a:lnTo>
                <a:lnTo>
                  <a:pt x="785813" y="0"/>
                </a:lnTo>
                <a:lnTo>
                  <a:pt x="830461" y="0"/>
                </a:lnTo>
                <a:lnTo>
                  <a:pt x="866180" y="0"/>
                </a:lnTo>
                <a:lnTo>
                  <a:pt x="910828" y="0"/>
                </a:lnTo>
                <a:lnTo>
                  <a:pt x="946547" y="8930"/>
                </a:lnTo>
                <a:lnTo>
                  <a:pt x="973336" y="8930"/>
                </a:lnTo>
                <a:lnTo>
                  <a:pt x="991195" y="8930"/>
                </a:lnTo>
                <a:lnTo>
                  <a:pt x="1009055" y="17860"/>
                </a:lnTo>
                <a:lnTo>
                  <a:pt x="1017984" y="17860"/>
                </a:lnTo>
                <a:lnTo>
                  <a:pt x="1026914" y="17860"/>
                </a:lnTo>
                <a:lnTo>
                  <a:pt x="1017984" y="8930"/>
                </a:lnTo>
                <a:lnTo>
                  <a:pt x="1017984" y="0"/>
                </a:lnTo>
                <a:lnTo>
                  <a:pt x="101798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0" name="Freeform 29809"/>
          <p:cNvSpPr/>
          <p:nvPr/>
        </p:nvSpPr>
        <p:spPr bwMode="auto">
          <a:xfrm>
            <a:off x="4152305" y="4938117"/>
            <a:ext cx="1098352" cy="133947"/>
          </a:xfrm>
          <a:custGeom>
            <a:avLst/>
            <a:gdLst/>
            <a:ahLst/>
            <a:cxnLst/>
            <a:rect l="0" t="0" r="0" b="0"/>
            <a:pathLst>
              <a:path w="1098352" h="133947">
                <a:moveTo>
                  <a:pt x="8929" y="133946"/>
                </a:moveTo>
                <a:lnTo>
                  <a:pt x="8929" y="125016"/>
                </a:lnTo>
                <a:lnTo>
                  <a:pt x="0" y="125016"/>
                </a:lnTo>
                <a:lnTo>
                  <a:pt x="0" y="125016"/>
                </a:lnTo>
                <a:lnTo>
                  <a:pt x="0" y="125016"/>
                </a:lnTo>
                <a:lnTo>
                  <a:pt x="0" y="125016"/>
                </a:lnTo>
                <a:lnTo>
                  <a:pt x="0" y="125016"/>
                </a:lnTo>
                <a:lnTo>
                  <a:pt x="8929" y="116086"/>
                </a:lnTo>
                <a:lnTo>
                  <a:pt x="26789" y="116086"/>
                </a:lnTo>
                <a:lnTo>
                  <a:pt x="35718" y="116086"/>
                </a:lnTo>
                <a:lnTo>
                  <a:pt x="53578" y="116086"/>
                </a:lnTo>
                <a:lnTo>
                  <a:pt x="80367" y="116086"/>
                </a:lnTo>
                <a:lnTo>
                  <a:pt x="116086" y="107156"/>
                </a:lnTo>
                <a:lnTo>
                  <a:pt x="142875" y="98227"/>
                </a:lnTo>
                <a:lnTo>
                  <a:pt x="187523" y="98227"/>
                </a:lnTo>
                <a:lnTo>
                  <a:pt x="232172" y="89297"/>
                </a:lnTo>
                <a:lnTo>
                  <a:pt x="285750" y="80367"/>
                </a:lnTo>
                <a:lnTo>
                  <a:pt x="330398" y="71438"/>
                </a:lnTo>
                <a:lnTo>
                  <a:pt x="392906" y="71438"/>
                </a:lnTo>
                <a:lnTo>
                  <a:pt x="455414" y="62508"/>
                </a:lnTo>
                <a:lnTo>
                  <a:pt x="517922" y="53578"/>
                </a:lnTo>
                <a:lnTo>
                  <a:pt x="571500" y="44649"/>
                </a:lnTo>
                <a:lnTo>
                  <a:pt x="634008" y="44649"/>
                </a:lnTo>
                <a:lnTo>
                  <a:pt x="696515" y="44649"/>
                </a:lnTo>
                <a:lnTo>
                  <a:pt x="759023" y="35719"/>
                </a:lnTo>
                <a:lnTo>
                  <a:pt x="821531" y="35719"/>
                </a:lnTo>
                <a:lnTo>
                  <a:pt x="875109" y="26789"/>
                </a:lnTo>
                <a:lnTo>
                  <a:pt x="928687" y="26789"/>
                </a:lnTo>
                <a:lnTo>
                  <a:pt x="982265" y="17860"/>
                </a:lnTo>
                <a:lnTo>
                  <a:pt x="1026914" y="8930"/>
                </a:lnTo>
                <a:lnTo>
                  <a:pt x="1071562" y="0"/>
                </a:lnTo>
                <a:lnTo>
                  <a:pt x="1098351" y="0"/>
                </a:lnTo>
                <a:lnTo>
                  <a:pt x="109835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1" name="Freeform 29810"/>
          <p:cNvSpPr/>
          <p:nvPr/>
        </p:nvSpPr>
        <p:spPr bwMode="auto">
          <a:xfrm>
            <a:off x="5857875" y="4598789"/>
            <a:ext cx="232173" cy="151805"/>
          </a:xfrm>
          <a:custGeom>
            <a:avLst/>
            <a:gdLst/>
            <a:ahLst/>
            <a:cxnLst/>
            <a:rect l="0" t="0" r="0" b="0"/>
            <a:pathLst>
              <a:path w="232173" h="151805">
                <a:moveTo>
                  <a:pt x="98227" y="26789"/>
                </a:moveTo>
                <a:lnTo>
                  <a:pt x="98227" y="26789"/>
                </a:lnTo>
                <a:lnTo>
                  <a:pt x="89297" y="17859"/>
                </a:lnTo>
                <a:lnTo>
                  <a:pt x="89297" y="8929"/>
                </a:lnTo>
                <a:lnTo>
                  <a:pt x="80367" y="8929"/>
                </a:lnTo>
                <a:lnTo>
                  <a:pt x="80367" y="0"/>
                </a:lnTo>
                <a:lnTo>
                  <a:pt x="71438" y="0"/>
                </a:lnTo>
                <a:lnTo>
                  <a:pt x="71438" y="0"/>
                </a:lnTo>
                <a:lnTo>
                  <a:pt x="53578" y="8929"/>
                </a:lnTo>
                <a:lnTo>
                  <a:pt x="44648" y="26789"/>
                </a:lnTo>
                <a:lnTo>
                  <a:pt x="26789" y="53578"/>
                </a:lnTo>
                <a:lnTo>
                  <a:pt x="17859" y="80367"/>
                </a:lnTo>
                <a:lnTo>
                  <a:pt x="8930" y="107156"/>
                </a:lnTo>
                <a:lnTo>
                  <a:pt x="0" y="125015"/>
                </a:lnTo>
                <a:lnTo>
                  <a:pt x="0" y="142875"/>
                </a:lnTo>
                <a:lnTo>
                  <a:pt x="8930" y="151804"/>
                </a:lnTo>
                <a:lnTo>
                  <a:pt x="17859" y="151804"/>
                </a:lnTo>
                <a:lnTo>
                  <a:pt x="35719" y="151804"/>
                </a:lnTo>
                <a:lnTo>
                  <a:pt x="53578" y="142875"/>
                </a:lnTo>
                <a:lnTo>
                  <a:pt x="80367" y="125015"/>
                </a:lnTo>
                <a:lnTo>
                  <a:pt x="98227" y="107156"/>
                </a:lnTo>
                <a:lnTo>
                  <a:pt x="116086" y="89297"/>
                </a:lnTo>
                <a:lnTo>
                  <a:pt x="125016" y="80367"/>
                </a:lnTo>
                <a:lnTo>
                  <a:pt x="142875" y="62507"/>
                </a:lnTo>
                <a:lnTo>
                  <a:pt x="151805" y="62507"/>
                </a:lnTo>
                <a:lnTo>
                  <a:pt x="151805" y="62507"/>
                </a:lnTo>
                <a:lnTo>
                  <a:pt x="160734" y="71437"/>
                </a:lnTo>
                <a:lnTo>
                  <a:pt x="160734" y="89297"/>
                </a:lnTo>
                <a:lnTo>
                  <a:pt x="178594" y="107156"/>
                </a:lnTo>
                <a:lnTo>
                  <a:pt x="187523" y="125015"/>
                </a:lnTo>
                <a:lnTo>
                  <a:pt x="205383" y="133945"/>
                </a:lnTo>
                <a:lnTo>
                  <a:pt x="232172" y="142875"/>
                </a:lnTo>
                <a:lnTo>
                  <a:pt x="232172"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2" name="Freeform 29811"/>
          <p:cNvSpPr/>
          <p:nvPr/>
        </p:nvSpPr>
        <p:spPr bwMode="auto">
          <a:xfrm>
            <a:off x="6170414" y="4491632"/>
            <a:ext cx="232173" cy="330400"/>
          </a:xfrm>
          <a:custGeom>
            <a:avLst/>
            <a:gdLst/>
            <a:ahLst/>
            <a:cxnLst/>
            <a:rect l="0" t="0" r="0" b="0"/>
            <a:pathLst>
              <a:path w="232173" h="330400">
                <a:moveTo>
                  <a:pt x="71438" y="160735"/>
                </a:moveTo>
                <a:lnTo>
                  <a:pt x="71438" y="160735"/>
                </a:lnTo>
                <a:lnTo>
                  <a:pt x="62508" y="160735"/>
                </a:lnTo>
                <a:lnTo>
                  <a:pt x="53578" y="151805"/>
                </a:lnTo>
                <a:lnTo>
                  <a:pt x="53578" y="151805"/>
                </a:lnTo>
                <a:lnTo>
                  <a:pt x="44649" y="151805"/>
                </a:lnTo>
                <a:lnTo>
                  <a:pt x="35719" y="151805"/>
                </a:lnTo>
                <a:lnTo>
                  <a:pt x="26789" y="160735"/>
                </a:lnTo>
                <a:lnTo>
                  <a:pt x="26789" y="169664"/>
                </a:lnTo>
                <a:lnTo>
                  <a:pt x="17859" y="187524"/>
                </a:lnTo>
                <a:lnTo>
                  <a:pt x="8930" y="214313"/>
                </a:lnTo>
                <a:lnTo>
                  <a:pt x="0" y="232172"/>
                </a:lnTo>
                <a:lnTo>
                  <a:pt x="8930" y="258961"/>
                </a:lnTo>
                <a:lnTo>
                  <a:pt x="8930" y="276821"/>
                </a:lnTo>
                <a:lnTo>
                  <a:pt x="26789" y="285750"/>
                </a:lnTo>
                <a:lnTo>
                  <a:pt x="44649" y="276821"/>
                </a:lnTo>
                <a:lnTo>
                  <a:pt x="71438" y="267891"/>
                </a:lnTo>
                <a:lnTo>
                  <a:pt x="98227" y="250032"/>
                </a:lnTo>
                <a:lnTo>
                  <a:pt x="125016" y="223243"/>
                </a:lnTo>
                <a:lnTo>
                  <a:pt x="151805" y="196454"/>
                </a:lnTo>
                <a:lnTo>
                  <a:pt x="169664" y="160735"/>
                </a:lnTo>
                <a:lnTo>
                  <a:pt x="178594" y="116086"/>
                </a:lnTo>
                <a:lnTo>
                  <a:pt x="187524" y="80368"/>
                </a:lnTo>
                <a:lnTo>
                  <a:pt x="196453" y="44649"/>
                </a:lnTo>
                <a:lnTo>
                  <a:pt x="196453" y="17860"/>
                </a:lnTo>
                <a:lnTo>
                  <a:pt x="196453" y="0"/>
                </a:lnTo>
                <a:lnTo>
                  <a:pt x="187524" y="8930"/>
                </a:lnTo>
                <a:lnTo>
                  <a:pt x="178594" y="35719"/>
                </a:lnTo>
                <a:lnTo>
                  <a:pt x="160734" y="71438"/>
                </a:lnTo>
                <a:lnTo>
                  <a:pt x="142875" y="133946"/>
                </a:lnTo>
                <a:lnTo>
                  <a:pt x="142875" y="187524"/>
                </a:lnTo>
                <a:lnTo>
                  <a:pt x="142875" y="241102"/>
                </a:lnTo>
                <a:lnTo>
                  <a:pt x="151805" y="285750"/>
                </a:lnTo>
                <a:lnTo>
                  <a:pt x="178594" y="312539"/>
                </a:lnTo>
                <a:lnTo>
                  <a:pt x="205383" y="330399"/>
                </a:lnTo>
                <a:lnTo>
                  <a:pt x="232172" y="330399"/>
                </a:lnTo>
                <a:lnTo>
                  <a:pt x="232172"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3" name="Freeform 29812"/>
          <p:cNvSpPr/>
          <p:nvPr/>
        </p:nvSpPr>
        <p:spPr bwMode="auto">
          <a:xfrm>
            <a:off x="6438305" y="4473773"/>
            <a:ext cx="473274" cy="312540"/>
          </a:xfrm>
          <a:custGeom>
            <a:avLst/>
            <a:gdLst/>
            <a:ahLst/>
            <a:cxnLst/>
            <a:rect l="0" t="0" r="0" b="0"/>
            <a:pathLst>
              <a:path w="473274" h="312540">
                <a:moveTo>
                  <a:pt x="116086" y="133945"/>
                </a:moveTo>
                <a:lnTo>
                  <a:pt x="107156" y="133945"/>
                </a:lnTo>
                <a:lnTo>
                  <a:pt x="107156" y="133945"/>
                </a:lnTo>
                <a:lnTo>
                  <a:pt x="98226" y="133945"/>
                </a:lnTo>
                <a:lnTo>
                  <a:pt x="80367" y="151805"/>
                </a:lnTo>
                <a:lnTo>
                  <a:pt x="62508" y="178594"/>
                </a:lnTo>
                <a:lnTo>
                  <a:pt x="35718" y="214313"/>
                </a:lnTo>
                <a:lnTo>
                  <a:pt x="17859" y="250031"/>
                </a:lnTo>
                <a:lnTo>
                  <a:pt x="0" y="276820"/>
                </a:lnTo>
                <a:lnTo>
                  <a:pt x="0" y="303609"/>
                </a:lnTo>
                <a:lnTo>
                  <a:pt x="8929" y="312539"/>
                </a:lnTo>
                <a:lnTo>
                  <a:pt x="26789" y="312539"/>
                </a:lnTo>
                <a:lnTo>
                  <a:pt x="44648" y="294680"/>
                </a:lnTo>
                <a:lnTo>
                  <a:pt x="80367" y="267891"/>
                </a:lnTo>
                <a:lnTo>
                  <a:pt x="107156" y="241102"/>
                </a:lnTo>
                <a:lnTo>
                  <a:pt x="133945" y="196453"/>
                </a:lnTo>
                <a:lnTo>
                  <a:pt x="160734" y="151805"/>
                </a:lnTo>
                <a:lnTo>
                  <a:pt x="178593" y="107156"/>
                </a:lnTo>
                <a:lnTo>
                  <a:pt x="196453" y="71438"/>
                </a:lnTo>
                <a:lnTo>
                  <a:pt x="214312" y="35719"/>
                </a:lnTo>
                <a:lnTo>
                  <a:pt x="223242" y="8930"/>
                </a:lnTo>
                <a:lnTo>
                  <a:pt x="223242" y="0"/>
                </a:lnTo>
                <a:lnTo>
                  <a:pt x="214312" y="8930"/>
                </a:lnTo>
                <a:lnTo>
                  <a:pt x="196453" y="26789"/>
                </a:lnTo>
                <a:lnTo>
                  <a:pt x="178593" y="62508"/>
                </a:lnTo>
                <a:lnTo>
                  <a:pt x="160734" y="107156"/>
                </a:lnTo>
                <a:lnTo>
                  <a:pt x="142875" y="151805"/>
                </a:lnTo>
                <a:lnTo>
                  <a:pt x="133945" y="196453"/>
                </a:lnTo>
                <a:lnTo>
                  <a:pt x="133945" y="232172"/>
                </a:lnTo>
                <a:lnTo>
                  <a:pt x="142875" y="258961"/>
                </a:lnTo>
                <a:lnTo>
                  <a:pt x="151804" y="276820"/>
                </a:lnTo>
                <a:lnTo>
                  <a:pt x="160734" y="285750"/>
                </a:lnTo>
                <a:lnTo>
                  <a:pt x="169664" y="285750"/>
                </a:lnTo>
                <a:lnTo>
                  <a:pt x="187523" y="276820"/>
                </a:lnTo>
                <a:lnTo>
                  <a:pt x="196453" y="267891"/>
                </a:lnTo>
                <a:lnTo>
                  <a:pt x="205383" y="241102"/>
                </a:lnTo>
                <a:lnTo>
                  <a:pt x="214312" y="223242"/>
                </a:lnTo>
                <a:lnTo>
                  <a:pt x="223242" y="196453"/>
                </a:lnTo>
                <a:lnTo>
                  <a:pt x="232172" y="178594"/>
                </a:lnTo>
                <a:lnTo>
                  <a:pt x="232172" y="169664"/>
                </a:lnTo>
                <a:lnTo>
                  <a:pt x="241101" y="160734"/>
                </a:lnTo>
                <a:lnTo>
                  <a:pt x="232172" y="169664"/>
                </a:lnTo>
                <a:lnTo>
                  <a:pt x="232172" y="187523"/>
                </a:lnTo>
                <a:lnTo>
                  <a:pt x="223242" y="214313"/>
                </a:lnTo>
                <a:lnTo>
                  <a:pt x="223242" y="241102"/>
                </a:lnTo>
                <a:lnTo>
                  <a:pt x="214312" y="267891"/>
                </a:lnTo>
                <a:lnTo>
                  <a:pt x="223242" y="285750"/>
                </a:lnTo>
                <a:lnTo>
                  <a:pt x="232172" y="294680"/>
                </a:lnTo>
                <a:lnTo>
                  <a:pt x="241101" y="294680"/>
                </a:lnTo>
                <a:lnTo>
                  <a:pt x="250031" y="294680"/>
                </a:lnTo>
                <a:lnTo>
                  <a:pt x="267890" y="285750"/>
                </a:lnTo>
                <a:lnTo>
                  <a:pt x="276820" y="267891"/>
                </a:lnTo>
                <a:lnTo>
                  <a:pt x="294679" y="241102"/>
                </a:lnTo>
                <a:lnTo>
                  <a:pt x="312539" y="223242"/>
                </a:lnTo>
                <a:lnTo>
                  <a:pt x="321468" y="196453"/>
                </a:lnTo>
                <a:lnTo>
                  <a:pt x="330398" y="169664"/>
                </a:lnTo>
                <a:lnTo>
                  <a:pt x="348258" y="151805"/>
                </a:lnTo>
                <a:lnTo>
                  <a:pt x="357187" y="142875"/>
                </a:lnTo>
                <a:lnTo>
                  <a:pt x="375047" y="142875"/>
                </a:lnTo>
                <a:lnTo>
                  <a:pt x="392906" y="151805"/>
                </a:lnTo>
                <a:lnTo>
                  <a:pt x="401836" y="160734"/>
                </a:lnTo>
                <a:lnTo>
                  <a:pt x="428625" y="169664"/>
                </a:lnTo>
                <a:lnTo>
                  <a:pt x="446484" y="178594"/>
                </a:lnTo>
                <a:lnTo>
                  <a:pt x="455414" y="187523"/>
                </a:lnTo>
                <a:lnTo>
                  <a:pt x="473273" y="187523"/>
                </a:lnTo>
                <a:lnTo>
                  <a:pt x="473273" y="187523"/>
                </a:lnTo>
                <a:lnTo>
                  <a:pt x="47327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4" name="Freeform 29813"/>
          <p:cNvSpPr/>
          <p:nvPr/>
        </p:nvSpPr>
        <p:spPr bwMode="auto">
          <a:xfrm>
            <a:off x="6795492" y="4634507"/>
            <a:ext cx="187525" cy="133947"/>
          </a:xfrm>
          <a:custGeom>
            <a:avLst/>
            <a:gdLst/>
            <a:ahLst/>
            <a:cxnLst/>
            <a:rect l="0" t="0" r="0" b="0"/>
            <a:pathLst>
              <a:path w="187525" h="133947">
                <a:moveTo>
                  <a:pt x="0" y="80368"/>
                </a:moveTo>
                <a:lnTo>
                  <a:pt x="0" y="80368"/>
                </a:lnTo>
                <a:lnTo>
                  <a:pt x="0" y="71438"/>
                </a:lnTo>
                <a:lnTo>
                  <a:pt x="8930" y="71438"/>
                </a:lnTo>
                <a:lnTo>
                  <a:pt x="17860" y="62508"/>
                </a:lnTo>
                <a:lnTo>
                  <a:pt x="35719" y="53579"/>
                </a:lnTo>
                <a:lnTo>
                  <a:pt x="53578" y="35719"/>
                </a:lnTo>
                <a:lnTo>
                  <a:pt x="71438" y="26789"/>
                </a:lnTo>
                <a:lnTo>
                  <a:pt x="89297" y="17860"/>
                </a:lnTo>
                <a:lnTo>
                  <a:pt x="107156" y="8930"/>
                </a:lnTo>
                <a:lnTo>
                  <a:pt x="116086" y="0"/>
                </a:lnTo>
                <a:lnTo>
                  <a:pt x="125016" y="0"/>
                </a:lnTo>
                <a:lnTo>
                  <a:pt x="133946" y="0"/>
                </a:lnTo>
                <a:lnTo>
                  <a:pt x="125016" y="8930"/>
                </a:lnTo>
                <a:lnTo>
                  <a:pt x="116086" y="26789"/>
                </a:lnTo>
                <a:lnTo>
                  <a:pt x="98227" y="44649"/>
                </a:lnTo>
                <a:lnTo>
                  <a:pt x="80367" y="71438"/>
                </a:lnTo>
                <a:lnTo>
                  <a:pt x="71438" y="89297"/>
                </a:lnTo>
                <a:lnTo>
                  <a:pt x="71438" y="107157"/>
                </a:lnTo>
                <a:lnTo>
                  <a:pt x="80367" y="125016"/>
                </a:lnTo>
                <a:lnTo>
                  <a:pt x="89297" y="133946"/>
                </a:lnTo>
                <a:lnTo>
                  <a:pt x="107156" y="133946"/>
                </a:lnTo>
                <a:lnTo>
                  <a:pt x="133946" y="133946"/>
                </a:lnTo>
                <a:lnTo>
                  <a:pt x="151805" y="133946"/>
                </a:lnTo>
                <a:lnTo>
                  <a:pt x="169664" y="125016"/>
                </a:lnTo>
                <a:lnTo>
                  <a:pt x="187524" y="116086"/>
                </a:lnTo>
                <a:lnTo>
                  <a:pt x="18752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5" name="Freeform 29814"/>
          <p:cNvSpPr/>
          <p:nvPr/>
        </p:nvSpPr>
        <p:spPr bwMode="auto">
          <a:xfrm>
            <a:off x="6929438" y="4572000"/>
            <a:ext cx="205383" cy="160735"/>
          </a:xfrm>
          <a:custGeom>
            <a:avLst/>
            <a:gdLst/>
            <a:ahLst/>
            <a:cxnLst/>
            <a:rect l="0" t="0" r="0" b="0"/>
            <a:pathLst>
              <a:path w="205383" h="160735">
                <a:moveTo>
                  <a:pt x="205382" y="0"/>
                </a:moveTo>
                <a:lnTo>
                  <a:pt x="205382" y="8929"/>
                </a:lnTo>
                <a:lnTo>
                  <a:pt x="196453" y="8929"/>
                </a:lnTo>
                <a:lnTo>
                  <a:pt x="187523" y="26789"/>
                </a:lnTo>
                <a:lnTo>
                  <a:pt x="169664" y="44648"/>
                </a:lnTo>
                <a:lnTo>
                  <a:pt x="160734" y="62507"/>
                </a:lnTo>
                <a:lnTo>
                  <a:pt x="160734" y="80367"/>
                </a:lnTo>
                <a:lnTo>
                  <a:pt x="160734" y="98226"/>
                </a:lnTo>
                <a:lnTo>
                  <a:pt x="169664" y="107156"/>
                </a:lnTo>
                <a:lnTo>
                  <a:pt x="178593" y="125015"/>
                </a:lnTo>
                <a:lnTo>
                  <a:pt x="187523" y="133945"/>
                </a:lnTo>
                <a:lnTo>
                  <a:pt x="196453" y="142875"/>
                </a:lnTo>
                <a:lnTo>
                  <a:pt x="205382" y="151804"/>
                </a:lnTo>
                <a:lnTo>
                  <a:pt x="205382" y="160734"/>
                </a:lnTo>
                <a:lnTo>
                  <a:pt x="205382" y="160734"/>
                </a:lnTo>
                <a:lnTo>
                  <a:pt x="187523" y="160734"/>
                </a:lnTo>
                <a:lnTo>
                  <a:pt x="169664" y="160734"/>
                </a:lnTo>
                <a:lnTo>
                  <a:pt x="142875" y="160734"/>
                </a:lnTo>
                <a:lnTo>
                  <a:pt x="107156" y="151804"/>
                </a:lnTo>
                <a:lnTo>
                  <a:pt x="80367" y="151804"/>
                </a:lnTo>
                <a:lnTo>
                  <a:pt x="53578" y="142875"/>
                </a:lnTo>
                <a:lnTo>
                  <a:pt x="26789" y="142875"/>
                </a:lnTo>
                <a:lnTo>
                  <a:pt x="8929" y="133945"/>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6" name="Freeform 29815"/>
          <p:cNvSpPr/>
          <p:nvPr/>
        </p:nvSpPr>
        <p:spPr bwMode="auto">
          <a:xfrm>
            <a:off x="7197328" y="4598789"/>
            <a:ext cx="133946" cy="116087"/>
          </a:xfrm>
          <a:custGeom>
            <a:avLst/>
            <a:gdLst/>
            <a:ahLst/>
            <a:cxnLst/>
            <a:rect l="0" t="0" r="0" b="0"/>
            <a:pathLst>
              <a:path w="133946" h="116087">
                <a:moveTo>
                  <a:pt x="80367" y="0"/>
                </a:moveTo>
                <a:lnTo>
                  <a:pt x="80367" y="0"/>
                </a:lnTo>
                <a:lnTo>
                  <a:pt x="71438" y="0"/>
                </a:lnTo>
                <a:lnTo>
                  <a:pt x="71438" y="0"/>
                </a:lnTo>
                <a:lnTo>
                  <a:pt x="71438" y="0"/>
                </a:lnTo>
                <a:lnTo>
                  <a:pt x="71438" y="0"/>
                </a:lnTo>
                <a:lnTo>
                  <a:pt x="71438" y="0"/>
                </a:lnTo>
                <a:lnTo>
                  <a:pt x="80367" y="0"/>
                </a:lnTo>
                <a:lnTo>
                  <a:pt x="98227" y="8929"/>
                </a:lnTo>
                <a:lnTo>
                  <a:pt x="107156" y="17859"/>
                </a:lnTo>
                <a:lnTo>
                  <a:pt x="125016" y="35718"/>
                </a:lnTo>
                <a:lnTo>
                  <a:pt x="133945" y="44648"/>
                </a:lnTo>
                <a:lnTo>
                  <a:pt x="133945" y="71437"/>
                </a:lnTo>
                <a:lnTo>
                  <a:pt x="133945" y="89297"/>
                </a:lnTo>
                <a:lnTo>
                  <a:pt x="125016" y="98226"/>
                </a:lnTo>
                <a:lnTo>
                  <a:pt x="116086" y="107156"/>
                </a:lnTo>
                <a:lnTo>
                  <a:pt x="98227" y="116086"/>
                </a:lnTo>
                <a:lnTo>
                  <a:pt x="71438" y="107156"/>
                </a:lnTo>
                <a:lnTo>
                  <a:pt x="53578" y="98226"/>
                </a:lnTo>
                <a:lnTo>
                  <a:pt x="35719" y="89297"/>
                </a:lnTo>
                <a:lnTo>
                  <a:pt x="17860" y="89297"/>
                </a:lnTo>
                <a:lnTo>
                  <a:pt x="8930" y="89297"/>
                </a:lnTo>
                <a:lnTo>
                  <a:pt x="0" y="89297"/>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7" name="Freeform 29816"/>
          <p:cNvSpPr/>
          <p:nvPr/>
        </p:nvSpPr>
        <p:spPr bwMode="auto">
          <a:xfrm>
            <a:off x="7465219" y="482203"/>
            <a:ext cx="116087" cy="35720"/>
          </a:xfrm>
          <a:custGeom>
            <a:avLst/>
            <a:gdLst/>
            <a:ahLst/>
            <a:cxnLst/>
            <a:rect l="0" t="0" r="0" b="0"/>
            <a:pathLst>
              <a:path w="116087" h="35720">
                <a:moveTo>
                  <a:pt x="8929" y="35719"/>
                </a:moveTo>
                <a:lnTo>
                  <a:pt x="8929" y="35719"/>
                </a:lnTo>
                <a:lnTo>
                  <a:pt x="8929" y="26789"/>
                </a:lnTo>
                <a:lnTo>
                  <a:pt x="8929" y="26789"/>
                </a:lnTo>
                <a:lnTo>
                  <a:pt x="0" y="26789"/>
                </a:lnTo>
                <a:lnTo>
                  <a:pt x="8929" y="26789"/>
                </a:lnTo>
                <a:lnTo>
                  <a:pt x="8929" y="26789"/>
                </a:lnTo>
                <a:lnTo>
                  <a:pt x="17859" y="26789"/>
                </a:lnTo>
                <a:lnTo>
                  <a:pt x="26789" y="26789"/>
                </a:lnTo>
                <a:lnTo>
                  <a:pt x="35719" y="26789"/>
                </a:lnTo>
                <a:lnTo>
                  <a:pt x="53578" y="17859"/>
                </a:lnTo>
                <a:lnTo>
                  <a:pt x="71437" y="17859"/>
                </a:lnTo>
                <a:lnTo>
                  <a:pt x="80367" y="8930"/>
                </a:lnTo>
                <a:lnTo>
                  <a:pt x="98226" y="0"/>
                </a:lnTo>
                <a:lnTo>
                  <a:pt x="107156" y="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8" name="Freeform 29817"/>
          <p:cNvSpPr/>
          <p:nvPr/>
        </p:nvSpPr>
        <p:spPr bwMode="auto">
          <a:xfrm>
            <a:off x="7492008" y="571500"/>
            <a:ext cx="116087" cy="35720"/>
          </a:xfrm>
          <a:custGeom>
            <a:avLst/>
            <a:gdLst/>
            <a:ahLst/>
            <a:cxnLst/>
            <a:rect l="0" t="0" r="0" b="0"/>
            <a:pathLst>
              <a:path w="116087" h="35720">
                <a:moveTo>
                  <a:pt x="0" y="35719"/>
                </a:moveTo>
                <a:lnTo>
                  <a:pt x="0" y="35719"/>
                </a:lnTo>
                <a:lnTo>
                  <a:pt x="0" y="35719"/>
                </a:lnTo>
                <a:lnTo>
                  <a:pt x="8930" y="35719"/>
                </a:lnTo>
                <a:lnTo>
                  <a:pt x="17859" y="35719"/>
                </a:lnTo>
                <a:lnTo>
                  <a:pt x="35719" y="26789"/>
                </a:lnTo>
                <a:lnTo>
                  <a:pt x="53578" y="17859"/>
                </a:lnTo>
                <a:lnTo>
                  <a:pt x="71437" y="17859"/>
                </a:lnTo>
                <a:lnTo>
                  <a:pt x="98226"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9" name="Freeform 29818"/>
          <p:cNvSpPr/>
          <p:nvPr/>
        </p:nvSpPr>
        <p:spPr bwMode="auto">
          <a:xfrm>
            <a:off x="7518797" y="651867"/>
            <a:ext cx="107157" cy="53579"/>
          </a:xfrm>
          <a:custGeom>
            <a:avLst/>
            <a:gdLst/>
            <a:ahLst/>
            <a:cxnLst/>
            <a:rect l="0" t="0" r="0" b="0"/>
            <a:pathLst>
              <a:path w="107157" h="53579">
                <a:moveTo>
                  <a:pt x="0" y="53578"/>
                </a:moveTo>
                <a:lnTo>
                  <a:pt x="0" y="44649"/>
                </a:lnTo>
                <a:lnTo>
                  <a:pt x="0" y="44649"/>
                </a:lnTo>
                <a:lnTo>
                  <a:pt x="0" y="44649"/>
                </a:lnTo>
                <a:lnTo>
                  <a:pt x="17859" y="44649"/>
                </a:lnTo>
                <a:lnTo>
                  <a:pt x="26789" y="35719"/>
                </a:lnTo>
                <a:lnTo>
                  <a:pt x="44648" y="26789"/>
                </a:lnTo>
                <a:lnTo>
                  <a:pt x="71437" y="17860"/>
                </a:lnTo>
                <a:lnTo>
                  <a:pt x="89297"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0" name="Freeform 29819"/>
          <p:cNvSpPr/>
          <p:nvPr/>
        </p:nvSpPr>
        <p:spPr bwMode="auto">
          <a:xfrm>
            <a:off x="7768828" y="276820"/>
            <a:ext cx="133946" cy="178595"/>
          </a:xfrm>
          <a:custGeom>
            <a:avLst/>
            <a:gdLst/>
            <a:ahLst/>
            <a:cxnLst/>
            <a:rect l="0" t="0" r="0" b="0"/>
            <a:pathLst>
              <a:path w="133946" h="178595">
                <a:moveTo>
                  <a:pt x="53578" y="17860"/>
                </a:moveTo>
                <a:lnTo>
                  <a:pt x="53578" y="8930"/>
                </a:lnTo>
                <a:lnTo>
                  <a:pt x="53578" y="0"/>
                </a:lnTo>
                <a:lnTo>
                  <a:pt x="53578" y="0"/>
                </a:lnTo>
                <a:lnTo>
                  <a:pt x="44649" y="0"/>
                </a:lnTo>
                <a:lnTo>
                  <a:pt x="44649" y="0"/>
                </a:lnTo>
                <a:lnTo>
                  <a:pt x="35719" y="0"/>
                </a:lnTo>
                <a:lnTo>
                  <a:pt x="26789" y="8930"/>
                </a:lnTo>
                <a:lnTo>
                  <a:pt x="17860" y="35719"/>
                </a:lnTo>
                <a:lnTo>
                  <a:pt x="0" y="71438"/>
                </a:lnTo>
                <a:lnTo>
                  <a:pt x="0" y="107157"/>
                </a:lnTo>
                <a:lnTo>
                  <a:pt x="0" y="133946"/>
                </a:lnTo>
                <a:lnTo>
                  <a:pt x="8930" y="160735"/>
                </a:lnTo>
                <a:lnTo>
                  <a:pt x="26789" y="178594"/>
                </a:lnTo>
                <a:lnTo>
                  <a:pt x="53578" y="178594"/>
                </a:lnTo>
                <a:lnTo>
                  <a:pt x="80367" y="178594"/>
                </a:lnTo>
                <a:lnTo>
                  <a:pt x="107156" y="169664"/>
                </a:lnTo>
                <a:lnTo>
                  <a:pt x="133945" y="151805"/>
                </a:lnTo>
                <a:lnTo>
                  <a:pt x="13394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1" name="Freeform 29820"/>
          <p:cNvSpPr/>
          <p:nvPr/>
        </p:nvSpPr>
        <p:spPr bwMode="auto">
          <a:xfrm>
            <a:off x="7893844" y="276820"/>
            <a:ext cx="223243" cy="169665"/>
          </a:xfrm>
          <a:custGeom>
            <a:avLst/>
            <a:gdLst/>
            <a:ahLst/>
            <a:cxnLst/>
            <a:rect l="0" t="0" r="0" b="0"/>
            <a:pathLst>
              <a:path w="223243" h="169665">
                <a:moveTo>
                  <a:pt x="35719" y="0"/>
                </a:moveTo>
                <a:lnTo>
                  <a:pt x="35719" y="8930"/>
                </a:lnTo>
                <a:lnTo>
                  <a:pt x="26789" y="17860"/>
                </a:lnTo>
                <a:lnTo>
                  <a:pt x="17859" y="26789"/>
                </a:lnTo>
                <a:lnTo>
                  <a:pt x="8929" y="62508"/>
                </a:lnTo>
                <a:lnTo>
                  <a:pt x="0" y="89297"/>
                </a:lnTo>
                <a:lnTo>
                  <a:pt x="0" y="116086"/>
                </a:lnTo>
                <a:lnTo>
                  <a:pt x="0" y="142875"/>
                </a:lnTo>
                <a:lnTo>
                  <a:pt x="8929" y="160735"/>
                </a:lnTo>
                <a:lnTo>
                  <a:pt x="17859" y="169664"/>
                </a:lnTo>
                <a:lnTo>
                  <a:pt x="26789" y="160735"/>
                </a:lnTo>
                <a:lnTo>
                  <a:pt x="44648" y="151805"/>
                </a:lnTo>
                <a:lnTo>
                  <a:pt x="62508" y="133946"/>
                </a:lnTo>
                <a:lnTo>
                  <a:pt x="71437" y="107157"/>
                </a:lnTo>
                <a:lnTo>
                  <a:pt x="80367" y="89297"/>
                </a:lnTo>
                <a:lnTo>
                  <a:pt x="89297" y="71438"/>
                </a:lnTo>
                <a:lnTo>
                  <a:pt x="89297" y="62508"/>
                </a:lnTo>
                <a:lnTo>
                  <a:pt x="98226" y="53578"/>
                </a:lnTo>
                <a:lnTo>
                  <a:pt x="98226" y="44649"/>
                </a:lnTo>
                <a:lnTo>
                  <a:pt x="98226" y="53578"/>
                </a:lnTo>
                <a:lnTo>
                  <a:pt x="98226" y="71438"/>
                </a:lnTo>
                <a:lnTo>
                  <a:pt x="107156" y="89297"/>
                </a:lnTo>
                <a:lnTo>
                  <a:pt x="116086" y="116086"/>
                </a:lnTo>
                <a:lnTo>
                  <a:pt x="125015" y="133946"/>
                </a:lnTo>
                <a:lnTo>
                  <a:pt x="142875" y="151805"/>
                </a:lnTo>
                <a:lnTo>
                  <a:pt x="160734" y="151805"/>
                </a:lnTo>
                <a:lnTo>
                  <a:pt x="178594" y="151805"/>
                </a:lnTo>
                <a:lnTo>
                  <a:pt x="196453" y="142875"/>
                </a:lnTo>
                <a:lnTo>
                  <a:pt x="214312" y="125016"/>
                </a:lnTo>
                <a:lnTo>
                  <a:pt x="223242" y="98227"/>
                </a:lnTo>
                <a:lnTo>
                  <a:pt x="22324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2" name="Freeform 29821"/>
          <p:cNvSpPr/>
          <p:nvPr/>
        </p:nvSpPr>
        <p:spPr bwMode="auto">
          <a:xfrm>
            <a:off x="8108156" y="285750"/>
            <a:ext cx="133946" cy="125017"/>
          </a:xfrm>
          <a:custGeom>
            <a:avLst/>
            <a:gdLst/>
            <a:ahLst/>
            <a:cxnLst/>
            <a:rect l="0" t="0" r="0" b="0"/>
            <a:pathLst>
              <a:path w="133946" h="125017">
                <a:moveTo>
                  <a:pt x="53578" y="8930"/>
                </a:moveTo>
                <a:lnTo>
                  <a:pt x="53578" y="8930"/>
                </a:lnTo>
                <a:lnTo>
                  <a:pt x="53578" y="8930"/>
                </a:lnTo>
                <a:lnTo>
                  <a:pt x="44649" y="0"/>
                </a:lnTo>
                <a:lnTo>
                  <a:pt x="44649" y="0"/>
                </a:lnTo>
                <a:lnTo>
                  <a:pt x="35719" y="0"/>
                </a:lnTo>
                <a:lnTo>
                  <a:pt x="26789" y="8930"/>
                </a:lnTo>
                <a:lnTo>
                  <a:pt x="17860" y="26789"/>
                </a:lnTo>
                <a:lnTo>
                  <a:pt x="0" y="62508"/>
                </a:lnTo>
                <a:lnTo>
                  <a:pt x="0" y="80367"/>
                </a:lnTo>
                <a:lnTo>
                  <a:pt x="0" y="107156"/>
                </a:lnTo>
                <a:lnTo>
                  <a:pt x="8930" y="116086"/>
                </a:lnTo>
                <a:lnTo>
                  <a:pt x="26789" y="125016"/>
                </a:lnTo>
                <a:lnTo>
                  <a:pt x="53578" y="125016"/>
                </a:lnTo>
                <a:lnTo>
                  <a:pt x="80367" y="116086"/>
                </a:lnTo>
                <a:lnTo>
                  <a:pt x="107156" y="98227"/>
                </a:lnTo>
                <a:lnTo>
                  <a:pt x="125015" y="8036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3" name="Freeform 29822"/>
          <p:cNvSpPr/>
          <p:nvPr/>
        </p:nvSpPr>
        <p:spPr bwMode="auto">
          <a:xfrm>
            <a:off x="8251030" y="187523"/>
            <a:ext cx="125017" cy="187525"/>
          </a:xfrm>
          <a:custGeom>
            <a:avLst/>
            <a:gdLst/>
            <a:ahLst/>
            <a:cxnLst/>
            <a:rect l="0" t="0" r="0" b="0"/>
            <a:pathLst>
              <a:path w="125017" h="187525">
                <a:moveTo>
                  <a:pt x="26790" y="0"/>
                </a:moveTo>
                <a:lnTo>
                  <a:pt x="8930" y="44649"/>
                </a:lnTo>
                <a:lnTo>
                  <a:pt x="0" y="71438"/>
                </a:lnTo>
                <a:lnTo>
                  <a:pt x="0" y="107157"/>
                </a:lnTo>
                <a:lnTo>
                  <a:pt x="0" y="142875"/>
                </a:lnTo>
                <a:lnTo>
                  <a:pt x="8930" y="160735"/>
                </a:lnTo>
                <a:lnTo>
                  <a:pt x="17860" y="178594"/>
                </a:lnTo>
                <a:lnTo>
                  <a:pt x="35719" y="187524"/>
                </a:lnTo>
                <a:lnTo>
                  <a:pt x="44649" y="187524"/>
                </a:lnTo>
                <a:lnTo>
                  <a:pt x="53579" y="178594"/>
                </a:lnTo>
                <a:lnTo>
                  <a:pt x="62508" y="169664"/>
                </a:lnTo>
                <a:lnTo>
                  <a:pt x="71438" y="151805"/>
                </a:lnTo>
                <a:lnTo>
                  <a:pt x="71438" y="142875"/>
                </a:lnTo>
                <a:lnTo>
                  <a:pt x="80368" y="133946"/>
                </a:lnTo>
                <a:lnTo>
                  <a:pt x="80368" y="125016"/>
                </a:lnTo>
                <a:lnTo>
                  <a:pt x="80368" y="116086"/>
                </a:lnTo>
                <a:lnTo>
                  <a:pt x="89297" y="125016"/>
                </a:lnTo>
                <a:lnTo>
                  <a:pt x="89297" y="133946"/>
                </a:lnTo>
                <a:lnTo>
                  <a:pt x="89297" y="151805"/>
                </a:lnTo>
                <a:lnTo>
                  <a:pt x="98227" y="160735"/>
                </a:lnTo>
                <a:lnTo>
                  <a:pt x="98227" y="169664"/>
                </a:lnTo>
                <a:lnTo>
                  <a:pt x="107157" y="178594"/>
                </a:lnTo>
                <a:lnTo>
                  <a:pt x="116086" y="178594"/>
                </a:lnTo>
                <a:lnTo>
                  <a:pt x="125016" y="178594"/>
                </a:lnTo>
                <a:lnTo>
                  <a:pt x="125016"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4" name="Freeform 29823"/>
          <p:cNvSpPr/>
          <p:nvPr/>
        </p:nvSpPr>
        <p:spPr bwMode="auto">
          <a:xfrm>
            <a:off x="8367116" y="267891"/>
            <a:ext cx="53580" cy="98227"/>
          </a:xfrm>
          <a:custGeom>
            <a:avLst/>
            <a:gdLst/>
            <a:ahLst/>
            <a:cxnLst/>
            <a:rect l="0" t="0" r="0" b="0"/>
            <a:pathLst>
              <a:path w="53580" h="98227">
                <a:moveTo>
                  <a:pt x="26789" y="53578"/>
                </a:moveTo>
                <a:lnTo>
                  <a:pt x="17860" y="53578"/>
                </a:lnTo>
                <a:lnTo>
                  <a:pt x="8930" y="53578"/>
                </a:lnTo>
                <a:lnTo>
                  <a:pt x="0" y="53578"/>
                </a:lnTo>
                <a:lnTo>
                  <a:pt x="0" y="53578"/>
                </a:lnTo>
                <a:lnTo>
                  <a:pt x="0" y="62507"/>
                </a:lnTo>
                <a:lnTo>
                  <a:pt x="0" y="62507"/>
                </a:lnTo>
                <a:lnTo>
                  <a:pt x="8930" y="62507"/>
                </a:lnTo>
                <a:lnTo>
                  <a:pt x="8930" y="62507"/>
                </a:lnTo>
                <a:lnTo>
                  <a:pt x="26789" y="62507"/>
                </a:lnTo>
                <a:lnTo>
                  <a:pt x="35719" y="53578"/>
                </a:lnTo>
                <a:lnTo>
                  <a:pt x="35719" y="53578"/>
                </a:lnTo>
                <a:lnTo>
                  <a:pt x="44649" y="44648"/>
                </a:lnTo>
                <a:lnTo>
                  <a:pt x="44649" y="35718"/>
                </a:lnTo>
                <a:lnTo>
                  <a:pt x="44649" y="26789"/>
                </a:lnTo>
                <a:lnTo>
                  <a:pt x="53579" y="26789"/>
                </a:lnTo>
                <a:lnTo>
                  <a:pt x="53579" y="17859"/>
                </a:lnTo>
                <a:lnTo>
                  <a:pt x="53579" y="8929"/>
                </a:lnTo>
                <a:lnTo>
                  <a:pt x="53579" y="0"/>
                </a:lnTo>
                <a:lnTo>
                  <a:pt x="53579" y="0"/>
                </a:lnTo>
                <a:lnTo>
                  <a:pt x="53579" y="0"/>
                </a:lnTo>
                <a:lnTo>
                  <a:pt x="53579" y="8929"/>
                </a:lnTo>
                <a:lnTo>
                  <a:pt x="53579" y="26789"/>
                </a:lnTo>
                <a:lnTo>
                  <a:pt x="53579" y="53578"/>
                </a:lnTo>
                <a:lnTo>
                  <a:pt x="53579" y="80367"/>
                </a:lnTo>
                <a:lnTo>
                  <a:pt x="53579" y="98226"/>
                </a:lnTo>
                <a:lnTo>
                  <a:pt x="5357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5" name="Freeform 29824"/>
          <p:cNvSpPr/>
          <p:nvPr/>
        </p:nvSpPr>
        <p:spPr bwMode="auto">
          <a:xfrm>
            <a:off x="7750969" y="500062"/>
            <a:ext cx="214313" cy="383978"/>
          </a:xfrm>
          <a:custGeom>
            <a:avLst/>
            <a:gdLst/>
            <a:ahLst/>
            <a:cxnLst/>
            <a:rect l="0" t="0" r="0" b="0"/>
            <a:pathLst>
              <a:path w="214313" h="383978">
                <a:moveTo>
                  <a:pt x="0" y="125016"/>
                </a:moveTo>
                <a:lnTo>
                  <a:pt x="0" y="125016"/>
                </a:lnTo>
                <a:lnTo>
                  <a:pt x="8929" y="133946"/>
                </a:lnTo>
                <a:lnTo>
                  <a:pt x="8929" y="142876"/>
                </a:lnTo>
                <a:lnTo>
                  <a:pt x="17859" y="142876"/>
                </a:lnTo>
                <a:lnTo>
                  <a:pt x="26789" y="142876"/>
                </a:lnTo>
                <a:lnTo>
                  <a:pt x="35719" y="142876"/>
                </a:lnTo>
                <a:lnTo>
                  <a:pt x="53578" y="133946"/>
                </a:lnTo>
                <a:lnTo>
                  <a:pt x="71437" y="116086"/>
                </a:lnTo>
                <a:lnTo>
                  <a:pt x="80367" y="89297"/>
                </a:lnTo>
                <a:lnTo>
                  <a:pt x="89297" y="62508"/>
                </a:lnTo>
                <a:lnTo>
                  <a:pt x="98226" y="26790"/>
                </a:lnTo>
                <a:lnTo>
                  <a:pt x="107156" y="8930"/>
                </a:lnTo>
                <a:lnTo>
                  <a:pt x="107156" y="0"/>
                </a:lnTo>
                <a:lnTo>
                  <a:pt x="116086" y="0"/>
                </a:lnTo>
                <a:lnTo>
                  <a:pt x="107156" y="26790"/>
                </a:lnTo>
                <a:lnTo>
                  <a:pt x="107156" y="71438"/>
                </a:lnTo>
                <a:lnTo>
                  <a:pt x="107156" y="125016"/>
                </a:lnTo>
                <a:lnTo>
                  <a:pt x="107156" y="196454"/>
                </a:lnTo>
                <a:lnTo>
                  <a:pt x="107156" y="258961"/>
                </a:lnTo>
                <a:lnTo>
                  <a:pt x="116086" y="312539"/>
                </a:lnTo>
                <a:lnTo>
                  <a:pt x="125015" y="348258"/>
                </a:lnTo>
                <a:lnTo>
                  <a:pt x="133945" y="375047"/>
                </a:lnTo>
                <a:lnTo>
                  <a:pt x="151804" y="383977"/>
                </a:lnTo>
                <a:lnTo>
                  <a:pt x="169664" y="383977"/>
                </a:lnTo>
                <a:lnTo>
                  <a:pt x="178594" y="366118"/>
                </a:lnTo>
                <a:lnTo>
                  <a:pt x="196453" y="339329"/>
                </a:lnTo>
                <a:lnTo>
                  <a:pt x="205383" y="303610"/>
                </a:lnTo>
                <a:lnTo>
                  <a:pt x="214312" y="258961"/>
                </a:lnTo>
                <a:lnTo>
                  <a:pt x="205383" y="214313"/>
                </a:lnTo>
                <a:lnTo>
                  <a:pt x="196453" y="187524"/>
                </a:lnTo>
                <a:lnTo>
                  <a:pt x="169664" y="169665"/>
                </a:lnTo>
                <a:lnTo>
                  <a:pt x="133945" y="160735"/>
                </a:lnTo>
                <a:lnTo>
                  <a:pt x="107156" y="169665"/>
                </a:lnTo>
                <a:lnTo>
                  <a:pt x="80367" y="178594"/>
                </a:lnTo>
                <a:lnTo>
                  <a:pt x="53578" y="196454"/>
                </a:lnTo>
                <a:lnTo>
                  <a:pt x="53578" y="196454"/>
                </a:lnTo>
                <a:lnTo>
                  <a:pt x="53578" y="196454"/>
                </a:lnTo>
                <a:lnTo>
                  <a:pt x="71437" y="187524"/>
                </a:lnTo>
                <a:lnTo>
                  <a:pt x="98226" y="169665"/>
                </a:lnTo>
                <a:lnTo>
                  <a:pt x="98226"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6" name="Freeform 29825"/>
          <p:cNvSpPr/>
          <p:nvPr/>
        </p:nvSpPr>
        <p:spPr bwMode="auto">
          <a:xfrm>
            <a:off x="7938492" y="491133"/>
            <a:ext cx="276821" cy="178595"/>
          </a:xfrm>
          <a:custGeom>
            <a:avLst/>
            <a:gdLst/>
            <a:ahLst/>
            <a:cxnLst/>
            <a:rect l="0" t="0" r="0" b="0"/>
            <a:pathLst>
              <a:path w="276821" h="178595">
                <a:moveTo>
                  <a:pt x="44649" y="53578"/>
                </a:moveTo>
                <a:lnTo>
                  <a:pt x="35719" y="62508"/>
                </a:lnTo>
                <a:lnTo>
                  <a:pt x="26789" y="71437"/>
                </a:lnTo>
                <a:lnTo>
                  <a:pt x="8930" y="80367"/>
                </a:lnTo>
                <a:lnTo>
                  <a:pt x="8930" y="89297"/>
                </a:lnTo>
                <a:lnTo>
                  <a:pt x="0" y="98226"/>
                </a:lnTo>
                <a:lnTo>
                  <a:pt x="8930" y="116086"/>
                </a:lnTo>
                <a:lnTo>
                  <a:pt x="8930" y="125015"/>
                </a:lnTo>
                <a:lnTo>
                  <a:pt x="17860" y="133945"/>
                </a:lnTo>
                <a:lnTo>
                  <a:pt x="35719" y="133945"/>
                </a:lnTo>
                <a:lnTo>
                  <a:pt x="53578" y="133945"/>
                </a:lnTo>
                <a:lnTo>
                  <a:pt x="62508" y="133945"/>
                </a:lnTo>
                <a:lnTo>
                  <a:pt x="80367" y="125015"/>
                </a:lnTo>
                <a:lnTo>
                  <a:pt x="89297" y="98226"/>
                </a:lnTo>
                <a:lnTo>
                  <a:pt x="98227" y="80367"/>
                </a:lnTo>
                <a:lnTo>
                  <a:pt x="107156" y="62508"/>
                </a:lnTo>
                <a:lnTo>
                  <a:pt x="107156" y="53578"/>
                </a:lnTo>
                <a:lnTo>
                  <a:pt x="107156" y="44648"/>
                </a:lnTo>
                <a:lnTo>
                  <a:pt x="107156" y="53578"/>
                </a:lnTo>
                <a:lnTo>
                  <a:pt x="107156" y="62508"/>
                </a:lnTo>
                <a:lnTo>
                  <a:pt x="116086" y="80367"/>
                </a:lnTo>
                <a:lnTo>
                  <a:pt x="116086" y="107156"/>
                </a:lnTo>
                <a:lnTo>
                  <a:pt x="116086" y="133945"/>
                </a:lnTo>
                <a:lnTo>
                  <a:pt x="125016" y="151805"/>
                </a:lnTo>
                <a:lnTo>
                  <a:pt x="133946" y="169664"/>
                </a:lnTo>
                <a:lnTo>
                  <a:pt x="133946" y="178594"/>
                </a:lnTo>
                <a:lnTo>
                  <a:pt x="142875" y="169664"/>
                </a:lnTo>
                <a:lnTo>
                  <a:pt x="151805" y="151805"/>
                </a:lnTo>
                <a:lnTo>
                  <a:pt x="160735" y="125015"/>
                </a:lnTo>
                <a:lnTo>
                  <a:pt x="169664" y="98226"/>
                </a:lnTo>
                <a:lnTo>
                  <a:pt x="187524" y="62508"/>
                </a:lnTo>
                <a:lnTo>
                  <a:pt x="205383" y="35719"/>
                </a:lnTo>
                <a:lnTo>
                  <a:pt x="223242" y="17859"/>
                </a:lnTo>
                <a:lnTo>
                  <a:pt x="241102" y="8929"/>
                </a:lnTo>
                <a:lnTo>
                  <a:pt x="258960" y="0"/>
                </a:lnTo>
                <a:lnTo>
                  <a:pt x="267890" y="8929"/>
                </a:lnTo>
                <a:lnTo>
                  <a:pt x="276820" y="17859"/>
                </a:lnTo>
                <a:lnTo>
                  <a:pt x="276820" y="26789"/>
                </a:lnTo>
                <a:lnTo>
                  <a:pt x="27682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7" name="Freeform 29826"/>
          <p:cNvSpPr/>
          <p:nvPr/>
        </p:nvSpPr>
        <p:spPr bwMode="auto">
          <a:xfrm>
            <a:off x="7733109" y="919758"/>
            <a:ext cx="151806" cy="330399"/>
          </a:xfrm>
          <a:custGeom>
            <a:avLst/>
            <a:gdLst/>
            <a:ahLst/>
            <a:cxnLst/>
            <a:rect l="0" t="0" r="0" b="0"/>
            <a:pathLst>
              <a:path w="151806" h="330399">
                <a:moveTo>
                  <a:pt x="17860" y="44648"/>
                </a:moveTo>
                <a:lnTo>
                  <a:pt x="17860" y="35718"/>
                </a:lnTo>
                <a:lnTo>
                  <a:pt x="8930" y="26789"/>
                </a:lnTo>
                <a:lnTo>
                  <a:pt x="8930" y="17859"/>
                </a:lnTo>
                <a:lnTo>
                  <a:pt x="8930" y="26789"/>
                </a:lnTo>
                <a:lnTo>
                  <a:pt x="8930" y="35718"/>
                </a:lnTo>
                <a:lnTo>
                  <a:pt x="17860" y="71437"/>
                </a:lnTo>
                <a:lnTo>
                  <a:pt x="17860" y="107156"/>
                </a:lnTo>
                <a:lnTo>
                  <a:pt x="17860" y="151804"/>
                </a:lnTo>
                <a:lnTo>
                  <a:pt x="26789" y="196453"/>
                </a:lnTo>
                <a:lnTo>
                  <a:pt x="26789" y="241101"/>
                </a:lnTo>
                <a:lnTo>
                  <a:pt x="35719" y="285750"/>
                </a:lnTo>
                <a:lnTo>
                  <a:pt x="35719" y="312539"/>
                </a:lnTo>
                <a:lnTo>
                  <a:pt x="35719" y="321469"/>
                </a:lnTo>
                <a:lnTo>
                  <a:pt x="35719" y="330398"/>
                </a:lnTo>
                <a:lnTo>
                  <a:pt x="35719" y="321469"/>
                </a:lnTo>
                <a:lnTo>
                  <a:pt x="26789" y="294679"/>
                </a:lnTo>
                <a:lnTo>
                  <a:pt x="17860" y="258961"/>
                </a:lnTo>
                <a:lnTo>
                  <a:pt x="8930" y="205383"/>
                </a:lnTo>
                <a:lnTo>
                  <a:pt x="0" y="151804"/>
                </a:lnTo>
                <a:lnTo>
                  <a:pt x="8930" y="107156"/>
                </a:lnTo>
                <a:lnTo>
                  <a:pt x="8930" y="62508"/>
                </a:lnTo>
                <a:lnTo>
                  <a:pt x="26789" y="26789"/>
                </a:lnTo>
                <a:lnTo>
                  <a:pt x="53579" y="8929"/>
                </a:lnTo>
                <a:lnTo>
                  <a:pt x="80368" y="0"/>
                </a:lnTo>
                <a:lnTo>
                  <a:pt x="116086" y="0"/>
                </a:lnTo>
                <a:lnTo>
                  <a:pt x="133946" y="17859"/>
                </a:lnTo>
                <a:lnTo>
                  <a:pt x="151805" y="35718"/>
                </a:lnTo>
                <a:lnTo>
                  <a:pt x="151805" y="71437"/>
                </a:lnTo>
                <a:lnTo>
                  <a:pt x="151805" y="98226"/>
                </a:lnTo>
                <a:lnTo>
                  <a:pt x="133946" y="133945"/>
                </a:lnTo>
                <a:lnTo>
                  <a:pt x="107157" y="160734"/>
                </a:lnTo>
                <a:lnTo>
                  <a:pt x="89297" y="178593"/>
                </a:lnTo>
                <a:lnTo>
                  <a:pt x="71438" y="178593"/>
                </a:lnTo>
                <a:lnTo>
                  <a:pt x="62508" y="169664"/>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8" name="Freeform 29827"/>
          <p:cNvSpPr/>
          <p:nvPr/>
        </p:nvSpPr>
        <p:spPr bwMode="auto">
          <a:xfrm>
            <a:off x="7884914" y="901898"/>
            <a:ext cx="241103" cy="160736"/>
          </a:xfrm>
          <a:custGeom>
            <a:avLst/>
            <a:gdLst/>
            <a:ahLst/>
            <a:cxnLst/>
            <a:rect l="0" t="0" r="0" b="0"/>
            <a:pathLst>
              <a:path w="241103" h="160736">
                <a:moveTo>
                  <a:pt x="71438" y="0"/>
                </a:moveTo>
                <a:lnTo>
                  <a:pt x="62508" y="8930"/>
                </a:lnTo>
                <a:lnTo>
                  <a:pt x="44649" y="26789"/>
                </a:lnTo>
                <a:lnTo>
                  <a:pt x="26789" y="44649"/>
                </a:lnTo>
                <a:lnTo>
                  <a:pt x="8930" y="71438"/>
                </a:lnTo>
                <a:lnTo>
                  <a:pt x="0" y="98227"/>
                </a:lnTo>
                <a:lnTo>
                  <a:pt x="8930" y="125016"/>
                </a:lnTo>
                <a:lnTo>
                  <a:pt x="26789" y="142875"/>
                </a:lnTo>
                <a:lnTo>
                  <a:pt x="44649" y="151805"/>
                </a:lnTo>
                <a:lnTo>
                  <a:pt x="71438" y="151805"/>
                </a:lnTo>
                <a:lnTo>
                  <a:pt x="98227" y="142875"/>
                </a:lnTo>
                <a:lnTo>
                  <a:pt x="125016" y="125016"/>
                </a:lnTo>
                <a:lnTo>
                  <a:pt x="142875" y="107157"/>
                </a:lnTo>
                <a:lnTo>
                  <a:pt x="151805" y="80368"/>
                </a:lnTo>
                <a:lnTo>
                  <a:pt x="160734" y="53578"/>
                </a:lnTo>
                <a:lnTo>
                  <a:pt x="151805" y="26789"/>
                </a:lnTo>
                <a:lnTo>
                  <a:pt x="151805" y="8930"/>
                </a:lnTo>
                <a:lnTo>
                  <a:pt x="133945" y="8930"/>
                </a:lnTo>
                <a:lnTo>
                  <a:pt x="125016" y="8930"/>
                </a:lnTo>
                <a:lnTo>
                  <a:pt x="116086" y="35719"/>
                </a:lnTo>
                <a:lnTo>
                  <a:pt x="116086" y="62508"/>
                </a:lnTo>
                <a:lnTo>
                  <a:pt x="125016" y="89297"/>
                </a:lnTo>
                <a:lnTo>
                  <a:pt x="133945" y="116086"/>
                </a:lnTo>
                <a:lnTo>
                  <a:pt x="151805" y="142875"/>
                </a:lnTo>
                <a:lnTo>
                  <a:pt x="169664" y="160735"/>
                </a:lnTo>
                <a:lnTo>
                  <a:pt x="187524" y="160735"/>
                </a:lnTo>
                <a:lnTo>
                  <a:pt x="205383" y="151805"/>
                </a:lnTo>
                <a:lnTo>
                  <a:pt x="223242" y="133946"/>
                </a:lnTo>
                <a:lnTo>
                  <a:pt x="241102" y="107157"/>
                </a:lnTo>
                <a:lnTo>
                  <a:pt x="241102" y="71438"/>
                </a:lnTo>
                <a:lnTo>
                  <a:pt x="241102"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9" name="Freeform 29828"/>
          <p:cNvSpPr/>
          <p:nvPr/>
        </p:nvSpPr>
        <p:spPr bwMode="auto">
          <a:xfrm>
            <a:off x="8108156" y="892969"/>
            <a:ext cx="133946" cy="267891"/>
          </a:xfrm>
          <a:custGeom>
            <a:avLst/>
            <a:gdLst/>
            <a:ahLst/>
            <a:cxnLst/>
            <a:rect l="0" t="0" r="0" b="0"/>
            <a:pathLst>
              <a:path w="133946" h="267891">
                <a:moveTo>
                  <a:pt x="35719" y="0"/>
                </a:moveTo>
                <a:lnTo>
                  <a:pt x="35719" y="8929"/>
                </a:lnTo>
                <a:lnTo>
                  <a:pt x="26789" y="17859"/>
                </a:lnTo>
                <a:lnTo>
                  <a:pt x="17860" y="26789"/>
                </a:lnTo>
                <a:lnTo>
                  <a:pt x="17860" y="35718"/>
                </a:lnTo>
                <a:lnTo>
                  <a:pt x="8930" y="44648"/>
                </a:lnTo>
                <a:lnTo>
                  <a:pt x="8930" y="44648"/>
                </a:lnTo>
                <a:lnTo>
                  <a:pt x="0" y="44648"/>
                </a:lnTo>
                <a:lnTo>
                  <a:pt x="0" y="44648"/>
                </a:lnTo>
                <a:lnTo>
                  <a:pt x="0" y="44648"/>
                </a:lnTo>
                <a:lnTo>
                  <a:pt x="0" y="35718"/>
                </a:lnTo>
                <a:lnTo>
                  <a:pt x="8930" y="35718"/>
                </a:lnTo>
                <a:lnTo>
                  <a:pt x="8930" y="44648"/>
                </a:lnTo>
                <a:lnTo>
                  <a:pt x="17860" y="44648"/>
                </a:lnTo>
                <a:lnTo>
                  <a:pt x="26789" y="44648"/>
                </a:lnTo>
                <a:lnTo>
                  <a:pt x="44649" y="53578"/>
                </a:lnTo>
                <a:lnTo>
                  <a:pt x="53578" y="53578"/>
                </a:lnTo>
                <a:lnTo>
                  <a:pt x="62508" y="44648"/>
                </a:lnTo>
                <a:lnTo>
                  <a:pt x="71438" y="44648"/>
                </a:lnTo>
                <a:lnTo>
                  <a:pt x="80367" y="35718"/>
                </a:lnTo>
                <a:lnTo>
                  <a:pt x="89296" y="35718"/>
                </a:lnTo>
                <a:lnTo>
                  <a:pt x="98226" y="35718"/>
                </a:lnTo>
                <a:lnTo>
                  <a:pt x="98226" y="53578"/>
                </a:lnTo>
                <a:lnTo>
                  <a:pt x="107156" y="71437"/>
                </a:lnTo>
                <a:lnTo>
                  <a:pt x="107156" y="98226"/>
                </a:lnTo>
                <a:lnTo>
                  <a:pt x="116085" y="142875"/>
                </a:lnTo>
                <a:lnTo>
                  <a:pt x="125015" y="178593"/>
                </a:lnTo>
                <a:lnTo>
                  <a:pt x="133945" y="214312"/>
                </a:lnTo>
                <a:lnTo>
                  <a:pt x="133945" y="241101"/>
                </a:lnTo>
                <a:lnTo>
                  <a:pt x="133945" y="258961"/>
                </a:lnTo>
                <a:lnTo>
                  <a:pt x="125015" y="267890"/>
                </a:lnTo>
                <a:lnTo>
                  <a:pt x="116085" y="267890"/>
                </a:lnTo>
                <a:lnTo>
                  <a:pt x="107156" y="250031"/>
                </a:lnTo>
                <a:lnTo>
                  <a:pt x="98226" y="214312"/>
                </a:lnTo>
                <a:lnTo>
                  <a:pt x="98226"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0" name="Freeform 29829"/>
          <p:cNvSpPr/>
          <p:nvPr/>
        </p:nvSpPr>
        <p:spPr bwMode="auto">
          <a:xfrm>
            <a:off x="8233171" y="830461"/>
            <a:ext cx="133946" cy="151806"/>
          </a:xfrm>
          <a:custGeom>
            <a:avLst/>
            <a:gdLst/>
            <a:ahLst/>
            <a:cxnLst/>
            <a:rect l="0" t="0" r="0" b="0"/>
            <a:pathLst>
              <a:path w="133946" h="151806">
                <a:moveTo>
                  <a:pt x="53578" y="80367"/>
                </a:moveTo>
                <a:lnTo>
                  <a:pt x="35719" y="80367"/>
                </a:lnTo>
                <a:lnTo>
                  <a:pt x="26789" y="89297"/>
                </a:lnTo>
                <a:lnTo>
                  <a:pt x="8930" y="89297"/>
                </a:lnTo>
                <a:lnTo>
                  <a:pt x="0" y="98226"/>
                </a:lnTo>
                <a:lnTo>
                  <a:pt x="0" y="89297"/>
                </a:lnTo>
                <a:lnTo>
                  <a:pt x="17859" y="89297"/>
                </a:lnTo>
                <a:lnTo>
                  <a:pt x="35719" y="80367"/>
                </a:lnTo>
                <a:lnTo>
                  <a:pt x="53578" y="71437"/>
                </a:lnTo>
                <a:lnTo>
                  <a:pt x="71438" y="53578"/>
                </a:lnTo>
                <a:lnTo>
                  <a:pt x="89297" y="44648"/>
                </a:lnTo>
                <a:lnTo>
                  <a:pt x="98227" y="26789"/>
                </a:lnTo>
                <a:lnTo>
                  <a:pt x="107156" y="17859"/>
                </a:lnTo>
                <a:lnTo>
                  <a:pt x="107156" y="0"/>
                </a:lnTo>
                <a:lnTo>
                  <a:pt x="107156" y="0"/>
                </a:lnTo>
                <a:lnTo>
                  <a:pt x="98227" y="0"/>
                </a:lnTo>
                <a:lnTo>
                  <a:pt x="80367" y="8930"/>
                </a:lnTo>
                <a:lnTo>
                  <a:pt x="71438" y="26789"/>
                </a:lnTo>
                <a:lnTo>
                  <a:pt x="71438" y="53578"/>
                </a:lnTo>
                <a:lnTo>
                  <a:pt x="80367" y="80367"/>
                </a:lnTo>
                <a:lnTo>
                  <a:pt x="89297" y="107156"/>
                </a:lnTo>
                <a:lnTo>
                  <a:pt x="107156" y="133945"/>
                </a:lnTo>
                <a:lnTo>
                  <a:pt x="116086" y="142875"/>
                </a:lnTo>
                <a:lnTo>
                  <a:pt x="133945" y="151805"/>
                </a:lnTo>
                <a:lnTo>
                  <a:pt x="13394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1" name="Freeform 29830"/>
          <p:cNvSpPr/>
          <p:nvPr/>
        </p:nvSpPr>
        <p:spPr bwMode="auto">
          <a:xfrm>
            <a:off x="7822406" y="1098351"/>
            <a:ext cx="44650" cy="276822"/>
          </a:xfrm>
          <a:custGeom>
            <a:avLst/>
            <a:gdLst/>
            <a:ahLst/>
            <a:cxnLst/>
            <a:rect l="0" t="0" r="0" b="0"/>
            <a:pathLst>
              <a:path w="44650" h="276822">
                <a:moveTo>
                  <a:pt x="17860" y="0"/>
                </a:moveTo>
                <a:lnTo>
                  <a:pt x="17860" y="0"/>
                </a:lnTo>
                <a:lnTo>
                  <a:pt x="8930" y="8930"/>
                </a:lnTo>
                <a:lnTo>
                  <a:pt x="8930" y="17860"/>
                </a:lnTo>
                <a:lnTo>
                  <a:pt x="0" y="35719"/>
                </a:lnTo>
                <a:lnTo>
                  <a:pt x="0" y="71438"/>
                </a:lnTo>
                <a:lnTo>
                  <a:pt x="0" y="107157"/>
                </a:lnTo>
                <a:lnTo>
                  <a:pt x="0" y="151805"/>
                </a:lnTo>
                <a:lnTo>
                  <a:pt x="0" y="196454"/>
                </a:lnTo>
                <a:lnTo>
                  <a:pt x="8930" y="232172"/>
                </a:lnTo>
                <a:lnTo>
                  <a:pt x="17860" y="258962"/>
                </a:lnTo>
                <a:lnTo>
                  <a:pt x="26789" y="267891"/>
                </a:lnTo>
                <a:lnTo>
                  <a:pt x="35719" y="276821"/>
                </a:lnTo>
                <a:lnTo>
                  <a:pt x="35719" y="267891"/>
                </a:lnTo>
                <a:lnTo>
                  <a:pt x="44649" y="258962"/>
                </a:lnTo>
                <a:lnTo>
                  <a:pt x="35719" y="232172"/>
                </a:lnTo>
                <a:lnTo>
                  <a:pt x="26789" y="205383"/>
                </a:lnTo>
                <a:lnTo>
                  <a:pt x="8930" y="169665"/>
                </a:lnTo>
                <a:lnTo>
                  <a:pt x="8930"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2" name="Freeform 29831"/>
          <p:cNvSpPr/>
          <p:nvPr/>
        </p:nvSpPr>
        <p:spPr bwMode="auto">
          <a:xfrm>
            <a:off x="7706320" y="1205508"/>
            <a:ext cx="223244" cy="80368"/>
          </a:xfrm>
          <a:custGeom>
            <a:avLst/>
            <a:gdLst/>
            <a:ahLst/>
            <a:cxnLst/>
            <a:rect l="0" t="0" r="0" b="0"/>
            <a:pathLst>
              <a:path w="223244" h="80368">
                <a:moveTo>
                  <a:pt x="0" y="53578"/>
                </a:moveTo>
                <a:lnTo>
                  <a:pt x="0" y="53578"/>
                </a:lnTo>
                <a:lnTo>
                  <a:pt x="0" y="62508"/>
                </a:lnTo>
                <a:lnTo>
                  <a:pt x="0" y="80367"/>
                </a:lnTo>
                <a:lnTo>
                  <a:pt x="8930" y="80367"/>
                </a:lnTo>
                <a:lnTo>
                  <a:pt x="26789" y="80367"/>
                </a:lnTo>
                <a:lnTo>
                  <a:pt x="53578" y="71437"/>
                </a:lnTo>
                <a:lnTo>
                  <a:pt x="89297" y="62508"/>
                </a:lnTo>
                <a:lnTo>
                  <a:pt x="133946" y="44648"/>
                </a:lnTo>
                <a:lnTo>
                  <a:pt x="169664" y="26789"/>
                </a:lnTo>
                <a:lnTo>
                  <a:pt x="205383" y="8929"/>
                </a:lnTo>
                <a:lnTo>
                  <a:pt x="223243" y="0"/>
                </a:lnTo>
                <a:lnTo>
                  <a:pt x="22324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3" name="Freeform 29832"/>
          <p:cNvSpPr/>
          <p:nvPr/>
        </p:nvSpPr>
        <p:spPr bwMode="auto">
          <a:xfrm>
            <a:off x="7911703" y="1125141"/>
            <a:ext cx="437555" cy="214313"/>
          </a:xfrm>
          <a:custGeom>
            <a:avLst/>
            <a:gdLst/>
            <a:ahLst/>
            <a:cxnLst/>
            <a:rect l="0" t="0" r="0" b="0"/>
            <a:pathLst>
              <a:path w="437555" h="214313">
                <a:moveTo>
                  <a:pt x="0" y="80367"/>
                </a:moveTo>
                <a:lnTo>
                  <a:pt x="0" y="89296"/>
                </a:lnTo>
                <a:lnTo>
                  <a:pt x="0" y="98226"/>
                </a:lnTo>
                <a:lnTo>
                  <a:pt x="0" y="116086"/>
                </a:lnTo>
                <a:lnTo>
                  <a:pt x="0" y="133945"/>
                </a:lnTo>
                <a:lnTo>
                  <a:pt x="0" y="160734"/>
                </a:lnTo>
                <a:lnTo>
                  <a:pt x="0" y="178593"/>
                </a:lnTo>
                <a:lnTo>
                  <a:pt x="0" y="196453"/>
                </a:lnTo>
                <a:lnTo>
                  <a:pt x="0" y="205382"/>
                </a:lnTo>
                <a:lnTo>
                  <a:pt x="8930" y="214312"/>
                </a:lnTo>
                <a:lnTo>
                  <a:pt x="8930" y="205382"/>
                </a:lnTo>
                <a:lnTo>
                  <a:pt x="17860" y="196453"/>
                </a:lnTo>
                <a:lnTo>
                  <a:pt x="35719" y="169664"/>
                </a:lnTo>
                <a:lnTo>
                  <a:pt x="35719" y="142875"/>
                </a:lnTo>
                <a:lnTo>
                  <a:pt x="44649" y="107156"/>
                </a:lnTo>
                <a:lnTo>
                  <a:pt x="44649" y="71437"/>
                </a:lnTo>
                <a:lnTo>
                  <a:pt x="44649" y="44648"/>
                </a:lnTo>
                <a:lnTo>
                  <a:pt x="53578" y="26789"/>
                </a:lnTo>
                <a:lnTo>
                  <a:pt x="53578" y="26789"/>
                </a:lnTo>
                <a:lnTo>
                  <a:pt x="62508" y="44648"/>
                </a:lnTo>
                <a:lnTo>
                  <a:pt x="62508" y="62507"/>
                </a:lnTo>
                <a:lnTo>
                  <a:pt x="71438" y="98226"/>
                </a:lnTo>
                <a:lnTo>
                  <a:pt x="80367" y="125015"/>
                </a:lnTo>
                <a:lnTo>
                  <a:pt x="89297" y="151804"/>
                </a:lnTo>
                <a:lnTo>
                  <a:pt x="98227" y="169664"/>
                </a:lnTo>
                <a:lnTo>
                  <a:pt x="107156" y="187523"/>
                </a:lnTo>
                <a:lnTo>
                  <a:pt x="116086" y="187523"/>
                </a:lnTo>
                <a:lnTo>
                  <a:pt x="125016" y="187523"/>
                </a:lnTo>
                <a:lnTo>
                  <a:pt x="133945" y="169664"/>
                </a:lnTo>
                <a:lnTo>
                  <a:pt x="142875" y="142875"/>
                </a:lnTo>
                <a:lnTo>
                  <a:pt x="142875" y="116086"/>
                </a:lnTo>
                <a:lnTo>
                  <a:pt x="142875" y="80367"/>
                </a:lnTo>
                <a:lnTo>
                  <a:pt x="133945" y="53578"/>
                </a:lnTo>
                <a:lnTo>
                  <a:pt x="133945" y="44648"/>
                </a:lnTo>
                <a:lnTo>
                  <a:pt x="133945" y="44648"/>
                </a:lnTo>
                <a:lnTo>
                  <a:pt x="142875" y="53578"/>
                </a:lnTo>
                <a:lnTo>
                  <a:pt x="142875" y="80367"/>
                </a:lnTo>
                <a:lnTo>
                  <a:pt x="151805" y="107156"/>
                </a:lnTo>
                <a:lnTo>
                  <a:pt x="160735" y="133945"/>
                </a:lnTo>
                <a:lnTo>
                  <a:pt x="169664" y="160734"/>
                </a:lnTo>
                <a:lnTo>
                  <a:pt x="178594" y="178593"/>
                </a:lnTo>
                <a:lnTo>
                  <a:pt x="187524" y="187523"/>
                </a:lnTo>
                <a:lnTo>
                  <a:pt x="196453" y="187523"/>
                </a:lnTo>
                <a:lnTo>
                  <a:pt x="205383" y="187523"/>
                </a:lnTo>
                <a:lnTo>
                  <a:pt x="214313" y="169664"/>
                </a:lnTo>
                <a:lnTo>
                  <a:pt x="214313" y="142875"/>
                </a:lnTo>
                <a:lnTo>
                  <a:pt x="214313" y="107156"/>
                </a:lnTo>
                <a:lnTo>
                  <a:pt x="214313" y="71437"/>
                </a:lnTo>
                <a:lnTo>
                  <a:pt x="214313" y="35718"/>
                </a:lnTo>
                <a:lnTo>
                  <a:pt x="214313" y="17859"/>
                </a:lnTo>
                <a:lnTo>
                  <a:pt x="223242" y="8929"/>
                </a:lnTo>
                <a:lnTo>
                  <a:pt x="232172" y="17859"/>
                </a:lnTo>
                <a:lnTo>
                  <a:pt x="241102" y="26789"/>
                </a:lnTo>
                <a:lnTo>
                  <a:pt x="250031" y="44648"/>
                </a:lnTo>
                <a:lnTo>
                  <a:pt x="267891" y="71437"/>
                </a:lnTo>
                <a:lnTo>
                  <a:pt x="276820" y="89296"/>
                </a:lnTo>
                <a:lnTo>
                  <a:pt x="285749" y="107156"/>
                </a:lnTo>
                <a:lnTo>
                  <a:pt x="294679" y="116086"/>
                </a:lnTo>
                <a:lnTo>
                  <a:pt x="303609" y="116086"/>
                </a:lnTo>
                <a:lnTo>
                  <a:pt x="312538" y="116086"/>
                </a:lnTo>
                <a:lnTo>
                  <a:pt x="312538" y="107156"/>
                </a:lnTo>
                <a:lnTo>
                  <a:pt x="321468" y="80367"/>
                </a:lnTo>
                <a:lnTo>
                  <a:pt x="321468" y="53578"/>
                </a:lnTo>
                <a:lnTo>
                  <a:pt x="330398" y="35718"/>
                </a:lnTo>
                <a:lnTo>
                  <a:pt x="330398" y="8929"/>
                </a:lnTo>
                <a:lnTo>
                  <a:pt x="330398" y="0"/>
                </a:lnTo>
                <a:lnTo>
                  <a:pt x="330398" y="0"/>
                </a:lnTo>
                <a:lnTo>
                  <a:pt x="330398" y="8929"/>
                </a:lnTo>
                <a:lnTo>
                  <a:pt x="339327" y="26789"/>
                </a:lnTo>
                <a:lnTo>
                  <a:pt x="339327" y="53578"/>
                </a:lnTo>
                <a:lnTo>
                  <a:pt x="348257" y="71437"/>
                </a:lnTo>
                <a:lnTo>
                  <a:pt x="357187" y="98226"/>
                </a:lnTo>
                <a:lnTo>
                  <a:pt x="357187" y="116086"/>
                </a:lnTo>
                <a:lnTo>
                  <a:pt x="366117" y="125015"/>
                </a:lnTo>
                <a:lnTo>
                  <a:pt x="375046" y="133945"/>
                </a:lnTo>
                <a:lnTo>
                  <a:pt x="383976" y="125015"/>
                </a:lnTo>
                <a:lnTo>
                  <a:pt x="392906" y="107156"/>
                </a:lnTo>
                <a:lnTo>
                  <a:pt x="401835" y="89296"/>
                </a:lnTo>
                <a:lnTo>
                  <a:pt x="401835" y="62507"/>
                </a:lnTo>
                <a:lnTo>
                  <a:pt x="410765" y="35718"/>
                </a:lnTo>
                <a:lnTo>
                  <a:pt x="419695" y="8929"/>
                </a:lnTo>
                <a:lnTo>
                  <a:pt x="419695" y="0"/>
                </a:lnTo>
                <a:lnTo>
                  <a:pt x="419695" y="0"/>
                </a:lnTo>
                <a:lnTo>
                  <a:pt x="419695" y="8929"/>
                </a:lnTo>
                <a:lnTo>
                  <a:pt x="419695" y="26789"/>
                </a:lnTo>
                <a:lnTo>
                  <a:pt x="419695" y="53578"/>
                </a:lnTo>
                <a:lnTo>
                  <a:pt x="419695" y="71437"/>
                </a:lnTo>
                <a:lnTo>
                  <a:pt x="419695" y="89296"/>
                </a:lnTo>
                <a:lnTo>
                  <a:pt x="428624" y="107156"/>
                </a:lnTo>
                <a:lnTo>
                  <a:pt x="428624" y="107156"/>
                </a:lnTo>
                <a:lnTo>
                  <a:pt x="437554" y="98226"/>
                </a:lnTo>
                <a:lnTo>
                  <a:pt x="437554" y="89296"/>
                </a:lnTo>
                <a:lnTo>
                  <a:pt x="437554"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4" name="Freeform 29833"/>
          <p:cNvSpPr/>
          <p:nvPr/>
        </p:nvSpPr>
        <p:spPr bwMode="auto">
          <a:xfrm>
            <a:off x="7992070" y="1017984"/>
            <a:ext cx="71439" cy="205384"/>
          </a:xfrm>
          <a:custGeom>
            <a:avLst/>
            <a:gdLst/>
            <a:ahLst/>
            <a:cxnLst/>
            <a:rect l="0" t="0" r="0" b="0"/>
            <a:pathLst>
              <a:path w="71439" h="205384">
                <a:moveTo>
                  <a:pt x="0" y="35719"/>
                </a:moveTo>
                <a:lnTo>
                  <a:pt x="0" y="35719"/>
                </a:lnTo>
                <a:lnTo>
                  <a:pt x="0" y="26789"/>
                </a:lnTo>
                <a:lnTo>
                  <a:pt x="0" y="26789"/>
                </a:lnTo>
                <a:lnTo>
                  <a:pt x="0" y="8930"/>
                </a:lnTo>
                <a:lnTo>
                  <a:pt x="0" y="8930"/>
                </a:lnTo>
                <a:lnTo>
                  <a:pt x="0" y="0"/>
                </a:lnTo>
                <a:lnTo>
                  <a:pt x="0" y="8930"/>
                </a:lnTo>
                <a:lnTo>
                  <a:pt x="8930" y="26789"/>
                </a:lnTo>
                <a:lnTo>
                  <a:pt x="17860" y="53578"/>
                </a:lnTo>
                <a:lnTo>
                  <a:pt x="26789" y="89297"/>
                </a:lnTo>
                <a:lnTo>
                  <a:pt x="35719" y="133946"/>
                </a:lnTo>
                <a:lnTo>
                  <a:pt x="44649" y="169664"/>
                </a:lnTo>
                <a:lnTo>
                  <a:pt x="53578" y="196453"/>
                </a:lnTo>
                <a:lnTo>
                  <a:pt x="62508" y="205383"/>
                </a:lnTo>
                <a:lnTo>
                  <a:pt x="71438" y="205383"/>
                </a:lnTo>
                <a:lnTo>
                  <a:pt x="7143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5" name="Freeform 29834"/>
          <p:cNvSpPr/>
          <p:nvPr/>
        </p:nvSpPr>
        <p:spPr bwMode="auto">
          <a:xfrm>
            <a:off x="8420695" y="1089422"/>
            <a:ext cx="17860" cy="8930"/>
          </a:xfrm>
          <a:custGeom>
            <a:avLst/>
            <a:gdLst/>
            <a:ahLst/>
            <a:cxnLst/>
            <a:rect l="0" t="0" r="0" b="0"/>
            <a:pathLst>
              <a:path w="17860" h="8930">
                <a:moveTo>
                  <a:pt x="17859" y="0"/>
                </a:moveTo>
                <a:lnTo>
                  <a:pt x="8929" y="0"/>
                </a:lnTo>
                <a:lnTo>
                  <a:pt x="8929" y="0"/>
                </a:lnTo>
                <a:lnTo>
                  <a:pt x="0" y="8929"/>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6" name="Freeform 29835"/>
          <p:cNvSpPr/>
          <p:nvPr/>
        </p:nvSpPr>
        <p:spPr bwMode="auto">
          <a:xfrm>
            <a:off x="8429624" y="812601"/>
            <a:ext cx="214314" cy="357189"/>
          </a:xfrm>
          <a:custGeom>
            <a:avLst/>
            <a:gdLst/>
            <a:ahLst/>
            <a:cxnLst/>
            <a:rect l="0" t="0" r="0" b="0"/>
            <a:pathLst>
              <a:path w="214314" h="357189">
                <a:moveTo>
                  <a:pt x="0" y="294680"/>
                </a:moveTo>
                <a:lnTo>
                  <a:pt x="0" y="294680"/>
                </a:lnTo>
                <a:lnTo>
                  <a:pt x="0" y="294680"/>
                </a:lnTo>
                <a:lnTo>
                  <a:pt x="0" y="294680"/>
                </a:lnTo>
                <a:lnTo>
                  <a:pt x="0" y="285750"/>
                </a:lnTo>
                <a:lnTo>
                  <a:pt x="0" y="285750"/>
                </a:lnTo>
                <a:lnTo>
                  <a:pt x="0" y="285750"/>
                </a:lnTo>
                <a:lnTo>
                  <a:pt x="8930" y="285750"/>
                </a:lnTo>
                <a:lnTo>
                  <a:pt x="8930" y="276821"/>
                </a:lnTo>
                <a:lnTo>
                  <a:pt x="8930" y="267891"/>
                </a:lnTo>
                <a:lnTo>
                  <a:pt x="17860" y="258961"/>
                </a:lnTo>
                <a:lnTo>
                  <a:pt x="17860" y="241102"/>
                </a:lnTo>
                <a:lnTo>
                  <a:pt x="26789" y="223243"/>
                </a:lnTo>
                <a:lnTo>
                  <a:pt x="26789" y="205383"/>
                </a:lnTo>
                <a:lnTo>
                  <a:pt x="26789" y="196454"/>
                </a:lnTo>
                <a:lnTo>
                  <a:pt x="26789" y="196454"/>
                </a:lnTo>
                <a:lnTo>
                  <a:pt x="17860" y="196454"/>
                </a:lnTo>
                <a:lnTo>
                  <a:pt x="17860" y="214313"/>
                </a:lnTo>
                <a:lnTo>
                  <a:pt x="8930" y="232172"/>
                </a:lnTo>
                <a:lnTo>
                  <a:pt x="0" y="258961"/>
                </a:lnTo>
                <a:lnTo>
                  <a:pt x="0" y="285750"/>
                </a:lnTo>
                <a:lnTo>
                  <a:pt x="0" y="312540"/>
                </a:lnTo>
                <a:lnTo>
                  <a:pt x="8930" y="339329"/>
                </a:lnTo>
                <a:lnTo>
                  <a:pt x="17860" y="348258"/>
                </a:lnTo>
                <a:lnTo>
                  <a:pt x="17860" y="357188"/>
                </a:lnTo>
                <a:lnTo>
                  <a:pt x="26789" y="348258"/>
                </a:lnTo>
                <a:lnTo>
                  <a:pt x="35719" y="348258"/>
                </a:lnTo>
                <a:lnTo>
                  <a:pt x="44649" y="330399"/>
                </a:lnTo>
                <a:lnTo>
                  <a:pt x="44649" y="303610"/>
                </a:lnTo>
                <a:lnTo>
                  <a:pt x="44649" y="276821"/>
                </a:lnTo>
                <a:lnTo>
                  <a:pt x="53578" y="241102"/>
                </a:lnTo>
                <a:lnTo>
                  <a:pt x="44649" y="205383"/>
                </a:lnTo>
                <a:lnTo>
                  <a:pt x="44649" y="178594"/>
                </a:lnTo>
                <a:lnTo>
                  <a:pt x="44649" y="169665"/>
                </a:lnTo>
                <a:lnTo>
                  <a:pt x="44649" y="178594"/>
                </a:lnTo>
                <a:lnTo>
                  <a:pt x="44649" y="196454"/>
                </a:lnTo>
                <a:lnTo>
                  <a:pt x="44649" y="223243"/>
                </a:lnTo>
                <a:lnTo>
                  <a:pt x="44649" y="250032"/>
                </a:lnTo>
                <a:lnTo>
                  <a:pt x="44649" y="276821"/>
                </a:lnTo>
                <a:lnTo>
                  <a:pt x="44649" y="303610"/>
                </a:lnTo>
                <a:lnTo>
                  <a:pt x="53578" y="312540"/>
                </a:lnTo>
                <a:lnTo>
                  <a:pt x="62508" y="321469"/>
                </a:lnTo>
                <a:lnTo>
                  <a:pt x="62508" y="330399"/>
                </a:lnTo>
                <a:lnTo>
                  <a:pt x="62508" y="321469"/>
                </a:lnTo>
                <a:lnTo>
                  <a:pt x="71438" y="312540"/>
                </a:lnTo>
                <a:lnTo>
                  <a:pt x="71438" y="285750"/>
                </a:lnTo>
                <a:lnTo>
                  <a:pt x="62508" y="258961"/>
                </a:lnTo>
                <a:lnTo>
                  <a:pt x="62508" y="232172"/>
                </a:lnTo>
                <a:lnTo>
                  <a:pt x="62508" y="205383"/>
                </a:lnTo>
                <a:lnTo>
                  <a:pt x="62508" y="187524"/>
                </a:lnTo>
                <a:lnTo>
                  <a:pt x="62508" y="187524"/>
                </a:lnTo>
                <a:lnTo>
                  <a:pt x="71438" y="196454"/>
                </a:lnTo>
                <a:lnTo>
                  <a:pt x="80367" y="214313"/>
                </a:lnTo>
                <a:lnTo>
                  <a:pt x="80367" y="232172"/>
                </a:lnTo>
                <a:lnTo>
                  <a:pt x="80367" y="258961"/>
                </a:lnTo>
                <a:lnTo>
                  <a:pt x="89297" y="267891"/>
                </a:lnTo>
                <a:lnTo>
                  <a:pt x="89297" y="276821"/>
                </a:lnTo>
                <a:lnTo>
                  <a:pt x="98227" y="285750"/>
                </a:lnTo>
                <a:lnTo>
                  <a:pt x="107156" y="285750"/>
                </a:lnTo>
                <a:lnTo>
                  <a:pt x="116086" y="267891"/>
                </a:lnTo>
                <a:lnTo>
                  <a:pt x="116086" y="250032"/>
                </a:lnTo>
                <a:lnTo>
                  <a:pt x="116086" y="232172"/>
                </a:lnTo>
                <a:lnTo>
                  <a:pt x="116086" y="196454"/>
                </a:lnTo>
                <a:lnTo>
                  <a:pt x="107156" y="151805"/>
                </a:lnTo>
                <a:lnTo>
                  <a:pt x="98227" y="107157"/>
                </a:lnTo>
                <a:lnTo>
                  <a:pt x="89297" y="71438"/>
                </a:lnTo>
                <a:lnTo>
                  <a:pt x="89297" y="35719"/>
                </a:lnTo>
                <a:lnTo>
                  <a:pt x="89297" y="17860"/>
                </a:lnTo>
                <a:lnTo>
                  <a:pt x="89297" y="0"/>
                </a:lnTo>
                <a:lnTo>
                  <a:pt x="89297" y="8930"/>
                </a:lnTo>
                <a:lnTo>
                  <a:pt x="98227" y="26790"/>
                </a:lnTo>
                <a:lnTo>
                  <a:pt x="98227" y="53579"/>
                </a:lnTo>
                <a:lnTo>
                  <a:pt x="98227" y="80368"/>
                </a:lnTo>
                <a:lnTo>
                  <a:pt x="107156" y="116086"/>
                </a:lnTo>
                <a:lnTo>
                  <a:pt x="107156" y="142875"/>
                </a:lnTo>
                <a:lnTo>
                  <a:pt x="116086" y="169665"/>
                </a:lnTo>
                <a:lnTo>
                  <a:pt x="125016" y="196454"/>
                </a:lnTo>
                <a:lnTo>
                  <a:pt x="133946" y="214313"/>
                </a:lnTo>
                <a:lnTo>
                  <a:pt x="142875" y="223243"/>
                </a:lnTo>
                <a:lnTo>
                  <a:pt x="151805" y="232172"/>
                </a:lnTo>
                <a:lnTo>
                  <a:pt x="151805" y="241102"/>
                </a:lnTo>
                <a:lnTo>
                  <a:pt x="142875" y="241102"/>
                </a:lnTo>
                <a:lnTo>
                  <a:pt x="133946" y="232172"/>
                </a:lnTo>
                <a:lnTo>
                  <a:pt x="125016" y="223243"/>
                </a:lnTo>
                <a:lnTo>
                  <a:pt x="116086" y="205383"/>
                </a:lnTo>
                <a:lnTo>
                  <a:pt x="107156" y="187524"/>
                </a:lnTo>
                <a:lnTo>
                  <a:pt x="98227" y="169665"/>
                </a:lnTo>
                <a:lnTo>
                  <a:pt x="80367" y="142875"/>
                </a:lnTo>
                <a:lnTo>
                  <a:pt x="62508" y="125016"/>
                </a:lnTo>
                <a:lnTo>
                  <a:pt x="44649" y="107157"/>
                </a:lnTo>
                <a:lnTo>
                  <a:pt x="35719" y="98227"/>
                </a:lnTo>
                <a:lnTo>
                  <a:pt x="26789" y="89297"/>
                </a:lnTo>
                <a:lnTo>
                  <a:pt x="26789" y="89297"/>
                </a:lnTo>
                <a:lnTo>
                  <a:pt x="26789" y="89297"/>
                </a:lnTo>
                <a:lnTo>
                  <a:pt x="35719" y="89297"/>
                </a:lnTo>
                <a:lnTo>
                  <a:pt x="53578" y="89297"/>
                </a:lnTo>
                <a:lnTo>
                  <a:pt x="62508" y="89297"/>
                </a:lnTo>
                <a:lnTo>
                  <a:pt x="80367" y="89297"/>
                </a:lnTo>
                <a:lnTo>
                  <a:pt x="98227" y="89297"/>
                </a:lnTo>
                <a:lnTo>
                  <a:pt x="116086" y="89297"/>
                </a:lnTo>
                <a:lnTo>
                  <a:pt x="125016" y="89297"/>
                </a:lnTo>
                <a:lnTo>
                  <a:pt x="142875" y="89297"/>
                </a:lnTo>
                <a:lnTo>
                  <a:pt x="151805" y="98227"/>
                </a:lnTo>
                <a:lnTo>
                  <a:pt x="151805" y="107157"/>
                </a:lnTo>
                <a:lnTo>
                  <a:pt x="151805" y="125016"/>
                </a:lnTo>
                <a:lnTo>
                  <a:pt x="151805" y="151805"/>
                </a:lnTo>
                <a:lnTo>
                  <a:pt x="151805" y="178594"/>
                </a:lnTo>
                <a:lnTo>
                  <a:pt x="142875" y="196454"/>
                </a:lnTo>
                <a:lnTo>
                  <a:pt x="142875" y="214313"/>
                </a:lnTo>
                <a:lnTo>
                  <a:pt x="142875" y="223243"/>
                </a:lnTo>
                <a:lnTo>
                  <a:pt x="142875" y="223243"/>
                </a:lnTo>
                <a:lnTo>
                  <a:pt x="151805" y="214313"/>
                </a:lnTo>
                <a:lnTo>
                  <a:pt x="160735" y="205383"/>
                </a:lnTo>
                <a:lnTo>
                  <a:pt x="160735" y="187524"/>
                </a:lnTo>
                <a:lnTo>
                  <a:pt x="151805" y="160735"/>
                </a:lnTo>
                <a:lnTo>
                  <a:pt x="151805" y="142875"/>
                </a:lnTo>
                <a:lnTo>
                  <a:pt x="151805" y="125016"/>
                </a:lnTo>
                <a:lnTo>
                  <a:pt x="151805" y="116086"/>
                </a:lnTo>
                <a:lnTo>
                  <a:pt x="151805" y="107157"/>
                </a:lnTo>
                <a:lnTo>
                  <a:pt x="151805" y="98227"/>
                </a:lnTo>
                <a:lnTo>
                  <a:pt x="151805" y="98227"/>
                </a:lnTo>
                <a:lnTo>
                  <a:pt x="160735" y="89297"/>
                </a:lnTo>
                <a:lnTo>
                  <a:pt x="178594" y="89297"/>
                </a:lnTo>
                <a:lnTo>
                  <a:pt x="187524" y="80368"/>
                </a:lnTo>
                <a:lnTo>
                  <a:pt x="205383" y="80368"/>
                </a:lnTo>
                <a:lnTo>
                  <a:pt x="214313" y="80368"/>
                </a:lnTo>
                <a:lnTo>
                  <a:pt x="214313" y="80368"/>
                </a:lnTo>
                <a:lnTo>
                  <a:pt x="214313" y="80368"/>
                </a:lnTo>
                <a:lnTo>
                  <a:pt x="205383" y="89297"/>
                </a:lnTo>
                <a:lnTo>
                  <a:pt x="196453" y="98227"/>
                </a:lnTo>
                <a:lnTo>
                  <a:pt x="196453"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7" name="Freeform 29836"/>
          <p:cNvSpPr/>
          <p:nvPr/>
        </p:nvSpPr>
        <p:spPr bwMode="auto">
          <a:xfrm>
            <a:off x="8590359" y="946547"/>
            <a:ext cx="17860" cy="98227"/>
          </a:xfrm>
          <a:custGeom>
            <a:avLst/>
            <a:gdLst/>
            <a:ahLst/>
            <a:cxnLst/>
            <a:rect l="0" t="0" r="0" b="0"/>
            <a:pathLst>
              <a:path w="17860" h="98227">
                <a:moveTo>
                  <a:pt x="17859" y="0"/>
                </a:moveTo>
                <a:lnTo>
                  <a:pt x="17859" y="8929"/>
                </a:lnTo>
                <a:lnTo>
                  <a:pt x="8929" y="17859"/>
                </a:lnTo>
                <a:lnTo>
                  <a:pt x="0" y="26789"/>
                </a:lnTo>
                <a:lnTo>
                  <a:pt x="0" y="44648"/>
                </a:lnTo>
                <a:lnTo>
                  <a:pt x="0" y="53578"/>
                </a:lnTo>
                <a:lnTo>
                  <a:pt x="0" y="71437"/>
                </a:lnTo>
                <a:lnTo>
                  <a:pt x="0" y="80367"/>
                </a:lnTo>
                <a:lnTo>
                  <a:pt x="8929" y="89297"/>
                </a:lnTo>
                <a:lnTo>
                  <a:pt x="8929" y="89297"/>
                </a:lnTo>
                <a:lnTo>
                  <a:pt x="17859" y="98226"/>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8" name="Freeform 29837"/>
          <p:cNvSpPr/>
          <p:nvPr/>
        </p:nvSpPr>
        <p:spPr bwMode="auto">
          <a:xfrm>
            <a:off x="8545710" y="803672"/>
            <a:ext cx="53579" cy="17860"/>
          </a:xfrm>
          <a:custGeom>
            <a:avLst/>
            <a:gdLst/>
            <a:ahLst/>
            <a:cxnLst/>
            <a:rect l="0" t="0" r="0" b="0"/>
            <a:pathLst>
              <a:path w="53579" h="17860">
                <a:moveTo>
                  <a:pt x="17860" y="17859"/>
                </a:moveTo>
                <a:lnTo>
                  <a:pt x="8930" y="17859"/>
                </a:lnTo>
                <a:lnTo>
                  <a:pt x="8930" y="8929"/>
                </a:lnTo>
                <a:lnTo>
                  <a:pt x="0" y="8929"/>
                </a:lnTo>
                <a:lnTo>
                  <a:pt x="0" y="8929"/>
                </a:lnTo>
                <a:lnTo>
                  <a:pt x="0" y="0"/>
                </a:lnTo>
                <a:lnTo>
                  <a:pt x="8930" y="0"/>
                </a:lnTo>
                <a:lnTo>
                  <a:pt x="17860" y="0"/>
                </a:lnTo>
                <a:lnTo>
                  <a:pt x="26789" y="0"/>
                </a:lnTo>
                <a:lnTo>
                  <a:pt x="35719" y="0"/>
                </a:lnTo>
                <a:lnTo>
                  <a:pt x="53578" y="0"/>
                </a:lnTo>
                <a:lnTo>
                  <a:pt x="53578" y="8929"/>
                </a:lnTo>
                <a:lnTo>
                  <a:pt x="53578"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9" name="Freeform 29838"/>
          <p:cNvSpPr/>
          <p:nvPr/>
        </p:nvSpPr>
        <p:spPr bwMode="auto">
          <a:xfrm>
            <a:off x="8581429" y="892969"/>
            <a:ext cx="71438" cy="116087"/>
          </a:xfrm>
          <a:custGeom>
            <a:avLst/>
            <a:gdLst/>
            <a:ahLst/>
            <a:cxnLst/>
            <a:rect l="0" t="0" r="0" b="0"/>
            <a:pathLst>
              <a:path w="71438" h="116087">
                <a:moveTo>
                  <a:pt x="0" y="53578"/>
                </a:moveTo>
                <a:lnTo>
                  <a:pt x="0" y="62507"/>
                </a:lnTo>
                <a:lnTo>
                  <a:pt x="0" y="62507"/>
                </a:lnTo>
                <a:lnTo>
                  <a:pt x="0" y="62507"/>
                </a:lnTo>
                <a:lnTo>
                  <a:pt x="0" y="62507"/>
                </a:lnTo>
                <a:lnTo>
                  <a:pt x="0" y="71437"/>
                </a:lnTo>
                <a:lnTo>
                  <a:pt x="8930" y="71437"/>
                </a:lnTo>
                <a:lnTo>
                  <a:pt x="17859" y="62507"/>
                </a:lnTo>
                <a:lnTo>
                  <a:pt x="35719" y="53578"/>
                </a:lnTo>
                <a:lnTo>
                  <a:pt x="53578" y="44648"/>
                </a:lnTo>
                <a:lnTo>
                  <a:pt x="62508" y="35718"/>
                </a:lnTo>
                <a:lnTo>
                  <a:pt x="71437" y="26789"/>
                </a:lnTo>
                <a:lnTo>
                  <a:pt x="71437" y="17859"/>
                </a:lnTo>
                <a:lnTo>
                  <a:pt x="71437" y="8929"/>
                </a:lnTo>
                <a:lnTo>
                  <a:pt x="62508" y="0"/>
                </a:lnTo>
                <a:lnTo>
                  <a:pt x="53578" y="8929"/>
                </a:lnTo>
                <a:lnTo>
                  <a:pt x="44648" y="17859"/>
                </a:lnTo>
                <a:lnTo>
                  <a:pt x="35719" y="26789"/>
                </a:lnTo>
                <a:lnTo>
                  <a:pt x="26789" y="53578"/>
                </a:lnTo>
                <a:lnTo>
                  <a:pt x="8930" y="71437"/>
                </a:lnTo>
                <a:lnTo>
                  <a:pt x="8930" y="89297"/>
                </a:lnTo>
                <a:lnTo>
                  <a:pt x="17859" y="107156"/>
                </a:lnTo>
                <a:lnTo>
                  <a:pt x="26789" y="116086"/>
                </a:lnTo>
                <a:lnTo>
                  <a:pt x="35719" y="116086"/>
                </a:lnTo>
                <a:lnTo>
                  <a:pt x="44648" y="107156"/>
                </a:lnTo>
                <a:lnTo>
                  <a:pt x="62508" y="98226"/>
                </a:lnTo>
                <a:lnTo>
                  <a:pt x="71437" y="89297"/>
                </a:lnTo>
                <a:lnTo>
                  <a:pt x="71437" y="71437"/>
                </a:lnTo>
                <a:lnTo>
                  <a:pt x="7143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0" name="Freeform 29839"/>
          <p:cNvSpPr/>
          <p:nvPr/>
        </p:nvSpPr>
        <p:spPr bwMode="auto">
          <a:xfrm>
            <a:off x="8643937" y="866180"/>
            <a:ext cx="35719" cy="125016"/>
          </a:xfrm>
          <a:custGeom>
            <a:avLst/>
            <a:gdLst/>
            <a:ahLst/>
            <a:cxnLst/>
            <a:rect l="0" t="0" r="0" b="0"/>
            <a:pathLst>
              <a:path w="35719" h="125016">
                <a:moveTo>
                  <a:pt x="26789" y="0"/>
                </a:moveTo>
                <a:lnTo>
                  <a:pt x="26789" y="0"/>
                </a:lnTo>
                <a:lnTo>
                  <a:pt x="26789" y="0"/>
                </a:lnTo>
                <a:lnTo>
                  <a:pt x="26789" y="8929"/>
                </a:lnTo>
                <a:lnTo>
                  <a:pt x="26789" y="17859"/>
                </a:lnTo>
                <a:lnTo>
                  <a:pt x="26789" y="17859"/>
                </a:lnTo>
                <a:lnTo>
                  <a:pt x="26789" y="35718"/>
                </a:lnTo>
                <a:lnTo>
                  <a:pt x="26789" y="44648"/>
                </a:lnTo>
                <a:lnTo>
                  <a:pt x="35718" y="53578"/>
                </a:lnTo>
                <a:lnTo>
                  <a:pt x="35718" y="62507"/>
                </a:lnTo>
                <a:lnTo>
                  <a:pt x="35718" y="80367"/>
                </a:lnTo>
                <a:lnTo>
                  <a:pt x="35718" y="89296"/>
                </a:lnTo>
                <a:lnTo>
                  <a:pt x="35718" y="107156"/>
                </a:lnTo>
                <a:lnTo>
                  <a:pt x="35718" y="116086"/>
                </a:lnTo>
                <a:lnTo>
                  <a:pt x="26789" y="125015"/>
                </a:lnTo>
                <a:lnTo>
                  <a:pt x="26789" y="125015"/>
                </a:lnTo>
                <a:lnTo>
                  <a:pt x="8929" y="125015"/>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Opteron L1 and L2 Data</a:t>
            </a:r>
          </a:p>
        </p:txBody>
      </p:sp>
      <p:sp>
        <p:nvSpPr>
          <p:cNvPr id="3" name="Content Placeholder 2"/>
          <p:cNvSpPr>
            <a:spLocks noGrp="1"/>
          </p:cNvSpPr>
          <p:nvPr>
            <p:ph idx="1"/>
          </p:nvPr>
        </p:nvSpPr>
        <p:spPr/>
        <p:txBody>
          <a:bodyPr/>
          <a:lstStyle/>
          <a:p>
            <a:pPr>
              <a:defRPr/>
            </a:pPr>
            <a:r>
              <a:rPr lang="en-US" dirty="0" smtClean="0"/>
              <a:t>Fig B-28</a:t>
            </a:r>
            <a:endParaRPr lang="en-US" dirty="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71700"/>
            <a:ext cx="80010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491258" y="1169789"/>
            <a:ext cx="1" cy="35720"/>
          </a:xfrm>
          <a:custGeom>
            <a:avLst/>
            <a:gdLst/>
            <a:ahLst/>
            <a:cxnLst/>
            <a:rect l="0" t="0" r="0" b="0"/>
            <a:pathLst>
              <a:path w="1" h="35720">
                <a:moveTo>
                  <a:pt x="0" y="35719"/>
                </a:moveTo>
                <a:lnTo>
                  <a:pt x="0" y="26789"/>
                </a:lnTo>
                <a:lnTo>
                  <a:pt x="0" y="17859"/>
                </a:lnTo>
                <a:lnTo>
                  <a:pt x="0" y="17859"/>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30399" y="1053703"/>
            <a:ext cx="1509118" cy="937618"/>
          </a:xfrm>
          <a:custGeom>
            <a:avLst/>
            <a:gdLst/>
            <a:ahLst/>
            <a:cxnLst/>
            <a:rect l="0" t="0" r="0" b="0"/>
            <a:pathLst>
              <a:path w="1509118" h="937618">
                <a:moveTo>
                  <a:pt x="1160859" y="80367"/>
                </a:moveTo>
                <a:lnTo>
                  <a:pt x="1160859" y="80367"/>
                </a:lnTo>
                <a:lnTo>
                  <a:pt x="1160859" y="71438"/>
                </a:lnTo>
                <a:lnTo>
                  <a:pt x="1160859" y="62508"/>
                </a:lnTo>
                <a:lnTo>
                  <a:pt x="1151929" y="53578"/>
                </a:lnTo>
                <a:lnTo>
                  <a:pt x="1151929" y="44648"/>
                </a:lnTo>
                <a:lnTo>
                  <a:pt x="1142999" y="44648"/>
                </a:lnTo>
                <a:lnTo>
                  <a:pt x="1134070" y="35719"/>
                </a:lnTo>
                <a:lnTo>
                  <a:pt x="1125140" y="26789"/>
                </a:lnTo>
                <a:lnTo>
                  <a:pt x="1107281" y="26789"/>
                </a:lnTo>
                <a:lnTo>
                  <a:pt x="1080492" y="26789"/>
                </a:lnTo>
                <a:lnTo>
                  <a:pt x="1053703" y="17859"/>
                </a:lnTo>
                <a:lnTo>
                  <a:pt x="1026914" y="17859"/>
                </a:lnTo>
                <a:lnTo>
                  <a:pt x="991195" y="17859"/>
                </a:lnTo>
                <a:lnTo>
                  <a:pt x="955476" y="17859"/>
                </a:lnTo>
                <a:lnTo>
                  <a:pt x="919757" y="17859"/>
                </a:lnTo>
                <a:lnTo>
                  <a:pt x="875109" y="17859"/>
                </a:lnTo>
                <a:lnTo>
                  <a:pt x="830460" y="17859"/>
                </a:lnTo>
                <a:lnTo>
                  <a:pt x="776882" y="17859"/>
                </a:lnTo>
                <a:lnTo>
                  <a:pt x="723304" y="17859"/>
                </a:lnTo>
                <a:lnTo>
                  <a:pt x="669726" y="17859"/>
                </a:lnTo>
                <a:lnTo>
                  <a:pt x="607218" y="17859"/>
                </a:lnTo>
                <a:lnTo>
                  <a:pt x="553640" y="17859"/>
                </a:lnTo>
                <a:lnTo>
                  <a:pt x="508992" y="17859"/>
                </a:lnTo>
                <a:lnTo>
                  <a:pt x="455414" y="26789"/>
                </a:lnTo>
                <a:lnTo>
                  <a:pt x="401835" y="26789"/>
                </a:lnTo>
                <a:lnTo>
                  <a:pt x="366117" y="26789"/>
                </a:lnTo>
                <a:lnTo>
                  <a:pt x="321468" y="35719"/>
                </a:lnTo>
                <a:lnTo>
                  <a:pt x="276820" y="44648"/>
                </a:lnTo>
                <a:lnTo>
                  <a:pt x="241101" y="62508"/>
                </a:lnTo>
                <a:lnTo>
                  <a:pt x="205382" y="80367"/>
                </a:lnTo>
                <a:lnTo>
                  <a:pt x="178593" y="98227"/>
                </a:lnTo>
                <a:lnTo>
                  <a:pt x="142875" y="125016"/>
                </a:lnTo>
                <a:lnTo>
                  <a:pt x="116085" y="160734"/>
                </a:lnTo>
                <a:lnTo>
                  <a:pt x="98226" y="196453"/>
                </a:lnTo>
                <a:lnTo>
                  <a:pt x="80367" y="223242"/>
                </a:lnTo>
                <a:lnTo>
                  <a:pt x="62507" y="241102"/>
                </a:lnTo>
                <a:lnTo>
                  <a:pt x="53578" y="267891"/>
                </a:lnTo>
                <a:lnTo>
                  <a:pt x="35718" y="303610"/>
                </a:lnTo>
                <a:lnTo>
                  <a:pt x="17859" y="348258"/>
                </a:lnTo>
                <a:lnTo>
                  <a:pt x="8929" y="392906"/>
                </a:lnTo>
                <a:lnTo>
                  <a:pt x="0" y="446484"/>
                </a:lnTo>
                <a:lnTo>
                  <a:pt x="0" y="508992"/>
                </a:lnTo>
                <a:lnTo>
                  <a:pt x="8929" y="580430"/>
                </a:lnTo>
                <a:lnTo>
                  <a:pt x="26789" y="651867"/>
                </a:lnTo>
                <a:lnTo>
                  <a:pt x="62507" y="723305"/>
                </a:lnTo>
                <a:lnTo>
                  <a:pt x="116085" y="776883"/>
                </a:lnTo>
                <a:lnTo>
                  <a:pt x="169664" y="821531"/>
                </a:lnTo>
                <a:lnTo>
                  <a:pt x="232171" y="857250"/>
                </a:lnTo>
                <a:lnTo>
                  <a:pt x="303609" y="884039"/>
                </a:lnTo>
                <a:lnTo>
                  <a:pt x="375046" y="910828"/>
                </a:lnTo>
                <a:lnTo>
                  <a:pt x="446484" y="928687"/>
                </a:lnTo>
                <a:lnTo>
                  <a:pt x="535781" y="937617"/>
                </a:lnTo>
                <a:lnTo>
                  <a:pt x="625078" y="937617"/>
                </a:lnTo>
                <a:lnTo>
                  <a:pt x="714375" y="937617"/>
                </a:lnTo>
                <a:lnTo>
                  <a:pt x="812601" y="928687"/>
                </a:lnTo>
                <a:lnTo>
                  <a:pt x="910828" y="910828"/>
                </a:lnTo>
                <a:lnTo>
                  <a:pt x="1000124" y="884039"/>
                </a:lnTo>
                <a:lnTo>
                  <a:pt x="1089421" y="857250"/>
                </a:lnTo>
                <a:lnTo>
                  <a:pt x="1178718" y="821531"/>
                </a:lnTo>
                <a:lnTo>
                  <a:pt x="1250156" y="785812"/>
                </a:lnTo>
                <a:lnTo>
                  <a:pt x="1312664" y="732234"/>
                </a:lnTo>
                <a:lnTo>
                  <a:pt x="1366242" y="687586"/>
                </a:lnTo>
                <a:lnTo>
                  <a:pt x="1419820" y="625078"/>
                </a:lnTo>
                <a:lnTo>
                  <a:pt x="1455539" y="562570"/>
                </a:lnTo>
                <a:lnTo>
                  <a:pt x="1482328" y="500062"/>
                </a:lnTo>
                <a:lnTo>
                  <a:pt x="1500187" y="437555"/>
                </a:lnTo>
                <a:lnTo>
                  <a:pt x="1509117" y="366117"/>
                </a:lnTo>
                <a:lnTo>
                  <a:pt x="1509117" y="303610"/>
                </a:lnTo>
                <a:lnTo>
                  <a:pt x="1491257" y="232172"/>
                </a:lnTo>
                <a:lnTo>
                  <a:pt x="1464468" y="169664"/>
                </a:lnTo>
                <a:lnTo>
                  <a:pt x="1428749" y="107156"/>
                </a:lnTo>
                <a:lnTo>
                  <a:pt x="1375171" y="62508"/>
                </a:lnTo>
                <a:lnTo>
                  <a:pt x="1303734" y="17859"/>
                </a:lnTo>
                <a:lnTo>
                  <a:pt x="1196578" y="0"/>
                </a:lnTo>
                <a:lnTo>
                  <a:pt x="1071562" y="0"/>
                </a:lnTo>
                <a:lnTo>
                  <a:pt x="107156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170039" y="2125265"/>
            <a:ext cx="714376" cy="696517"/>
          </a:xfrm>
          <a:custGeom>
            <a:avLst/>
            <a:gdLst/>
            <a:ahLst/>
            <a:cxnLst/>
            <a:rect l="0" t="0" r="0" b="0"/>
            <a:pathLst>
              <a:path w="714376" h="696517">
                <a:moveTo>
                  <a:pt x="8930" y="696516"/>
                </a:moveTo>
                <a:lnTo>
                  <a:pt x="8930" y="696516"/>
                </a:lnTo>
                <a:lnTo>
                  <a:pt x="8930" y="696516"/>
                </a:lnTo>
                <a:lnTo>
                  <a:pt x="0" y="696516"/>
                </a:lnTo>
                <a:lnTo>
                  <a:pt x="0" y="696516"/>
                </a:lnTo>
                <a:lnTo>
                  <a:pt x="0" y="696516"/>
                </a:lnTo>
                <a:lnTo>
                  <a:pt x="0" y="687586"/>
                </a:lnTo>
                <a:lnTo>
                  <a:pt x="8930" y="678656"/>
                </a:lnTo>
                <a:lnTo>
                  <a:pt x="17859" y="660798"/>
                </a:lnTo>
                <a:lnTo>
                  <a:pt x="35719" y="634008"/>
                </a:lnTo>
                <a:lnTo>
                  <a:pt x="53578" y="607219"/>
                </a:lnTo>
                <a:lnTo>
                  <a:pt x="89297" y="571501"/>
                </a:lnTo>
                <a:lnTo>
                  <a:pt x="125016" y="517923"/>
                </a:lnTo>
                <a:lnTo>
                  <a:pt x="169664" y="473274"/>
                </a:lnTo>
                <a:lnTo>
                  <a:pt x="223242" y="410766"/>
                </a:lnTo>
                <a:lnTo>
                  <a:pt x="285750" y="348258"/>
                </a:lnTo>
                <a:lnTo>
                  <a:pt x="357188" y="285750"/>
                </a:lnTo>
                <a:lnTo>
                  <a:pt x="419695" y="223243"/>
                </a:lnTo>
                <a:lnTo>
                  <a:pt x="482203" y="160735"/>
                </a:lnTo>
                <a:lnTo>
                  <a:pt x="544711" y="107157"/>
                </a:lnTo>
                <a:lnTo>
                  <a:pt x="598289" y="62508"/>
                </a:lnTo>
                <a:lnTo>
                  <a:pt x="642938" y="35719"/>
                </a:lnTo>
                <a:lnTo>
                  <a:pt x="678656" y="17860"/>
                </a:lnTo>
                <a:lnTo>
                  <a:pt x="696516" y="0"/>
                </a:lnTo>
                <a:lnTo>
                  <a:pt x="705445" y="0"/>
                </a:lnTo>
                <a:lnTo>
                  <a:pt x="714375" y="8930"/>
                </a:lnTo>
                <a:lnTo>
                  <a:pt x="705445" y="17860"/>
                </a:lnTo>
                <a:lnTo>
                  <a:pt x="696516" y="17860"/>
                </a:lnTo>
                <a:lnTo>
                  <a:pt x="69651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946922" y="1750219"/>
            <a:ext cx="169665" cy="357188"/>
          </a:xfrm>
          <a:custGeom>
            <a:avLst/>
            <a:gdLst/>
            <a:ahLst/>
            <a:cxnLst/>
            <a:rect l="0" t="0" r="0" b="0"/>
            <a:pathLst>
              <a:path w="169665" h="357188">
                <a:moveTo>
                  <a:pt x="17859" y="71437"/>
                </a:moveTo>
                <a:lnTo>
                  <a:pt x="17859" y="71437"/>
                </a:lnTo>
                <a:lnTo>
                  <a:pt x="17859" y="71437"/>
                </a:lnTo>
                <a:lnTo>
                  <a:pt x="17859" y="80367"/>
                </a:lnTo>
                <a:lnTo>
                  <a:pt x="26789" y="89296"/>
                </a:lnTo>
                <a:lnTo>
                  <a:pt x="26789" y="116085"/>
                </a:lnTo>
                <a:lnTo>
                  <a:pt x="35719" y="142875"/>
                </a:lnTo>
                <a:lnTo>
                  <a:pt x="35719" y="178593"/>
                </a:lnTo>
                <a:lnTo>
                  <a:pt x="44648" y="214312"/>
                </a:lnTo>
                <a:lnTo>
                  <a:pt x="44648" y="250031"/>
                </a:lnTo>
                <a:lnTo>
                  <a:pt x="53578" y="285750"/>
                </a:lnTo>
                <a:lnTo>
                  <a:pt x="53578" y="312539"/>
                </a:lnTo>
                <a:lnTo>
                  <a:pt x="53578" y="330398"/>
                </a:lnTo>
                <a:lnTo>
                  <a:pt x="53578" y="348257"/>
                </a:lnTo>
                <a:lnTo>
                  <a:pt x="53578" y="348257"/>
                </a:lnTo>
                <a:lnTo>
                  <a:pt x="44648" y="357187"/>
                </a:lnTo>
                <a:lnTo>
                  <a:pt x="44648" y="348257"/>
                </a:lnTo>
                <a:lnTo>
                  <a:pt x="35719" y="330398"/>
                </a:lnTo>
                <a:lnTo>
                  <a:pt x="26789" y="303609"/>
                </a:lnTo>
                <a:lnTo>
                  <a:pt x="17859" y="267890"/>
                </a:lnTo>
                <a:lnTo>
                  <a:pt x="8930" y="232171"/>
                </a:lnTo>
                <a:lnTo>
                  <a:pt x="0" y="187523"/>
                </a:lnTo>
                <a:lnTo>
                  <a:pt x="0" y="142875"/>
                </a:lnTo>
                <a:lnTo>
                  <a:pt x="0" y="107156"/>
                </a:lnTo>
                <a:lnTo>
                  <a:pt x="8930" y="80367"/>
                </a:lnTo>
                <a:lnTo>
                  <a:pt x="17859" y="62507"/>
                </a:lnTo>
                <a:lnTo>
                  <a:pt x="35719" y="44648"/>
                </a:lnTo>
                <a:lnTo>
                  <a:pt x="53578" y="26789"/>
                </a:lnTo>
                <a:lnTo>
                  <a:pt x="80367" y="17859"/>
                </a:lnTo>
                <a:lnTo>
                  <a:pt x="107156" y="8929"/>
                </a:lnTo>
                <a:lnTo>
                  <a:pt x="133945" y="0"/>
                </a:lnTo>
                <a:lnTo>
                  <a:pt x="160734" y="0"/>
                </a:lnTo>
                <a:lnTo>
                  <a:pt x="169664" y="8929"/>
                </a:lnTo>
                <a:lnTo>
                  <a:pt x="169664" y="26789"/>
                </a:lnTo>
                <a:lnTo>
                  <a:pt x="160734" y="62507"/>
                </a:lnTo>
                <a:lnTo>
                  <a:pt x="133945" y="98226"/>
                </a:lnTo>
                <a:lnTo>
                  <a:pt x="98226" y="125015"/>
                </a:lnTo>
                <a:lnTo>
                  <a:pt x="71437" y="160734"/>
                </a:lnTo>
                <a:lnTo>
                  <a:pt x="44648" y="178593"/>
                </a:lnTo>
                <a:lnTo>
                  <a:pt x="35719" y="187523"/>
                </a:lnTo>
                <a:lnTo>
                  <a:pt x="35719" y="178593"/>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134445" y="1723429"/>
            <a:ext cx="187525" cy="241103"/>
          </a:xfrm>
          <a:custGeom>
            <a:avLst/>
            <a:gdLst/>
            <a:ahLst/>
            <a:cxnLst/>
            <a:rect l="0" t="0" r="0" b="0"/>
            <a:pathLst>
              <a:path w="187525" h="241103">
                <a:moveTo>
                  <a:pt x="53578" y="0"/>
                </a:moveTo>
                <a:lnTo>
                  <a:pt x="53578" y="0"/>
                </a:lnTo>
                <a:lnTo>
                  <a:pt x="44649" y="0"/>
                </a:lnTo>
                <a:lnTo>
                  <a:pt x="44649" y="0"/>
                </a:lnTo>
                <a:lnTo>
                  <a:pt x="35719" y="8930"/>
                </a:lnTo>
                <a:lnTo>
                  <a:pt x="26789" y="35719"/>
                </a:lnTo>
                <a:lnTo>
                  <a:pt x="17860" y="62508"/>
                </a:lnTo>
                <a:lnTo>
                  <a:pt x="8930" y="98227"/>
                </a:lnTo>
                <a:lnTo>
                  <a:pt x="8930" y="133946"/>
                </a:lnTo>
                <a:lnTo>
                  <a:pt x="0" y="178594"/>
                </a:lnTo>
                <a:lnTo>
                  <a:pt x="0" y="205383"/>
                </a:lnTo>
                <a:lnTo>
                  <a:pt x="0" y="232172"/>
                </a:lnTo>
                <a:lnTo>
                  <a:pt x="8930" y="241102"/>
                </a:lnTo>
                <a:lnTo>
                  <a:pt x="17860" y="241102"/>
                </a:lnTo>
                <a:lnTo>
                  <a:pt x="35719" y="223243"/>
                </a:lnTo>
                <a:lnTo>
                  <a:pt x="44649" y="205383"/>
                </a:lnTo>
                <a:lnTo>
                  <a:pt x="62508" y="178594"/>
                </a:lnTo>
                <a:lnTo>
                  <a:pt x="80368" y="151805"/>
                </a:lnTo>
                <a:lnTo>
                  <a:pt x="98227" y="116086"/>
                </a:lnTo>
                <a:lnTo>
                  <a:pt x="107157" y="89297"/>
                </a:lnTo>
                <a:lnTo>
                  <a:pt x="116086" y="80368"/>
                </a:lnTo>
                <a:lnTo>
                  <a:pt x="116086" y="80368"/>
                </a:lnTo>
                <a:lnTo>
                  <a:pt x="116086" y="98227"/>
                </a:lnTo>
                <a:lnTo>
                  <a:pt x="107157" y="125016"/>
                </a:lnTo>
                <a:lnTo>
                  <a:pt x="107157" y="160735"/>
                </a:lnTo>
                <a:lnTo>
                  <a:pt x="107157" y="196454"/>
                </a:lnTo>
                <a:lnTo>
                  <a:pt x="116086" y="223243"/>
                </a:lnTo>
                <a:lnTo>
                  <a:pt x="125016" y="241102"/>
                </a:lnTo>
                <a:lnTo>
                  <a:pt x="133946" y="241102"/>
                </a:lnTo>
                <a:lnTo>
                  <a:pt x="151805" y="241102"/>
                </a:lnTo>
                <a:lnTo>
                  <a:pt x="169664" y="223243"/>
                </a:lnTo>
                <a:lnTo>
                  <a:pt x="187524" y="187524"/>
                </a:lnTo>
                <a:lnTo>
                  <a:pt x="187524"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330898" y="1714500"/>
            <a:ext cx="98228" cy="321470"/>
          </a:xfrm>
          <a:custGeom>
            <a:avLst/>
            <a:gdLst/>
            <a:ahLst/>
            <a:cxnLst/>
            <a:rect l="0" t="0" r="0" b="0"/>
            <a:pathLst>
              <a:path w="98228" h="321470">
                <a:moveTo>
                  <a:pt x="53579" y="0"/>
                </a:moveTo>
                <a:lnTo>
                  <a:pt x="44649" y="8929"/>
                </a:lnTo>
                <a:lnTo>
                  <a:pt x="35719" y="8929"/>
                </a:lnTo>
                <a:lnTo>
                  <a:pt x="35719" y="17859"/>
                </a:lnTo>
                <a:lnTo>
                  <a:pt x="26790" y="17859"/>
                </a:lnTo>
                <a:lnTo>
                  <a:pt x="17860" y="26789"/>
                </a:lnTo>
                <a:lnTo>
                  <a:pt x="8930" y="44648"/>
                </a:lnTo>
                <a:lnTo>
                  <a:pt x="0" y="62508"/>
                </a:lnTo>
                <a:lnTo>
                  <a:pt x="0" y="80367"/>
                </a:lnTo>
                <a:lnTo>
                  <a:pt x="0" y="98226"/>
                </a:lnTo>
                <a:lnTo>
                  <a:pt x="0" y="116086"/>
                </a:lnTo>
                <a:lnTo>
                  <a:pt x="8930" y="133945"/>
                </a:lnTo>
                <a:lnTo>
                  <a:pt x="17860" y="133945"/>
                </a:lnTo>
                <a:lnTo>
                  <a:pt x="17860" y="133945"/>
                </a:lnTo>
                <a:lnTo>
                  <a:pt x="35719" y="125015"/>
                </a:lnTo>
                <a:lnTo>
                  <a:pt x="44649" y="107156"/>
                </a:lnTo>
                <a:lnTo>
                  <a:pt x="53579" y="89297"/>
                </a:lnTo>
                <a:lnTo>
                  <a:pt x="62508" y="62508"/>
                </a:lnTo>
                <a:lnTo>
                  <a:pt x="71438" y="35719"/>
                </a:lnTo>
                <a:lnTo>
                  <a:pt x="80368" y="26789"/>
                </a:lnTo>
                <a:lnTo>
                  <a:pt x="89297" y="17859"/>
                </a:lnTo>
                <a:lnTo>
                  <a:pt x="89297" y="17859"/>
                </a:lnTo>
                <a:lnTo>
                  <a:pt x="98227" y="26789"/>
                </a:lnTo>
                <a:lnTo>
                  <a:pt x="98227" y="44648"/>
                </a:lnTo>
                <a:lnTo>
                  <a:pt x="89297" y="71437"/>
                </a:lnTo>
                <a:lnTo>
                  <a:pt x="89297" y="107156"/>
                </a:lnTo>
                <a:lnTo>
                  <a:pt x="89297" y="142875"/>
                </a:lnTo>
                <a:lnTo>
                  <a:pt x="98227" y="187523"/>
                </a:lnTo>
                <a:lnTo>
                  <a:pt x="98227" y="223242"/>
                </a:lnTo>
                <a:lnTo>
                  <a:pt x="98227" y="258961"/>
                </a:lnTo>
                <a:lnTo>
                  <a:pt x="98227" y="285750"/>
                </a:lnTo>
                <a:lnTo>
                  <a:pt x="98227" y="312539"/>
                </a:lnTo>
                <a:lnTo>
                  <a:pt x="89297" y="321469"/>
                </a:lnTo>
                <a:lnTo>
                  <a:pt x="89297" y="321469"/>
                </a:lnTo>
                <a:lnTo>
                  <a:pt x="80368" y="303609"/>
                </a:lnTo>
                <a:lnTo>
                  <a:pt x="71438" y="267890"/>
                </a:lnTo>
                <a:lnTo>
                  <a:pt x="71438"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455914" y="1643062"/>
            <a:ext cx="142876" cy="187525"/>
          </a:xfrm>
          <a:custGeom>
            <a:avLst/>
            <a:gdLst/>
            <a:ahLst/>
            <a:cxnLst/>
            <a:rect l="0" t="0" r="0" b="0"/>
            <a:pathLst>
              <a:path w="142876" h="187525">
                <a:moveTo>
                  <a:pt x="0" y="107157"/>
                </a:moveTo>
                <a:lnTo>
                  <a:pt x="0" y="98227"/>
                </a:lnTo>
                <a:lnTo>
                  <a:pt x="0" y="98227"/>
                </a:lnTo>
                <a:lnTo>
                  <a:pt x="0" y="98227"/>
                </a:lnTo>
                <a:lnTo>
                  <a:pt x="8930" y="98227"/>
                </a:lnTo>
                <a:lnTo>
                  <a:pt x="17859" y="89297"/>
                </a:lnTo>
                <a:lnTo>
                  <a:pt x="35719" y="80367"/>
                </a:lnTo>
                <a:lnTo>
                  <a:pt x="53578" y="71438"/>
                </a:lnTo>
                <a:lnTo>
                  <a:pt x="71438" y="53578"/>
                </a:lnTo>
                <a:lnTo>
                  <a:pt x="89297" y="44649"/>
                </a:lnTo>
                <a:lnTo>
                  <a:pt x="98227" y="35719"/>
                </a:lnTo>
                <a:lnTo>
                  <a:pt x="107156" y="26789"/>
                </a:lnTo>
                <a:lnTo>
                  <a:pt x="107156" y="17860"/>
                </a:lnTo>
                <a:lnTo>
                  <a:pt x="107156" y="8930"/>
                </a:lnTo>
                <a:lnTo>
                  <a:pt x="107156" y="0"/>
                </a:lnTo>
                <a:lnTo>
                  <a:pt x="98227" y="0"/>
                </a:lnTo>
                <a:lnTo>
                  <a:pt x="98227" y="17860"/>
                </a:lnTo>
                <a:lnTo>
                  <a:pt x="89297" y="44649"/>
                </a:lnTo>
                <a:lnTo>
                  <a:pt x="80367" y="71438"/>
                </a:lnTo>
                <a:lnTo>
                  <a:pt x="80367" y="107157"/>
                </a:lnTo>
                <a:lnTo>
                  <a:pt x="89297" y="133946"/>
                </a:lnTo>
                <a:lnTo>
                  <a:pt x="107156" y="160735"/>
                </a:lnTo>
                <a:lnTo>
                  <a:pt x="125016" y="178594"/>
                </a:lnTo>
                <a:lnTo>
                  <a:pt x="142875" y="187524"/>
                </a:lnTo>
                <a:lnTo>
                  <a:pt x="142875"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330773" y="2196703"/>
            <a:ext cx="946548" cy="642938"/>
          </a:xfrm>
          <a:custGeom>
            <a:avLst/>
            <a:gdLst/>
            <a:ahLst/>
            <a:cxnLst/>
            <a:rect l="0" t="0" r="0" b="0"/>
            <a:pathLst>
              <a:path w="946548" h="642938">
                <a:moveTo>
                  <a:pt x="0" y="634008"/>
                </a:moveTo>
                <a:lnTo>
                  <a:pt x="0" y="634008"/>
                </a:lnTo>
                <a:lnTo>
                  <a:pt x="0" y="634008"/>
                </a:lnTo>
                <a:lnTo>
                  <a:pt x="0" y="642937"/>
                </a:lnTo>
                <a:lnTo>
                  <a:pt x="0" y="634008"/>
                </a:lnTo>
                <a:lnTo>
                  <a:pt x="0" y="634008"/>
                </a:lnTo>
                <a:lnTo>
                  <a:pt x="8930" y="634008"/>
                </a:lnTo>
                <a:lnTo>
                  <a:pt x="8930" y="625078"/>
                </a:lnTo>
                <a:lnTo>
                  <a:pt x="17860" y="625078"/>
                </a:lnTo>
                <a:lnTo>
                  <a:pt x="26790" y="616148"/>
                </a:lnTo>
                <a:lnTo>
                  <a:pt x="53579" y="598289"/>
                </a:lnTo>
                <a:lnTo>
                  <a:pt x="71438" y="589360"/>
                </a:lnTo>
                <a:lnTo>
                  <a:pt x="98227" y="571500"/>
                </a:lnTo>
                <a:lnTo>
                  <a:pt x="125016" y="553641"/>
                </a:lnTo>
                <a:lnTo>
                  <a:pt x="160735" y="535781"/>
                </a:lnTo>
                <a:lnTo>
                  <a:pt x="196454" y="508992"/>
                </a:lnTo>
                <a:lnTo>
                  <a:pt x="241102" y="482203"/>
                </a:lnTo>
                <a:lnTo>
                  <a:pt x="285750" y="446485"/>
                </a:lnTo>
                <a:lnTo>
                  <a:pt x="339329" y="410766"/>
                </a:lnTo>
                <a:lnTo>
                  <a:pt x="392907" y="383977"/>
                </a:lnTo>
                <a:lnTo>
                  <a:pt x="446485" y="348258"/>
                </a:lnTo>
                <a:lnTo>
                  <a:pt x="500063" y="312539"/>
                </a:lnTo>
                <a:lnTo>
                  <a:pt x="544711" y="276820"/>
                </a:lnTo>
                <a:lnTo>
                  <a:pt x="598290" y="241101"/>
                </a:lnTo>
                <a:lnTo>
                  <a:pt x="651868" y="205383"/>
                </a:lnTo>
                <a:lnTo>
                  <a:pt x="705446" y="178594"/>
                </a:lnTo>
                <a:lnTo>
                  <a:pt x="750094" y="151805"/>
                </a:lnTo>
                <a:lnTo>
                  <a:pt x="785813" y="125016"/>
                </a:lnTo>
                <a:lnTo>
                  <a:pt x="830461" y="98226"/>
                </a:lnTo>
                <a:lnTo>
                  <a:pt x="857250" y="80367"/>
                </a:lnTo>
                <a:lnTo>
                  <a:pt x="884040" y="62508"/>
                </a:lnTo>
                <a:lnTo>
                  <a:pt x="901899" y="44648"/>
                </a:lnTo>
                <a:lnTo>
                  <a:pt x="910829" y="35719"/>
                </a:lnTo>
                <a:lnTo>
                  <a:pt x="928688" y="17859"/>
                </a:lnTo>
                <a:lnTo>
                  <a:pt x="937618" y="8930"/>
                </a:lnTo>
                <a:lnTo>
                  <a:pt x="946547" y="0"/>
                </a:lnTo>
                <a:lnTo>
                  <a:pt x="946547" y="0"/>
                </a:lnTo>
                <a:lnTo>
                  <a:pt x="946547" y="0"/>
                </a:lnTo>
                <a:lnTo>
                  <a:pt x="946547" y="0"/>
                </a:lnTo>
                <a:lnTo>
                  <a:pt x="946547" y="0"/>
                </a:lnTo>
                <a:lnTo>
                  <a:pt x="94654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420195" y="2071687"/>
            <a:ext cx="44650" cy="205384"/>
          </a:xfrm>
          <a:custGeom>
            <a:avLst/>
            <a:gdLst/>
            <a:ahLst/>
            <a:cxnLst/>
            <a:rect l="0" t="0" r="0" b="0"/>
            <a:pathLst>
              <a:path w="44650" h="205384">
                <a:moveTo>
                  <a:pt x="0" y="8930"/>
                </a:moveTo>
                <a:lnTo>
                  <a:pt x="0" y="8930"/>
                </a:lnTo>
                <a:lnTo>
                  <a:pt x="0" y="8930"/>
                </a:lnTo>
                <a:lnTo>
                  <a:pt x="0" y="8930"/>
                </a:lnTo>
                <a:lnTo>
                  <a:pt x="0" y="8930"/>
                </a:lnTo>
                <a:lnTo>
                  <a:pt x="0" y="0"/>
                </a:lnTo>
                <a:lnTo>
                  <a:pt x="0" y="0"/>
                </a:lnTo>
                <a:lnTo>
                  <a:pt x="0" y="0"/>
                </a:lnTo>
                <a:lnTo>
                  <a:pt x="0" y="0"/>
                </a:lnTo>
                <a:lnTo>
                  <a:pt x="0" y="17860"/>
                </a:lnTo>
                <a:lnTo>
                  <a:pt x="8930" y="35719"/>
                </a:lnTo>
                <a:lnTo>
                  <a:pt x="8930" y="62508"/>
                </a:lnTo>
                <a:lnTo>
                  <a:pt x="17860" y="89297"/>
                </a:lnTo>
                <a:lnTo>
                  <a:pt x="26789" y="125016"/>
                </a:lnTo>
                <a:lnTo>
                  <a:pt x="26789" y="151805"/>
                </a:lnTo>
                <a:lnTo>
                  <a:pt x="35719" y="169664"/>
                </a:lnTo>
                <a:lnTo>
                  <a:pt x="35719" y="187524"/>
                </a:lnTo>
                <a:lnTo>
                  <a:pt x="35719" y="196453"/>
                </a:lnTo>
                <a:lnTo>
                  <a:pt x="44649" y="205383"/>
                </a:lnTo>
                <a:lnTo>
                  <a:pt x="44649" y="205383"/>
                </a:lnTo>
                <a:lnTo>
                  <a:pt x="35719" y="196453"/>
                </a:lnTo>
                <a:lnTo>
                  <a:pt x="26789" y="196453"/>
                </a:lnTo>
                <a:lnTo>
                  <a:pt x="17860" y="178594"/>
                </a:lnTo>
                <a:lnTo>
                  <a:pt x="8930" y="160735"/>
                </a:lnTo>
                <a:lnTo>
                  <a:pt x="893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232672" y="1946672"/>
            <a:ext cx="392907" cy="223243"/>
          </a:xfrm>
          <a:custGeom>
            <a:avLst/>
            <a:gdLst/>
            <a:ahLst/>
            <a:cxnLst/>
            <a:rect l="0" t="0" r="0" b="0"/>
            <a:pathLst>
              <a:path w="392907" h="223243">
                <a:moveTo>
                  <a:pt x="17859" y="196453"/>
                </a:moveTo>
                <a:lnTo>
                  <a:pt x="17859" y="196453"/>
                </a:lnTo>
                <a:lnTo>
                  <a:pt x="8930" y="205382"/>
                </a:lnTo>
                <a:lnTo>
                  <a:pt x="0" y="214312"/>
                </a:lnTo>
                <a:lnTo>
                  <a:pt x="0" y="223242"/>
                </a:lnTo>
                <a:lnTo>
                  <a:pt x="8930" y="223242"/>
                </a:lnTo>
                <a:lnTo>
                  <a:pt x="35719" y="223242"/>
                </a:lnTo>
                <a:lnTo>
                  <a:pt x="71437" y="196453"/>
                </a:lnTo>
                <a:lnTo>
                  <a:pt x="125016" y="160734"/>
                </a:lnTo>
                <a:lnTo>
                  <a:pt x="187523" y="116086"/>
                </a:lnTo>
                <a:lnTo>
                  <a:pt x="250031" y="71437"/>
                </a:lnTo>
                <a:lnTo>
                  <a:pt x="303609" y="35718"/>
                </a:lnTo>
                <a:lnTo>
                  <a:pt x="339328" y="17859"/>
                </a:lnTo>
                <a:lnTo>
                  <a:pt x="375047" y="8929"/>
                </a:lnTo>
                <a:lnTo>
                  <a:pt x="383976" y="0"/>
                </a:lnTo>
                <a:lnTo>
                  <a:pt x="392906" y="8929"/>
                </a:lnTo>
                <a:lnTo>
                  <a:pt x="39290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563070" y="2000250"/>
            <a:ext cx="142876" cy="133946"/>
          </a:xfrm>
          <a:custGeom>
            <a:avLst/>
            <a:gdLst/>
            <a:ahLst/>
            <a:cxnLst/>
            <a:rect l="0" t="0" r="0" b="0"/>
            <a:pathLst>
              <a:path w="142876" h="133946">
                <a:moveTo>
                  <a:pt x="26789" y="0"/>
                </a:moveTo>
                <a:lnTo>
                  <a:pt x="17860" y="8929"/>
                </a:lnTo>
                <a:lnTo>
                  <a:pt x="17860" y="26789"/>
                </a:lnTo>
                <a:lnTo>
                  <a:pt x="8930" y="53578"/>
                </a:lnTo>
                <a:lnTo>
                  <a:pt x="0" y="71437"/>
                </a:lnTo>
                <a:lnTo>
                  <a:pt x="0" y="98226"/>
                </a:lnTo>
                <a:lnTo>
                  <a:pt x="0" y="116086"/>
                </a:lnTo>
                <a:lnTo>
                  <a:pt x="0" y="125015"/>
                </a:lnTo>
                <a:lnTo>
                  <a:pt x="8930" y="133945"/>
                </a:lnTo>
                <a:lnTo>
                  <a:pt x="17860" y="133945"/>
                </a:lnTo>
                <a:lnTo>
                  <a:pt x="26789" y="116086"/>
                </a:lnTo>
                <a:lnTo>
                  <a:pt x="44649" y="107156"/>
                </a:lnTo>
                <a:lnTo>
                  <a:pt x="53578" y="89297"/>
                </a:lnTo>
                <a:lnTo>
                  <a:pt x="62508" y="71437"/>
                </a:lnTo>
                <a:lnTo>
                  <a:pt x="71438" y="62508"/>
                </a:lnTo>
                <a:lnTo>
                  <a:pt x="71438" y="53578"/>
                </a:lnTo>
                <a:lnTo>
                  <a:pt x="80368" y="53578"/>
                </a:lnTo>
                <a:lnTo>
                  <a:pt x="80368" y="62508"/>
                </a:lnTo>
                <a:lnTo>
                  <a:pt x="89297" y="71437"/>
                </a:lnTo>
                <a:lnTo>
                  <a:pt x="89297" y="80367"/>
                </a:lnTo>
                <a:lnTo>
                  <a:pt x="89297" y="80367"/>
                </a:lnTo>
                <a:lnTo>
                  <a:pt x="98227" y="80367"/>
                </a:lnTo>
                <a:lnTo>
                  <a:pt x="107157" y="71437"/>
                </a:lnTo>
                <a:lnTo>
                  <a:pt x="116086" y="62508"/>
                </a:lnTo>
                <a:lnTo>
                  <a:pt x="125016" y="35719"/>
                </a:lnTo>
                <a:lnTo>
                  <a:pt x="142875" y="8929"/>
                </a:lnTo>
                <a:lnTo>
                  <a:pt x="14287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750594" y="1794867"/>
            <a:ext cx="133946" cy="241103"/>
          </a:xfrm>
          <a:custGeom>
            <a:avLst/>
            <a:gdLst/>
            <a:ahLst/>
            <a:cxnLst/>
            <a:rect l="0" t="0" r="0" b="0"/>
            <a:pathLst>
              <a:path w="133946" h="241103">
                <a:moveTo>
                  <a:pt x="0" y="0"/>
                </a:moveTo>
                <a:lnTo>
                  <a:pt x="0" y="0"/>
                </a:lnTo>
                <a:lnTo>
                  <a:pt x="0" y="8930"/>
                </a:lnTo>
                <a:lnTo>
                  <a:pt x="0" y="26789"/>
                </a:lnTo>
                <a:lnTo>
                  <a:pt x="0" y="53578"/>
                </a:lnTo>
                <a:lnTo>
                  <a:pt x="0" y="89297"/>
                </a:lnTo>
                <a:lnTo>
                  <a:pt x="8929" y="133945"/>
                </a:lnTo>
                <a:lnTo>
                  <a:pt x="8929" y="160734"/>
                </a:lnTo>
                <a:lnTo>
                  <a:pt x="8929" y="196453"/>
                </a:lnTo>
                <a:lnTo>
                  <a:pt x="0" y="223242"/>
                </a:lnTo>
                <a:lnTo>
                  <a:pt x="0" y="241102"/>
                </a:lnTo>
                <a:lnTo>
                  <a:pt x="0" y="241102"/>
                </a:lnTo>
                <a:lnTo>
                  <a:pt x="0" y="241102"/>
                </a:lnTo>
                <a:lnTo>
                  <a:pt x="8929" y="223242"/>
                </a:lnTo>
                <a:lnTo>
                  <a:pt x="17859" y="196453"/>
                </a:lnTo>
                <a:lnTo>
                  <a:pt x="35719" y="160734"/>
                </a:lnTo>
                <a:lnTo>
                  <a:pt x="53578" y="125016"/>
                </a:lnTo>
                <a:lnTo>
                  <a:pt x="80367" y="98227"/>
                </a:lnTo>
                <a:lnTo>
                  <a:pt x="107156" y="71437"/>
                </a:lnTo>
                <a:lnTo>
                  <a:pt x="125015" y="62508"/>
                </a:lnTo>
                <a:lnTo>
                  <a:pt x="133945" y="71437"/>
                </a:lnTo>
                <a:lnTo>
                  <a:pt x="133945" y="89297"/>
                </a:lnTo>
                <a:lnTo>
                  <a:pt x="125015" y="107156"/>
                </a:lnTo>
                <a:lnTo>
                  <a:pt x="116086" y="142875"/>
                </a:lnTo>
                <a:lnTo>
                  <a:pt x="98226" y="169664"/>
                </a:lnTo>
                <a:lnTo>
                  <a:pt x="89297" y="196453"/>
                </a:lnTo>
                <a:lnTo>
                  <a:pt x="80367" y="214312"/>
                </a:lnTo>
                <a:lnTo>
                  <a:pt x="71437" y="214312"/>
                </a:lnTo>
                <a:lnTo>
                  <a:pt x="80367" y="205383"/>
                </a:lnTo>
                <a:lnTo>
                  <a:pt x="89297" y="178594"/>
                </a:lnTo>
                <a:lnTo>
                  <a:pt x="8929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920258" y="1643062"/>
            <a:ext cx="62509" cy="321470"/>
          </a:xfrm>
          <a:custGeom>
            <a:avLst/>
            <a:gdLst/>
            <a:ahLst/>
            <a:cxnLst/>
            <a:rect l="0" t="0" r="0" b="0"/>
            <a:pathLst>
              <a:path w="62509" h="321470">
                <a:moveTo>
                  <a:pt x="0" y="0"/>
                </a:moveTo>
                <a:lnTo>
                  <a:pt x="0" y="8930"/>
                </a:lnTo>
                <a:lnTo>
                  <a:pt x="0" y="8930"/>
                </a:lnTo>
                <a:lnTo>
                  <a:pt x="0" y="17860"/>
                </a:lnTo>
                <a:lnTo>
                  <a:pt x="8930" y="44649"/>
                </a:lnTo>
                <a:lnTo>
                  <a:pt x="8930" y="71438"/>
                </a:lnTo>
                <a:lnTo>
                  <a:pt x="8930" y="116086"/>
                </a:lnTo>
                <a:lnTo>
                  <a:pt x="17859" y="151805"/>
                </a:lnTo>
                <a:lnTo>
                  <a:pt x="17859" y="196453"/>
                </a:lnTo>
                <a:lnTo>
                  <a:pt x="26789" y="232172"/>
                </a:lnTo>
                <a:lnTo>
                  <a:pt x="26789" y="267891"/>
                </a:lnTo>
                <a:lnTo>
                  <a:pt x="35719" y="294680"/>
                </a:lnTo>
                <a:lnTo>
                  <a:pt x="44648" y="312539"/>
                </a:lnTo>
                <a:lnTo>
                  <a:pt x="44648" y="321469"/>
                </a:lnTo>
                <a:lnTo>
                  <a:pt x="53578" y="321469"/>
                </a:lnTo>
                <a:lnTo>
                  <a:pt x="62508" y="303610"/>
                </a:lnTo>
                <a:lnTo>
                  <a:pt x="62508"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000625" y="1785937"/>
            <a:ext cx="89298" cy="98228"/>
          </a:xfrm>
          <a:custGeom>
            <a:avLst/>
            <a:gdLst/>
            <a:ahLst/>
            <a:cxnLst/>
            <a:rect l="0" t="0" r="0" b="0"/>
            <a:pathLst>
              <a:path w="89298" h="98228">
                <a:moveTo>
                  <a:pt x="0" y="80367"/>
                </a:moveTo>
                <a:lnTo>
                  <a:pt x="0" y="80367"/>
                </a:lnTo>
                <a:lnTo>
                  <a:pt x="0" y="80367"/>
                </a:lnTo>
                <a:lnTo>
                  <a:pt x="0" y="80367"/>
                </a:lnTo>
                <a:lnTo>
                  <a:pt x="8930" y="80367"/>
                </a:lnTo>
                <a:lnTo>
                  <a:pt x="8930" y="71438"/>
                </a:lnTo>
                <a:lnTo>
                  <a:pt x="26789" y="71438"/>
                </a:lnTo>
                <a:lnTo>
                  <a:pt x="35719" y="62508"/>
                </a:lnTo>
                <a:lnTo>
                  <a:pt x="53578" y="53578"/>
                </a:lnTo>
                <a:lnTo>
                  <a:pt x="62508" y="44649"/>
                </a:lnTo>
                <a:lnTo>
                  <a:pt x="80367" y="35719"/>
                </a:lnTo>
                <a:lnTo>
                  <a:pt x="89297" y="26789"/>
                </a:lnTo>
                <a:lnTo>
                  <a:pt x="89297" y="17860"/>
                </a:lnTo>
                <a:lnTo>
                  <a:pt x="89297" y="17860"/>
                </a:lnTo>
                <a:lnTo>
                  <a:pt x="80367" y="8930"/>
                </a:lnTo>
                <a:lnTo>
                  <a:pt x="71438" y="0"/>
                </a:lnTo>
                <a:lnTo>
                  <a:pt x="62508" y="0"/>
                </a:lnTo>
                <a:lnTo>
                  <a:pt x="53578" y="8930"/>
                </a:lnTo>
                <a:lnTo>
                  <a:pt x="44648" y="17860"/>
                </a:lnTo>
                <a:lnTo>
                  <a:pt x="44648" y="35719"/>
                </a:lnTo>
                <a:lnTo>
                  <a:pt x="44648" y="53578"/>
                </a:lnTo>
                <a:lnTo>
                  <a:pt x="44648" y="62508"/>
                </a:lnTo>
                <a:lnTo>
                  <a:pt x="53578" y="80367"/>
                </a:lnTo>
                <a:lnTo>
                  <a:pt x="71438" y="89297"/>
                </a:lnTo>
                <a:lnTo>
                  <a:pt x="80367" y="98227"/>
                </a:lnTo>
                <a:lnTo>
                  <a:pt x="89297" y="98227"/>
                </a:lnTo>
                <a:lnTo>
                  <a:pt x="8929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518297" y="2348508"/>
            <a:ext cx="910829" cy="508993"/>
          </a:xfrm>
          <a:custGeom>
            <a:avLst/>
            <a:gdLst/>
            <a:ahLst/>
            <a:cxnLst/>
            <a:rect l="0" t="0" r="0" b="0"/>
            <a:pathLst>
              <a:path w="910829" h="508993">
                <a:moveTo>
                  <a:pt x="0" y="508992"/>
                </a:moveTo>
                <a:lnTo>
                  <a:pt x="0" y="500062"/>
                </a:lnTo>
                <a:lnTo>
                  <a:pt x="0" y="500062"/>
                </a:lnTo>
                <a:lnTo>
                  <a:pt x="0" y="500062"/>
                </a:lnTo>
                <a:lnTo>
                  <a:pt x="0" y="500062"/>
                </a:lnTo>
                <a:lnTo>
                  <a:pt x="8930" y="500062"/>
                </a:lnTo>
                <a:lnTo>
                  <a:pt x="8930" y="491132"/>
                </a:lnTo>
                <a:lnTo>
                  <a:pt x="8930" y="491132"/>
                </a:lnTo>
                <a:lnTo>
                  <a:pt x="17859" y="491132"/>
                </a:lnTo>
                <a:lnTo>
                  <a:pt x="17859" y="491132"/>
                </a:lnTo>
                <a:lnTo>
                  <a:pt x="26789" y="491132"/>
                </a:lnTo>
                <a:lnTo>
                  <a:pt x="35719" y="491132"/>
                </a:lnTo>
                <a:lnTo>
                  <a:pt x="53578" y="482203"/>
                </a:lnTo>
                <a:lnTo>
                  <a:pt x="62508" y="473273"/>
                </a:lnTo>
                <a:lnTo>
                  <a:pt x="80367" y="455413"/>
                </a:lnTo>
                <a:lnTo>
                  <a:pt x="98226" y="437555"/>
                </a:lnTo>
                <a:lnTo>
                  <a:pt x="125016" y="419695"/>
                </a:lnTo>
                <a:lnTo>
                  <a:pt x="142875" y="401836"/>
                </a:lnTo>
                <a:lnTo>
                  <a:pt x="169664" y="383976"/>
                </a:lnTo>
                <a:lnTo>
                  <a:pt x="196453" y="366117"/>
                </a:lnTo>
                <a:lnTo>
                  <a:pt x="232172" y="348258"/>
                </a:lnTo>
                <a:lnTo>
                  <a:pt x="258961" y="330398"/>
                </a:lnTo>
                <a:lnTo>
                  <a:pt x="276820" y="321469"/>
                </a:lnTo>
                <a:lnTo>
                  <a:pt x="303609" y="303609"/>
                </a:lnTo>
                <a:lnTo>
                  <a:pt x="330398" y="285750"/>
                </a:lnTo>
                <a:lnTo>
                  <a:pt x="357187" y="267890"/>
                </a:lnTo>
                <a:lnTo>
                  <a:pt x="383976" y="250031"/>
                </a:lnTo>
                <a:lnTo>
                  <a:pt x="410766" y="241101"/>
                </a:lnTo>
                <a:lnTo>
                  <a:pt x="437555" y="223242"/>
                </a:lnTo>
                <a:lnTo>
                  <a:pt x="464344" y="214312"/>
                </a:lnTo>
                <a:lnTo>
                  <a:pt x="491133" y="196453"/>
                </a:lnTo>
                <a:lnTo>
                  <a:pt x="526851" y="187523"/>
                </a:lnTo>
                <a:lnTo>
                  <a:pt x="553641" y="178594"/>
                </a:lnTo>
                <a:lnTo>
                  <a:pt x="580430" y="160734"/>
                </a:lnTo>
                <a:lnTo>
                  <a:pt x="607219" y="151805"/>
                </a:lnTo>
                <a:lnTo>
                  <a:pt x="634008" y="133945"/>
                </a:lnTo>
                <a:lnTo>
                  <a:pt x="651867" y="125015"/>
                </a:lnTo>
                <a:lnTo>
                  <a:pt x="678656" y="107156"/>
                </a:lnTo>
                <a:lnTo>
                  <a:pt x="696516" y="98226"/>
                </a:lnTo>
                <a:lnTo>
                  <a:pt x="714375" y="89296"/>
                </a:lnTo>
                <a:lnTo>
                  <a:pt x="723305" y="80367"/>
                </a:lnTo>
                <a:lnTo>
                  <a:pt x="741164" y="71437"/>
                </a:lnTo>
                <a:lnTo>
                  <a:pt x="759023" y="62507"/>
                </a:lnTo>
                <a:lnTo>
                  <a:pt x="776883" y="62507"/>
                </a:lnTo>
                <a:lnTo>
                  <a:pt x="794742" y="62507"/>
                </a:lnTo>
                <a:lnTo>
                  <a:pt x="812601" y="53578"/>
                </a:lnTo>
                <a:lnTo>
                  <a:pt x="830461" y="44648"/>
                </a:lnTo>
                <a:lnTo>
                  <a:pt x="839391" y="44648"/>
                </a:lnTo>
                <a:lnTo>
                  <a:pt x="857250" y="35718"/>
                </a:lnTo>
                <a:lnTo>
                  <a:pt x="866180" y="26789"/>
                </a:lnTo>
                <a:lnTo>
                  <a:pt x="884039" y="26789"/>
                </a:lnTo>
                <a:lnTo>
                  <a:pt x="892969" y="17859"/>
                </a:lnTo>
                <a:lnTo>
                  <a:pt x="892969" y="17859"/>
                </a:lnTo>
                <a:lnTo>
                  <a:pt x="901898" y="17859"/>
                </a:lnTo>
                <a:lnTo>
                  <a:pt x="901898" y="17859"/>
                </a:lnTo>
                <a:lnTo>
                  <a:pt x="901898" y="17859"/>
                </a:lnTo>
                <a:lnTo>
                  <a:pt x="910828" y="17859"/>
                </a:lnTo>
                <a:lnTo>
                  <a:pt x="910828" y="26789"/>
                </a:lnTo>
                <a:lnTo>
                  <a:pt x="910828" y="26789"/>
                </a:lnTo>
                <a:lnTo>
                  <a:pt x="910828" y="26789"/>
                </a:lnTo>
                <a:lnTo>
                  <a:pt x="910828" y="26789"/>
                </a:lnTo>
                <a:lnTo>
                  <a:pt x="910828" y="17859"/>
                </a:lnTo>
                <a:lnTo>
                  <a:pt x="910828" y="8929"/>
                </a:lnTo>
                <a:lnTo>
                  <a:pt x="910828" y="0"/>
                </a:lnTo>
                <a:lnTo>
                  <a:pt x="9108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563070" y="2250281"/>
            <a:ext cx="214314" cy="205384"/>
          </a:xfrm>
          <a:custGeom>
            <a:avLst/>
            <a:gdLst/>
            <a:ahLst/>
            <a:cxnLst/>
            <a:rect l="0" t="0" r="0" b="0"/>
            <a:pathLst>
              <a:path w="214314" h="205384">
                <a:moveTo>
                  <a:pt x="0" y="133945"/>
                </a:moveTo>
                <a:lnTo>
                  <a:pt x="0" y="133945"/>
                </a:lnTo>
                <a:lnTo>
                  <a:pt x="0" y="142875"/>
                </a:lnTo>
                <a:lnTo>
                  <a:pt x="8930" y="142875"/>
                </a:lnTo>
                <a:lnTo>
                  <a:pt x="17860" y="151805"/>
                </a:lnTo>
                <a:lnTo>
                  <a:pt x="35719" y="142875"/>
                </a:lnTo>
                <a:lnTo>
                  <a:pt x="53578" y="133945"/>
                </a:lnTo>
                <a:lnTo>
                  <a:pt x="80368" y="125016"/>
                </a:lnTo>
                <a:lnTo>
                  <a:pt x="89297" y="107156"/>
                </a:lnTo>
                <a:lnTo>
                  <a:pt x="107157" y="80367"/>
                </a:lnTo>
                <a:lnTo>
                  <a:pt x="116086" y="53578"/>
                </a:lnTo>
                <a:lnTo>
                  <a:pt x="125016" y="35719"/>
                </a:lnTo>
                <a:lnTo>
                  <a:pt x="125016" y="17859"/>
                </a:lnTo>
                <a:lnTo>
                  <a:pt x="125016" y="0"/>
                </a:lnTo>
                <a:lnTo>
                  <a:pt x="116086" y="0"/>
                </a:lnTo>
                <a:lnTo>
                  <a:pt x="107157" y="26789"/>
                </a:lnTo>
                <a:lnTo>
                  <a:pt x="98227" y="53578"/>
                </a:lnTo>
                <a:lnTo>
                  <a:pt x="89297" y="98227"/>
                </a:lnTo>
                <a:lnTo>
                  <a:pt x="89297" y="133945"/>
                </a:lnTo>
                <a:lnTo>
                  <a:pt x="89297" y="160734"/>
                </a:lnTo>
                <a:lnTo>
                  <a:pt x="98227" y="187523"/>
                </a:lnTo>
                <a:lnTo>
                  <a:pt x="107157" y="205383"/>
                </a:lnTo>
                <a:lnTo>
                  <a:pt x="125016" y="205383"/>
                </a:lnTo>
                <a:lnTo>
                  <a:pt x="151805" y="205383"/>
                </a:lnTo>
                <a:lnTo>
                  <a:pt x="169664" y="187523"/>
                </a:lnTo>
                <a:lnTo>
                  <a:pt x="196453" y="151805"/>
                </a:lnTo>
                <a:lnTo>
                  <a:pt x="205383" y="116086"/>
                </a:lnTo>
                <a:lnTo>
                  <a:pt x="214313" y="80367"/>
                </a:lnTo>
                <a:lnTo>
                  <a:pt x="214313"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786313" y="2214562"/>
            <a:ext cx="151805" cy="169665"/>
          </a:xfrm>
          <a:custGeom>
            <a:avLst/>
            <a:gdLst/>
            <a:ahLst/>
            <a:cxnLst/>
            <a:rect l="0" t="0" r="0" b="0"/>
            <a:pathLst>
              <a:path w="151805" h="169665">
                <a:moveTo>
                  <a:pt x="0" y="35719"/>
                </a:moveTo>
                <a:lnTo>
                  <a:pt x="0" y="35719"/>
                </a:lnTo>
                <a:lnTo>
                  <a:pt x="0" y="53578"/>
                </a:lnTo>
                <a:lnTo>
                  <a:pt x="0" y="71438"/>
                </a:lnTo>
                <a:lnTo>
                  <a:pt x="0" y="89297"/>
                </a:lnTo>
                <a:lnTo>
                  <a:pt x="0" y="116086"/>
                </a:lnTo>
                <a:lnTo>
                  <a:pt x="8929" y="133946"/>
                </a:lnTo>
                <a:lnTo>
                  <a:pt x="8929" y="151805"/>
                </a:lnTo>
                <a:lnTo>
                  <a:pt x="17859" y="169664"/>
                </a:lnTo>
                <a:lnTo>
                  <a:pt x="17859" y="169664"/>
                </a:lnTo>
                <a:lnTo>
                  <a:pt x="26789" y="169664"/>
                </a:lnTo>
                <a:lnTo>
                  <a:pt x="26789" y="151805"/>
                </a:lnTo>
                <a:lnTo>
                  <a:pt x="35718" y="133946"/>
                </a:lnTo>
                <a:lnTo>
                  <a:pt x="35718" y="98227"/>
                </a:lnTo>
                <a:lnTo>
                  <a:pt x="44648" y="62508"/>
                </a:lnTo>
                <a:lnTo>
                  <a:pt x="53578" y="35719"/>
                </a:lnTo>
                <a:lnTo>
                  <a:pt x="62507" y="8930"/>
                </a:lnTo>
                <a:lnTo>
                  <a:pt x="71437" y="8930"/>
                </a:lnTo>
                <a:lnTo>
                  <a:pt x="80367" y="8930"/>
                </a:lnTo>
                <a:lnTo>
                  <a:pt x="89296" y="35719"/>
                </a:lnTo>
                <a:lnTo>
                  <a:pt x="98226" y="62508"/>
                </a:lnTo>
                <a:lnTo>
                  <a:pt x="98226" y="89297"/>
                </a:lnTo>
                <a:lnTo>
                  <a:pt x="107156" y="116086"/>
                </a:lnTo>
                <a:lnTo>
                  <a:pt x="116085" y="133946"/>
                </a:lnTo>
                <a:lnTo>
                  <a:pt x="116085" y="142875"/>
                </a:lnTo>
                <a:lnTo>
                  <a:pt x="125015" y="142875"/>
                </a:lnTo>
                <a:lnTo>
                  <a:pt x="125015" y="125016"/>
                </a:lnTo>
                <a:lnTo>
                  <a:pt x="133945" y="98227"/>
                </a:lnTo>
                <a:lnTo>
                  <a:pt x="142875" y="53578"/>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4929188" y="2009179"/>
            <a:ext cx="80368" cy="258962"/>
          </a:xfrm>
          <a:custGeom>
            <a:avLst/>
            <a:gdLst/>
            <a:ahLst/>
            <a:cxnLst/>
            <a:rect l="0" t="0" r="0" b="0"/>
            <a:pathLst>
              <a:path w="80368" h="258962">
                <a:moveTo>
                  <a:pt x="71437" y="0"/>
                </a:moveTo>
                <a:lnTo>
                  <a:pt x="62507" y="8930"/>
                </a:lnTo>
                <a:lnTo>
                  <a:pt x="62507" y="8930"/>
                </a:lnTo>
                <a:lnTo>
                  <a:pt x="53578" y="17860"/>
                </a:lnTo>
                <a:lnTo>
                  <a:pt x="53578" y="35719"/>
                </a:lnTo>
                <a:lnTo>
                  <a:pt x="53578" y="44649"/>
                </a:lnTo>
                <a:lnTo>
                  <a:pt x="53578" y="71438"/>
                </a:lnTo>
                <a:lnTo>
                  <a:pt x="62507" y="98227"/>
                </a:lnTo>
                <a:lnTo>
                  <a:pt x="62507" y="125016"/>
                </a:lnTo>
                <a:lnTo>
                  <a:pt x="71437" y="160735"/>
                </a:lnTo>
                <a:lnTo>
                  <a:pt x="71437" y="187524"/>
                </a:lnTo>
                <a:lnTo>
                  <a:pt x="80367" y="214313"/>
                </a:lnTo>
                <a:lnTo>
                  <a:pt x="71437" y="241102"/>
                </a:lnTo>
                <a:lnTo>
                  <a:pt x="71437" y="258961"/>
                </a:lnTo>
                <a:lnTo>
                  <a:pt x="71437" y="258961"/>
                </a:lnTo>
                <a:lnTo>
                  <a:pt x="62507" y="258961"/>
                </a:lnTo>
                <a:lnTo>
                  <a:pt x="53578" y="258961"/>
                </a:lnTo>
                <a:lnTo>
                  <a:pt x="35718" y="241102"/>
                </a:lnTo>
                <a:lnTo>
                  <a:pt x="17859" y="232172"/>
                </a:lnTo>
                <a:lnTo>
                  <a:pt x="0" y="205383"/>
                </a:lnTo>
                <a:lnTo>
                  <a:pt x="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4875609" y="2053828"/>
            <a:ext cx="241103" cy="98227"/>
          </a:xfrm>
          <a:custGeom>
            <a:avLst/>
            <a:gdLst/>
            <a:ahLst/>
            <a:cxnLst/>
            <a:rect l="0" t="0" r="0" b="0"/>
            <a:pathLst>
              <a:path w="241103" h="98227">
                <a:moveTo>
                  <a:pt x="0" y="98226"/>
                </a:moveTo>
                <a:lnTo>
                  <a:pt x="8930" y="98226"/>
                </a:lnTo>
                <a:lnTo>
                  <a:pt x="17860" y="89297"/>
                </a:lnTo>
                <a:lnTo>
                  <a:pt x="26789" y="89297"/>
                </a:lnTo>
                <a:lnTo>
                  <a:pt x="53579" y="80367"/>
                </a:lnTo>
                <a:lnTo>
                  <a:pt x="80368" y="62508"/>
                </a:lnTo>
                <a:lnTo>
                  <a:pt x="116086" y="53578"/>
                </a:lnTo>
                <a:lnTo>
                  <a:pt x="151805" y="44648"/>
                </a:lnTo>
                <a:lnTo>
                  <a:pt x="178594" y="26789"/>
                </a:lnTo>
                <a:lnTo>
                  <a:pt x="205383" y="17859"/>
                </a:lnTo>
                <a:lnTo>
                  <a:pt x="223243" y="8930"/>
                </a:lnTo>
                <a:lnTo>
                  <a:pt x="232172" y="8930"/>
                </a:lnTo>
                <a:lnTo>
                  <a:pt x="241102" y="8930"/>
                </a:lnTo>
                <a:lnTo>
                  <a:pt x="241102" y="0"/>
                </a:lnTo>
                <a:lnTo>
                  <a:pt x="241102" y="0"/>
                </a:lnTo>
                <a:lnTo>
                  <a:pt x="241102" y="0"/>
                </a:lnTo>
                <a:lnTo>
                  <a:pt x="24110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098852" y="2062758"/>
            <a:ext cx="107157" cy="142876"/>
          </a:xfrm>
          <a:custGeom>
            <a:avLst/>
            <a:gdLst/>
            <a:ahLst/>
            <a:cxnLst/>
            <a:rect l="0" t="0" r="0" b="0"/>
            <a:pathLst>
              <a:path w="107157" h="142876">
                <a:moveTo>
                  <a:pt x="17859" y="44648"/>
                </a:moveTo>
                <a:lnTo>
                  <a:pt x="17859" y="44648"/>
                </a:lnTo>
                <a:lnTo>
                  <a:pt x="8929" y="53578"/>
                </a:lnTo>
                <a:lnTo>
                  <a:pt x="8929" y="71437"/>
                </a:lnTo>
                <a:lnTo>
                  <a:pt x="0" y="80367"/>
                </a:lnTo>
                <a:lnTo>
                  <a:pt x="0" y="98226"/>
                </a:lnTo>
                <a:lnTo>
                  <a:pt x="0" y="116086"/>
                </a:lnTo>
                <a:lnTo>
                  <a:pt x="0" y="125015"/>
                </a:lnTo>
                <a:lnTo>
                  <a:pt x="8929" y="133945"/>
                </a:lnTo>
                <a:lnTo>
                  <a:pt x="8929" y="142875"/>
                </a:lnTo>
                <a:lnTo>
                  <a:pt x="17859" y="142875"/>
                </a:lnTo>
                <a:lnTo>
                  <a:pt x="26789" y="133945"/>
                </a:lnTo>
                <a:lnTo>
                  <a:pt x="35718" y="125015"/>
                </a:lnTo>
                <a:lnTo>
                  <a:pt x="44648" y="107156"/>
                </a:lnTo>
                <a:lnTo>
                  <a:pt x="53578" y="80367"/>
                </a:lnTo>
                <a:lnTo>
                  <a:pt x="62507" y="53578"/>
                </a:lnTo>
                <a:lnTo>
                  <a:pt x="71437" y="26789"/>
                </a:lnTo>
                <a:lnTo>
                  <a:pt x="80367" y="8929"/>
                </a:lnTo>
                <a:lnTo>
                  <a:pt x="89296" y="0"/>
                </a:lnTo>
                <a:lnTo>
                  <a:pt x="98226" y="0"/>
                </a:lnTo>
                <a:lnTo>
                  <a:pt x="98226" y="8929"/>
                </a:lnTo>
                <a:lnTo>
                  <a:pt x="107156" y="17859"/>
                </a:lnTo>
                <a:lnTo>
                  <a:pt x="107156" y="26789"/>
                </a:lnTo>
                <a:lnTo>
                  <a:pt x="107156" y="35718"/>
                </a:lnTo>
                <a:lnTo>
                  <a:pt x="10715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232797" y="2053828"/>
            <a:ext cx="98227" cy="160735"/>
          </a:xfrm>
          <a:custGeom>
            <a:avLst/>
            <a:gdLst/>
            <a:ahLst/>
            <a:cxnLst/>
            <a:rect l="0" t="0" r="0" b="0"/>
            <a:pathLst>
              <a:path w="98227" h="160735">
                <a:moveTo>
                  <a:pt x="0" y="17859"/>
                </a:moveTo>
                <a:lnTo>
                  <a:pt x="0" y="17859"/>
                </a:lnTo>
                <a:lnTo>
                  <a:pt x="0" y="17859"/>
                </a:lnTo>
                <a:lnTo>
                  <a:pt x="0" y="26789"/>
                </a:lnTo>
                <a:lnTo>
                  <a:pt x="0" y="35719"/>
                </a:lnTo>
                <a:lnTo>
                  <a:pt x="8930" y="35719"/>
                </a:lnTo>
                <a:lnTo>
                  <a:pt x="8930" y="44648"/>
                </a:lnTo>
                <a:lnTo>
                  <a:pt x="17859" y="44648"/>
                </a:lnTo>
                <a:lnTo>
                  <a:pt x="26789" y="35719"/>
                </a:lnTo>
                <a:lnTo>
                  <a:pt x="35719" y="26789"/>
                </a:lnTo>
                <a:lnTo>
                  <a:pt x="53578" y="17859"/>
                </a:lnTo>
                <a:lnTo>
                  <a:pt x="62508" y="8930"/>
                </a:lnTo>
                <a:lnTo>
                  <a:pt x="71437" y="0"/>
                </a:lnTo>
                <a:lnTo>
                  <a:pt x="80367" y="0"/>
                </a:lnTo>
                <a:lnTo>
                  <a:pt x="89297" y="0"/>
                </a:lnTo>
                <a:lnTo>
                  <a:pt x="89297" y="17859"/>
                </a:lnTo>
                <a:lnTo>
                  <a:pt x="98226" y="35719"/>
                </a:lnTo>
                <a:lnTo>
                  <a:pt x="98226" y="53578"/>
                </a:lnTo>
                <a:lnTo>
                  <a:pt x="98226" y="80367"/>
                </a:lnTo>
                <a:lnTo>
                  <a:pt x="98226" y="98226"/>
                </a:lnTo>
                <a:lnTo>
                  <a:pt x="98226" y="116086"/>
                </a:lnTo>
                <a:lnTo>
                  <a:pt x="98226" y="133945"/>
                </a:lnTo>
                <a:lnTo>
                  <a:pt x="89297" y="142875"/>
                </a:lnTo>
                <a:lnTo>
                  <a:pt x="89297" y="151805"/>
                </a:lnTo>
                <a:lnTo>
                  <a:pt x="80367" y="160734"/>
                </a:lnTo>
                <a:lnTo>
                  <a:pt x="71437" y="151805"/>
                </a:lnTo>
                <a:lnTo>
                  <a:pt x="7143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3839766" y="4054078"/>
            <a:ext cx="2053829" cy="44649"/>
          </a:xfrm>
          <a:custGeom>
            <a:avLst/>
            <a:gdLst/>
            <a:ahLst/>
            <a:cxnLst/>
            <a:rect l="0" t="0" r="0" b="0"/>
            <a:pathLst>
              <a:path w="2053829" h="44649">
                <a:moveTo>
                  <a:pt x="0" y="44648"/>
                </a:moveTo>
                <a:lnTo>
                  <a:pt x="0" y="44648"/>
                </a:lnTo>
                <a:lnTo>
                  <a:pt x="0" y="44648"/>
                </a:lnTo>
                <a:lnTo>
                  <a:pt x="0" y="44648"/>
                </a:lnTo>
                <a:lnTo>
                  <a:pt x="8929" y="44648"/>
                </a:lnTo>
                <a:lnTo>
                  <a:pt x="17859" y="44648"/>
                </a:lnTo>
                <a:lnTo>
                  <a:pt x="26789" y="35718"/>
                </a:lnTo>
                <a:lnTo>
                  <a:pt x="35718" y="35718"/>
                </a:lnTo>
                <a:lnTo>
                  <a:pt x="53578" y="35718"/>
                </a:lnTo>
                <a:lnTo>
                  <a:pt x="62507" y="35718"/>
                </a:lnTo>
                <a:lnTo>
                  <a:pt x="80367" y="35718"/>
                </a:lnTo>
                <a:lnTo>
                  <a:pt x="89297" y="35718"/>
                </a:lnTo>
                <a:lnTo>
                  <a:pt x="107156" y="35718"/>
                </a:lnTo>
                <a:lnTo>
                  <a:pt x="133945" y="35718"/>
                </a:lnTo>
                <a:lnTo>
                  <a:pt x="160734" y="35718"/>
                </a:lnTo>
                <a:lnTo>
                  <a:pt x="187523" y="35718"/>
                </a:lnTo>
                <a:lnTo>
                  <a:pt x="223242" y="35718"/>
                </a:lnTo>
                <a:lnTo>
                  <a:pt x="250031" y="35718"/>
                </a:lnTo>
                <a:lnTo>
                  <a:pt x="285750" y="26789"/>
                </a:lnTo>
                <a:lnTo>
                  <a:pt x="321468" y="26789"/>
                </a:lnTo>
                <a:lnTo>
                  <a:pt x="348257" y="26789"/>
                </a:lnTo>
                <a:lnTo>
                  <a:pt x="375047" y="26789"/>
                </a:lnTo>
                <a:lnTo>
                  <a:pt x="410765" y="26789"/>
                </a:lnTo>
                <a:lnTo>
                  <a:pt x="446484" y="26789"/>
                </a:lnTo>
                <a:lnTo>
                  <a:pt x="482203" y="26789"/>
                </a:lnTo>
                <a:lnTo>
                  <a:pt x="517922" y="35718"/>
                </a:lnTo>
                <a:lnTo>
                  <a:pt x="553640" y="35718"/>
                </a:lnTo>
                <a:lnTo>
                  <a:pt x="589359" y="35718"/>
                </a:lnTo>
                <a:lnTo>
                  <a:pt x="634007" y="35718"/>
                </a:lnTo>
                <a:lnTo>
                  <a:pt x="669726" y="35718"/>
                </a:lnTo>
                <a:lnTo>
                  <a:pt x="705445" y="35718"/>
                </a:lnTo>
                <a:lnTo>
                  <a:pt x="741164" y="35718"/>
                </a:lnTo>
                <a:lnTo>
                  <a:pt x="785812" y="35718"/>
                </a:lnTo>
                <a:lnTo>
                  <a:pt x="812601" y="35718"/>
                </a:lnTo>
                <a:lnTo>
                  <a:pt x="848320" y="35718"/>
                </a:lnTo>
                <a:lnTo>
                  <a:pt x="884039" y="35718"/>
                </a:lnTo>
                <a:lnTo>
                  <a:pt x="919757" y="35718"/>
                </a:lnTo>
                <a:lnTo>
                  <a:pt x="946547" y="35718"/>
                </a:lnTo>
                <a:lnTo>
                  <a:pt x="982265" y="35718"/>
                </a:lnTo>
                <a:lnTo>
                  <a:pt x="1017984" y="35718"/>
                </a:lnTo>
                <a:lnTo>
                  <a:pt x="1053703" y="35718"/>
                </a:lnTo>
                <a:lnTo>
                  <a:pt x="1089422" y="44648"/>
                </a:lnTo>
                <a:lnTo>
                  <a:pt x="1116211" y="44648"/>
                </a:lnTo>
                <a:lnTo>
                  <a:pt x="1151929" y="44648"/>
                </a:lnTo>
                <a:lnTo>
                  <a:pt x="1187648" y="44648"/>
                </a:lnTo>
                <a:lnTo>
                  <a:pt x="1223367" y="44648"/>
                </a:lnTo>
                <a:lnTo>
                  <a:pt x="1259086" y="44648"/>
                </a:lnTo>
                <a:lnTo>
                  <a:pt x="1294804" y="44648"/>
                </a:lnTo>
                <a:lnTo>
                  <a:pt x="1321593" y="35718"/>
                </a:lnTo>
                <a:lnTo>
                  <a:pt x="1357312" y="35718"/>
                </a:lnTo>
                <a:lnTo>
                  <a:pt x="1384101" y="35718"/>
                </a:lnTo>
                <a:lnTo>
                  <a:pt x="1410890" y="35718"/>
                </a:lnTo>
                <a:lnTo>
                  <a:pt x="1446609" y="35718"/>
                </a:lnTo>
                <a:lnTo>
                  <a:pt x="1473398" y="35718"/>
                </a:lnTo>
                <a:lnTo>
                  <a:pt x="1509117" y="35718"/>
                </a:lnTo>
                <a:lnTo>
                  <a:pt x="1544836" y="35718"/>
                </a:lnTo>
                <a:lnTo>
                  <a:pt x="1580554" y="35718"/>
                </a:lnTo>
                <a:lnTo>
                  <a:pt x="1607343" y="35718"/>
                </a:lnTo>
                <a:lnTo>
                  <a:pt x="1634132" y="35718"/>
                </a:lnTo>
                <a:lnTo>
                  <a:pt x="1660922" y="35718"/>
                </a:lnTo>
                <a:lnTo>
                  <a:pt x="1687711" y="35718"/>
                </a:lnTo>
                <a:lnTo>
                  <a:pt x="1714500" y="35718"/>
                </a:lnTo>
                <a:lnTo>
                  <a:pt x="1732359" y="35718"/>
                </a:lnTo>
                <a:lnTo>
                  <a:pt x="1759148" y="26789"/>
                </a:lnTo>
                <a:lnTo>
                  <a:pt x="1777007" y="26789"/>
                </a:lnTo>
                <a:lnTo>
                  <a:pt x="1794867" y="26789"/>
                </a:lnTo>
                <a:lnTo>
                  <a:pt x="1812726" y="17859"/>
                </a:lnTo>
                <a:lnTo>
                  <a:pt x="1839515" y="17859"/>
                </a:lnTo>
                <a:lnTo>
                  <a:pt x="1857375" y="17859"/>
                </a:lnTo>
                <a:lnTo>
                  <a:pt x="1875234" y="17859"/>
                </a:lnTo>
                <a:lnTo>
                  <a:pt x="1893093" y="8929"/>
                </a:lnTo>
                <a:lnTo>
                  <a:pt x="1902023" y="8929"/>
                </a:lnTo>
                <a:lnTo>
                  <a:pt x="1919882" y="8929"/>
                </a:lnTo>
                <a:lnTo>
                  <a:pt x="1928812" y="0"/>
                </a:lnTo>
                <a:lnTo>
                  <a:pt x="1946672" y="0"/>
                </a:lnTo>
                <a:lnTo>
                  <a:pt x="1964531" y="0"/>
                </a:lnTo>
                <a:lnTo>
                  <a:pt x="1973461" y="0"/>
                </a:lnTo>
                <a:lnTo>
                  <a:pt x="1991320" y="0"/>
                </a:lnTo>
                <a:lnTo>
                  <a:pt x="2009179" y="0"/>
                </a:lnTo>
                <a:lnTo>
                  <a:pt x="2018109" y="0"/>
                </a:lnTo>
                <a:lnTo>
                  <a:pt x="2027039" y="0"/>
                </a:lnTo>
                <a:lnTo>
                  <a:pt x="2035968" y="0"/>
                </a:lnTo>
                <a:lnTo>
                  <a:pt x="2044898" y="0"/>
                </a:lnTo>
                <a:lnTo>
                  <a:pt x="2053828" y="8929"/>
                </a:lnTo>
                <a:lnTo>
                  <a:pt x="2053828" y="8929"/>
                </a:lnTo>
                <a:lnTo>
                  <a:pt x="2044898" y="0"/>
                </a:lnTo>
                <a:lnTo>
                  <a:pt x="204489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197203" y="4071937"/>
            <a:ext cx="589361" cy="17860"/>
          </a:xfrm>
          <a:custGeom>
            <a:avLst/>
            <a:gdLst/>
            <a:ahLst/>
            <a:cxnLst/>
            <a:rect l="0" t="0" r="0" b="0"/>
            <a:pathLst>
              <a:path w="589361" h="17860">
                <a:moveTo>
                  <a:pt x="0" y="17859"/>
                </a:moveTo>
                <a:lnTo>
                  <a:pt x="0" y="17859"/>
                </a:lnTo>
                <a:lnTo>
                  <a:pt x="0" y="8930"/>
                </a:lnTo>
                <a:lnTo>
                  <a:pt x="0" y="8930"/>
                </a:lnTo>
                <a:lnTo>
                  <a:pt x="0" y="8930"/>
                </a:lnTo>
                <a:lnTo>
                  <a:pt x="8930" y="8930"/>
                </a:lnTo>
                <a:lnTo>
                  <a:pt x="8930" y="8930"/>
                </a:lnTo>
                <a:lnTo>
                  <a:pt x="8930" y="8930"/>
                </a:lnTo>
                <a:lnTo>
                  <a:pt x="8930" y="8930"/>
                </a:lnTo>
                <a:lnTo>
                  <a:pt x="17860" y="8930"/>
                </a:lnTo>
                <a:lnTo>
                  <a:pt x="17860" y="8930"/>
                </a:lnTo>
                <a:lnTo>
                  <a:pt x="26789" y="8930"/>
                </a:lnTo>
                <a:lnTo>
                  <a:pt x="35719" y="8930"/>
                </a:lnTo>
                <a:lnTo>
                  <a:pt x="44649" y="8930"/>
                </a:lnTo>
                <a:lnTo>
                  <a:pt x="62508" y="8930"/>
                </a:lnTo>
                <a:lnTo>
                  <a:pt x="80367" y="8930"/>
                </a:lnTo>
                <a:lnTo>
                  <a:pt x="98227" y="8930"/>
                </a:lnTo>
                <a:lnTo>
                  <a:pt x="116086" y="8930"/>
                </a:lnTo>
                <a:lnTo>
                  <a:pt x="133945" y="8930"/>
                </a:lnTo>
                <a:lnTo>
                  <a:pt x="151805" y="8930"/>
                </a:lnTo>
                <a:lnTo>
                  <a:pt x="178594" y="8930"/>
                </a:lnTo>
                <a:lnTo>
                  <a:pt x="196453" y="8930"/>
                </a:lnTo>
                <a:lnTo>
                  <a:pt x="214313" y="8930"/>
                </a:lnTo>
                <a:lnTo>
                  <a:pt x="241102" y="8930"/>
                </a:lnTo>
                <a:lnTo>
                  <a:pt x="258961" y="8930"/>
                </a:lnTo>
                <a:lnTo>
                  <a:pt x="285750" y="17859"/>
                </a:lnTo>
                <a:lnTo>
                  <a:pt x="312539" y="17859"/>
                </a:lnTo>
                <a:lnTo>
                  <a:pt x="339328" y="17859"/>
                </a:lnTo>
                <a:lnTo>
                  <a:pt x="357188" y="17859"/>
                </a:lnTo>
                <a:lnTo>
                  <a:pt x="383977" y="17859"/>
                </a:lnTo>
                <a:lnTo>
                  <a:pt x="410766" y="8930"/>
                </a:lnTo>
                <a:lnTo>
                  <a:pt x="437555" y="8930"/>
                </a:lnTo>
                <a:lnTo>
                  <a:pt x="464344" y="8930"/>
                </a:lnTo>
                <a:lnTo>
                  <a:pt x="482203" y="8930"/>
                </a:lnTo>
                <a:lnTo>
                  <a:pt x="508992" y="8930"/>
                </a:lnTo>
                <a:lnTo>
                  <a:pt x="526852" y="8930"/>
                </a:lnTo>
                <a:lnTo>
                  <a:pt x="544711" y="0"/>
                </a:lnTo>
                <a:lnTo>
                  <a:pt x="562570" y="0"/>
                </a:lnTo>
                <a:lnTo>
                  <a:pt x="571500" y="0"/>
                </a:lnTo>
                <a:lnTo>
                  <a:pt x="580430" y="0"/>
                </a:lnTo>
                <a:lnTo>
                  <a:pt x="589360" y="0"/>
                </a:lnTo>
                <a:lnTo>
                  <a:pt x="589360" y="0"/>
                </a:lnTo>
                <a:lnTo>
                  <a:pt x="5893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22344" y="4107656"/>
            <a:ext cx="276821" cy="17860"/>
          </a:xfrm>
          <a:custGeom>
            <a:avLst/>
            <a:gdLst/>
            <a:ahLst/>
            <a:cxnLst/>
            <a:rect l="0" t="0" r="0" b="0"/>
            <a:pathLst>
              <a:path w="276821" h="17860">
                <a:moveTo>
                  <a:pt x="0" y="17859"/>
                </a:moveTo>
                <a:lnTo>
                  <a:pt x="0" y="17859"/>
                </a:lnTo>
                <a:lnTo>
                  <a:pt x="17859" y="17859"/>
                </a:lnTo>
                <a:lnTo>
                  <a:pt x="26789" y="17859"/>
                </a:lnTo>
                <a:lnTo>
                  <a:pt x="44648" y="8930"/>
                </a:lnTo>
                <a:lnTo>
                  <a:pt x="62508" y="8930"/>
                </a:lnTo>
                <a:lnTo>
                  <a:pt x="80367" y="8930"/>
                </a:lnTo>
                <a:lnTo>
                  <a:pt x="98226" y="8930"/>
                </a:lnTo>
                <a:lnTo>
                  <a:pt x="125015" y="8930"/>
                </a:lnTo>
                <a:lnTo>
                  <a:pt x="142875" y="8930"/>
                </a:lnTo>
                <a:lnTo>
                  <a:pt x="169664" y="0"/>
                </a:lnTo>
                <a:lnTo>
                  <a:pt x="187523" y="0"/>
                </a:lnTo>
                <a:lnTo>
                  <a:pt x="205383" y="0"/>
                </a:lnTo>
                <a:lnTo>
                  <a:pt x="223242" y="0"/>
                </a:lnTo>
                <a:lnTo>
                  <a:pt x="232172" y="0"/>
                </a:lnTo>
                <a:lnTo>
                  <a:pt x="250031" y="0"/>
                </a:lnTo>
                <a:lnTo>
                  <a:pt x="258961" y="0"/>
                </a:lnTo>
                <a:lnTo>
                  <a:pt x="267890" y="0"/>
                </a:lnTo>
                <a:lnTo>
                  <a:pt x="276820" y="0"/>
                </a:lnTo>
                <a:lnTo>
                  <a:pt x="276820" y="0"/>
                </a:lnTo>
                <a:lnTo>
                  <a:pt x="276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027539" y="3652242"/>
            <a:ext cx="634009" cy="473274"/>
          </a:xfrm>
          <a:custGeom>
            <a:avLst/>
            <a:gdLst/>
            <a:ahLst/>
            <a:cxnLst/>
            <a:rect l="0" t="0" r="0" b="0"/>
            <a:pathLst>
              <a:path w="634009" h="473274">
                <a:moveTo>
                  <a:pt x="455414" y="62508"/>
                </a:moveTo>
                <a:lnTo>
                  <a:pt x="455414" y="62508"/>
                </a:lnTo>
                <a:lnTo>
                  <a:pt x="455414" y="62508"/>
                </a:lnTo>
                <a:lnTo>
                  <a:pt x="446484" y="62508"/>
                </a:lnTo>
                <a:lnTo>
                  <a:pt x="446484" y="62508"/>
                </a:lnTo>
                <a:lnTo>
                  <a:pt x="446484" y="53578"/>
                </a:lnTo>
                <a:lnTo>
                  <a:pt x="446484" y="53578"/>
                </a:lnTo>
                <a:lnTo>
                  <a:pt x="446484" y="53578"/>
                </a:lnTo>
                <a:lnTo>
                  <a:pt x="446484" y="53578"/>
                </a:lnTo>
                <a:lnTo>
                  <a:pt x="446484" y="44648"/>
                </a:lnTo>
                <a:lnTo>
                  <a:pt x="446484" y="44648"/>
                </a:lnTo>
                <a:lnTo>
                  <a:pt x="437555" y="44648"/>
                </a:lnTo>
                <a:lnTo>
                  <a:pt x="428625" y="35719"/>
                </a:lnTo>
                <a:lnTo>
                  <a:pt x="428625" y="35719"/>
                </a:lnTo>
                <a:lnTo>
                  <a:pt x="419695" y="35719"/>
                </a:lnTo>
                <a:lnTo>
                  <a:pt x="401836" y="35719"/>
                </a:lnTo>
                <a:lnTo>
                  <a:pt x="392906" y="35719"/>
                </a:lnTo>
                <a:lnTo>
                  <a:pt x="383977" y="35719"/>
                </a:lnTo>
                <a:lnTo>
                  <a:pt x="375047" y="35719"/>
                </a:lnTo>
                <a:lnTo>
                  <a:pt x="366117" y="26789"/>
                </a:lnTo>
                <a:lnTo>
                  <a:pt x="348258" y="26789"/>
                </a:lnTo>
                <a:lnTo>
                  <a:pt x="339328" y="26789"/>
                </a:lnTo>
                <a:lnTo>
                  <a:pt x="330399" y="17859"/>
                </a:lnTo>
                <a:lnTo>
                  <a:pt x="312539" y="17859"/>
                </a:lnTo>
                <a:lnTo>
                  <a:pt x="294680" y="17859"/>
                </a:lnTo>
                <a:lnTo>
                  <a:pt x="276820" y="17859"/>
                </a:lnTo>
                <a:lnTo>
                  <a:pt x="258961" y="17859"/>
                </a:lnTo>
                <a:lnTo>
                  <a:pt x="241102" y="17859"/>
                </a:lnTo>
                <a:lnTo>
                  <a:pt x="223242" y="26789"/>
                </a:lnTo>
                <a:lnTo>
                  <a:pt x="214313" y="26789"/>
                </a:lnTo>
                <a:lnTo>
                  <a:pt x="196453" y="35719"/>
                </a:lnTo>
                <a:lnTo>
                  <a:pt x="187524" y="35719"/>
                </a:lnTo>
                <a:lnTo>
                  <a:pt x="169664" y="44648"/>
                </a:lnTo>
                <a:lnTo>
                  <a:pt x="160734" y="53578"/>
                </a:lnTo>
                <a:lnTo>
                  <a:pt x="151805" y="62508"/>
                </a:lnTo>
                <a:lnTo>
                  <a:pt x="133945" y="71437"/>
                </a:lnTo>
                <a:lnTo>
                  <a:pt x="116086" y="80367"/>
                </a:lnTo>
                <a:lnTo>
                  <a:pt x="107156" y="98226"/>
                </a:lnTo>
                <a:lnTo>
                  <a:pt x="89297" y="107156"/>
                </a:lnTo>
                <a:lnTo>
                  <a:pt x="71438" y="125015"/>
                </a:lnTo>
                <a:lnTo>
                  <a:pt x="62508" y="142875"/>
                </a:lnTo>
                <a:lnTo>
                  <a:pt x="44649" y="160734"/>
                </a:lnTo>
                <a:lnTo>
                  <a:pt x="35719" y="169664"/>
                </a:lnTo>
                <a:lnTo>
                  <a:pt x="26789" y="187523"/>
                </a:lnTo>
                <a:lnTo>
                  <a:pt x="17859" y="196453"/>
                </a:lnTo>
                <a:lnTo>
                  <a:pt x="17859" y="205383"/>
                </a:lnTo>
                <a:lnTo>
                  <a:pt x="8930" y="223242"/>
                </a:lnTo>
                <a:lnTo>
                  <a:pt x="8930" y="241101"/>
                </a:lnTo>
                <a:lnTo>
                  <a:pt x="0" y="258961"/>
                </a:lnTo>
                <a:lnTo>
                  <a:pt x="0" y="267890"/>
                </a:lnTo>
                <a:lnTo>
                  <a:pt x="0" y="276820"/>
                </a:lnTo>
                <a:lnTo>
                  <a:pt x="0" y="294679"/>
                </a:lnTo>
                <a:lnTo>
                  <a:pt x="0" y="303609"/>
                </a:lnTo>
                <a:lnTo>
                  <a:pt x="8930" y="321469"/>
                </a:lnTo>
                <a:lnTo>
                  <a:pt x="8930" y="339328"/>
                </a:lnTo>
                <a:lnTo>
                  <a:pt x="17859" y="348258"/>
                </a:lnTo>
                <a:lnTo>
                  <a:pt x="26789" y="357187"/>
                </a:lnTo>
                <a:lnTo>
                  <a:pt x="35719" y="366117"/>
                </a:lnTo>
                <a:lnTo>
                  <a:pt x="44649" y="383976"/>
                </a:lnTo>
                <a:lnTo>
                  <a:pt x="53578" y="383976"/>
                </a:lnTo>
                <a:lnTo>
                  <a:pt x="62508" y="392906"/>
                </a:lnTo>
                <a:lnTo>
                  <a:pt x="71438" y="401836"/>
                </a:lnTo>
                <a:lnTo>
                  <a:pt x="80367" y="410765"/>
                </a:lnTo>
                <a:lnTo>
                  <a:pt x="98227" y="419695"/>
                </a:lnTo>
                <a:lnTo>
                  <a:pt x="107156" y="428625"/>
                </a:lnTo>
                <a:lnTo>
                  <a:pt x="125016" y="437554"/>
                </a:lnTo>
                <a:lnTo>
                  <a:pt x="142875" y="446484"/>
                </a:lnTo>
                <a:lnTo>
                  <a:pt x="160734" y="455414"/>
                </a:lnTo>
                <a:lnTo>
                  <a:pt x="178594" y="464344"/>
                </a:lnTo>
                <a:lnTo>
                  <a:pt x="196453" y="464344"/>
                </a:lnTo>
                <a:lnTo>
                  <a:pt x="223242" y="473273"/>
                </a:lnTo>
                <a:lnTo>
                  <a:pt x="241102" y="473273"/>
                </a:lnTo>
                <a:lnTo>
                  <a:pt x="258961" y="473273"/>
                </a:lnTo>
                <a:lnTo>
                  <a:pt x="276820" y="464344"/>
                </a:lnTo>
                <a:lnTo>
                  <a:pt x="303609" y="464344"/>
                </a:lnTo>
                <a:lnTo>
                  <a:pt x="321469" y="455414"/>
                </a:lnTo>
                <a:lnTo>
                  <a:pt x="357188" y="446484"/>
                </a:lnTo>
                <a:lnTo>
                  <a:pt x="383977" y="446484"/>
                </a:lnTo>
                <a:lnTo>
                  <a:pt x="410766" y="428625"/>
                </a:lnTo>
                <a:lnTo>
                  <a:pt x="437555" y="419695"/>
                </a:lnTo>
                <a:lnTo>
                  <a:pt x="464344" y="410765"/>
                </a:lnTo>
                <a:lnTo>
                  <a:pt x="491133" y="392906"/>
                </a:lnTo>
                <a:lnTo>
                  <a:pt x="517922" y="375047"/>
                </a:lnTo>
                <a:lnTo>
                  <a:pt x="544711" y="348258"/>
                </a:lnTo>
                <a:lnTo>
                  <a:pt x="562570" y="330398"/>
                </a:lnTo>
                <a:lnTo>
                  <a:pt x="589359" y="303609"/>
                </a:lnTo>
                <a:lnTo>
                  <a:pt x="607219" y="276820"/>
                </a:lnTo>
                <a:lnTo>
                  <a:pt x="616149" y="250031"/>
                </a:lnTo>
                <a:lnTo>
                  <a:pt x="634008" y="214312"/>
                </a:lnTo>
                <a:lnTo>
                  <a:pt x="634008" y="178594"/>
                </a:lnTo>
                <a:lnTo>
                  <a:pt x="634008" y="151804"/>
                </a:lnTo>
                <a:lnTo>
                  <a:pt x="625078" y="116086"/>
                </a:lnTo>
                <a:lnTo>
                  <a:pt x="607219" y="89297"/>
                </a:lnTo>
                <a:lnTo>
                  <a:pt x="580430" y="62508"/>
                </a:lnTo>
                <a:lnTo>
                  <a:pt x="544711" y="35719"/>
                </a:lnTo>
                <a:lnTo>
                  <a:pt x="491133" y="17859"/>
                </a:lnTo>
                <a:lnTo>
                  <a:pt x="446484" y="8929"/>
                </a:lnTo>
                <a:lnTo>
                  <a:pt x="383977" y="0"/>
                </a:lnTo>
                <a:lnTo>
                  <a:pt x="321469" y="8929"/>
                </a:lnTo>
                <a:lnTo>
                  <a:pt x="258961" y="8929"/>
                </a:lnTo>
                <a:lnTo>
                  <a:pt x="258961"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678906" y="4580929"/>
            <a:ext cx="982267" cy="491135"/>
          </a:xfrm>
          <a:custGeom>
            <a:avLst/>
            <a:gdLst/>
            <a:ahLst/>
            <a:cxnLst/>
            <a:rect l="0" t="0" r="0" b="0"/>
            <a:pathLst>
              <a:path w="982267" h="491135">
                <a:moveTo>
                  <a:pt x="821532" y="187524"/>
                </a:moveTo>
                <a:lnTo>
                  <a:pt x="812602" y="187524"/>
                </a:lnTo>
                <a:lnTo>
                  <a:pt x="803672" y="178594"/>
                </a:lnTo>
                <a:lnTo>
                  <a:pt x="785813" y="169664"/>
                </a:lnTo>
                <a:lnTo>
                  <a:pt x="776883" y="160735"/>
                </a:lnTo>
                <a:lnTo>
                  <a:pt x="759024" y="151805"/>
                </a:lnTo>
                <a:lnTo>
                  <a:pt x="741164" y="142875"/>
                </a:lnTo>
                <a:lnTo>
                  <a:pt x="723305" y="125016"/>
                </a:lnTo>
                <a:lnTo>
                  <a:pt x="696516" y="107157"/>
                </a:lnTo>
                <a:lnTo>
                  <a:pt x="678657" y="98227"/>
                </a:lnTo>
                <a:lnTo>
                  <a:pt x="642938" y="80367"/>
                </a:lnTo>
                <a:lnTo>
                  <a:pt x="616149" y="62508"/>
                </a:lnTo>
                <a:lnTo>
                  <a:pt x="580430" y="53578"/>
                </a:lnTo>
                <a:lnTo>
                  <a:pt x="535782" y="44649"/>
                </a:lnTo>
                <a:lnTo>
                  <a:pt x="491133" y="35719"/>
                </a:lnTo>
                <a:lnTo>
                  <a:pt x="446485" y="26789"/>
                </a:lnTo>
                <a:lnTo>
                  <a:pt x="401836" y="26789"/>
                </a:lnTo>
                <a:lnTo>
                  <a:pt x="357188" y="26789"/>
                </a:lnTo>
                <a:lnTo>
                  <a:pt x="303610" y="26789"/>
                </a:lnTo>
                <a:lnTo>
                  <a:pt x="258961" y="35719"/>
                </a:lnTo>
                <a:lnTo>
                  <a:pt x="214313" y="44649"/>
                </a:lnTo>
                <a:lnTo>
                  <a:pt x="169664" y="62508"/>
                </a:lnTo>
                <a:lnTo>
                  <a:pt x="133946" y="80367"/>
                </a:lnTo>
                <a:lnTo>
                  <a:pt x="89297" y="107157"/>
                </a:lnTo>
                <a:lnTo>
                  <a:pt x="53578" y="133946"/>
                </a:lnTo>
                <a:lnTo>
                  <a:pt x="26789" y="160735"/>
                </a:lnTo>
                <a:lnTo>
                  <a:pt x="8930" y="187524"/>
                </a:lnTo>
                <a:lnTo>
                  <a:pt x="0" y="214313"/>
                </a:lnTo>
                <a:lnTo>
                  <a:pt x="0" y="250032"/>
                </a:lnTo>
                <a:lnTo>
                  <a:pt x="8930" y="276821"/>
                </a:lnTo>
                <a:lnTo>
                  <a:pt x="26789" y="303610"/>
                </a:lnTo>
                <a:lnTo>
                  <a:pt x="53578" y="330399"/>
                </a:lnTo>
                <a:lnTo>
                  <a:pt x="98227" y="357188"/>
                </a:lnTo>
                <a:lnTo>
                  <a:pt x="142875" y="383977"/>
                </a:lnTo>
                <a:lnTo>
                  <a:pt x="187524" y="401837"/>
                </a:lnTo>
                <a:lnTo>
                  <a:pt x="250032" y="428626"/>
                </a:lnTo>
                <a:lnTo>
                  <a:pt x="312539" y="437555"/>
                </a:lnTo>
                <a:lnTo>
                  <a:pt x="375047" y="455415"/>
                </a:lnTo>
                <a:lnTo>
                  <a:pt x="446485" y="464344"/>
                </a:lnTo>
                <a:lnTo>
                  <a:pt x="508992" y="473274"/>
                </a:lnTo>
                <a:lnTo>
                  <a:pt x="580430" y="482204"/>
                </a:lnTo>
                <a:lnTo>
                  <a:pt x="642938" y="491134"/>
                </a:lnTo>
                <a:lnTo>
                  <a:pt x="705446" y="482204"/>
                </a:lnTo>
                <a:lnTo>
                  <a:pt x="767953" y="473274"/>
                </a:lnTo>
                <a:lnTo>
                  <a:pt x="821532" y="455415"/>
                </a:lnTo>
                <a:lnTo>
                  <a:pt x="866180" y="428626"/>
                </a:lnTo>
                <a:lnTo>
                  <a:pt x="910828" y="392907"/>
                </a:lnTo>
                <a:lnTo>
                  <a:pt x="937617" y="357188"/>
                </a:lnTo>
                <a:lnTo>
                  <a:pt x="964407" y="321469"/>
                </a:lnTo>
                <a:lnTo>
                  <a:pt x="973336" y="276821"/>
                </a:lnTo>
                <a:lnTo>
                  <a:pt x="982266" y="232172"/>
                </a:lnTo>
                <a:lnTo>
                  <a:pt x="973336" y="178594"/>
                </a:lnTo>
                <a:lnTo>
                  <a:pt x="964407" y="133946"/>
                </a:lnTo>
                <a:lnTo>
                  <a:pt x="955477" y="89297"/>
                </a:lnTo>
                <a:lnTo>
                  <a:pt x="919758" y="53578"/>
                </a:lnTo>
                <a:lnTo>
                  <a:pt x="884039" y="26789"/>
                </a:lnTo>
                <a:lnTo>
                  <a:pt x="830461" y="8930"/>
                </a:lnTo>
                <a:lnTo>
                  <a:pt x="759024" y="0"/>
                </a:lnTo>
                <a:lnTo>
                  <a:pt x="669727" y="8930"/>
                </a:lnTo>
                <a:lnTo>
                  <a:pt x="562571" y="26789"/>
                </a:lnTo>
                <a:lnTo>
                  <a:pt x="562571"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420195" y="5054203"/>
            <a:ext cx="544712" cy="125017"/>
          </a:xfrm>
          <a:custGeom>
            <a:avLst/>
            <a:gdLst/>
            <a:ahLst/>
            <a:cxnLst/>
            <a:rect l="0" t="0" r="0" b="0"/>
            <a:pathLst>
              <a:path w="544712" h="125017">
                <a:moveTo>
                  <a:pt x="0" y="125016"/>
                </a:moveTo>
                <a:lnTo>
                  <a:pt x="0" y="125016"/>
                </a:lnTo>
                <a:lnTo>
                  <a:pt x="0" y="125016"/>
                </a:lnTo>
                <a:lnTo>
                  <a:pt x="8930" y="125016"/>
                </a:lnTo>
                <a:lnTo>
                  <a:pt x="17860" y="125016"/>
                </a:lnTo>
                <a:lnTo>
                  <a:pt x="35719" y="116086"/>
                </a:lnTo>
                <a:lnTo>
                  <a:pt x="62508" y="116086"/>
                </a:lnTo>
                <a:lnTo>
                  <a:pt x="89297" y="107156"/>
                </a:lnTo>
                <a:lnTo>
                  <a:pt x="133946" y="98227"/>
                </a:lnTo>
                <a:lnTo>
                  <a:pt x="187524" y="89297"/>
                </a:lnTo>
                <a:lnTo>
                  <a:pt x="232172" y="71438"/>
                </a:lnTo>
                <a:lnTo>
                  <a:pt x="285750" y="62508"/>
                </a:lnTo>
                <a:lnTo>
                  <a:pt x="330399" y="44649"/>
                </a:lnTo>
                <a:lnTo>
                  <a:pt x="375047" y="35719"/>
                </a:lnTo>
                <a:lnTo>
                  <a:pt x="410766" y="17860"/>
                </a:lnTo>
                <a:lnTo>
                  <a:pt x="446485" y="8930"/>
                </a:lnTo>
                <a:lnTo>
                  <a:pt x="482203" y="0"/>
                </a:lnTo>
                <a:lnTo>
                  <a:pt x="508993" y="0"/>
                </a:lnTo>
                <a:lnTo>
                  <a:pt x="526852" y="0"/>
                </a:lnTo>
                <a:lnTo>
                  <a:pt x="544711" y="0"/>
                </a:lnTo>
                <a:lnTo>
                  <a:pt x="544711" y="8930"/>
                </a:lnTo>
                <a:lnTo>
                  <a:pt x="544711" y="8930"/>
                </a:lnTo>
                <a:lnTo>
                  <a:pt x="54471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304109" y="4991695"/>
            <a:ext cx="285751" cy="223244"/>
          </a:xfrm>
          <a:custGeom>
            <a:avLst/>
            <a:gdLst/>
            <a:ahLst/>
            <a:cxnLst/>
            <a:rect l="0" t="0" r="0" b="0"/>
            <a:pathLst>
              <a:path w="285751" h="223244">
                <a:moveTo>
                  <a:pt x="196454" y="0"/>
                </a:moveTo>
                <a:lnTo>
                  <a:pt x="196454" y="0"/>
                </a:lnTo>
                <a:lnTo>
                  <a:pt x="187524" y="0"/>
                </a:lnTo>
                <a:lnTo>
                  <a:pt x="187524" y="0"/>
                </a:lnTo>
                <a:lnTo>
                  <a:pt x="178594" y="0"/>
                </a:lnTo>
                <a:lnTo>
                  <a:pt x="169664" y="8930"/>
                </a:lnTo>
                <a:lnTo>
                  <a:pt x="151805" y="17860"/>
                </a:lnTo>
                <a:lnTo>
                  <a:pt x="142875" y="35719"/>
                </a:lnTo>
                <a:lnTo>
                  <a:pt x="125016" y="53578"/>
                </a:lnTo>
                <a:lnTo>
                  <a:pt x="98227" y="80368"/>
                </a:lnTo>
                <a:lnTo>
                  <a:pt x="71438" y="98227"/>
                </a:lnTo>
                <a:lnTo>
                  <a:pt x="44649" y="125016"/>
                </a:lnTo>
                <a:lnTo>
                  <a:pt x="26789" y="142875"/>
                </a:lnTo>
                <a:lnTo>
                  <a:pt x="8930" y="151805"/>
                </a:lnTo>
                <a:lnTo>
                  <a:pt x="0" y="160735"/>
                </a:lnTo>
                <a:lnTo>
                  <a:pt x="0" y="169664"/>
                </a:lnTo>
                <a:lnTo>
                  <a:pt x="8930" y="169664"/>
                </a:lnTo>
                <a:lnTo>
                  <a:pt x="26789" y="169664"/>
                </a:lnTo>
                <a:lnTo>
                  <a:pt x="53579" y="169664"/>
                </a:lnTo>
                <a:lnTo>
                  <a:pt x="89297" y="178594"/>
                </a:lnTo>
                <a:lnTo>
                  <a:pt x="142875" y="187524"/>
                </a:lnTo>
                <a:lnTo>
                  <a:pt x="196454" y="205383"/>
                </a:lnTo>
                <a:lnTo>
                  <a:pt x="241102" y="223243"/>
                </a:lnTo>
                <a:lnTo>
                  <a:pt x="285750" y="223243"/>
                </a:lnTo>
                <a:lnTo>
                  <a:pt x="285750"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4598789" y="5179219"/>
            <a:ext cx="464345" cy="294680"/>
          </a:xfrm>
          <a:custGeom>
            <a:avLst/>
            <a:gdLst/>
            <a:ahLst/>
            <a:cxnLst/>
            <a:rect l="0" t="0" r="0" b="0"/>
            <a:pathLst>
              <a:path w="464345" h="294680">
                <a:moveTo>
                  <a:pt x="8930" y="267890"/>
                </a:moveTo>
                <a:lnTo>
                  <a:pt x="8930" y="267890"/>
                </a:lnTo>
                <a:lnTo>
                  <a:pt x="8930" y="258961"/>
                </a:lnTo>
                <a:lnTo>
                  <a:pt x="8930" y="250031"/>
                </a:lnTo>
                <a:lnTo>
                  <a:pt x="8930" y="241101"/>
                </a:lnTo>
                <a:lnTo>
                  <a:pt x="8930" y="232172"/>
                </a:lnTo>
                <a:lnTo>
                  <a:pt x="8930" y="232172"/>
                </a:lnTo>
                <a:lnTo>
                  <a:pt x="0" y="232172"/>
                </a:lnTo>
                <a:lnTo>
                  <a:pt x="0" y="232172"/>
                </a:lnTo>
                <a:lnTo>
                  <a:pt x="0" y="250031"/>
                </a:lnTo>
                <a:lnTo>
                  <a:pt x="8930" y="267890"/>
                </a:lnTo>
                <a:lnTo>
                  <a:pt x="8930" y="285750"/>
                </a:lnTo>
                <a:lnTo>
                  <a:pt x="26789" y="294679"/>
                </a:lnTo>
                <a:lnTo>
                  <a:pt x="44649" y="294679"/>
                </a:lnTo>
                <a:lnTo>
                  <a:pt x="80367" y="276820"/>
                </a:lnTo>
                <a:lnTo>
                  <a:pt x="125016" y="241101"/>
                </a:lnTo>
                <a:lnTo>
                  <a:pt x="205383" y="196453"/>
                </a:lnTo>
                <a:lnTo>
                  <a:pt x="285750" y="142875"/>
                </a:lnTo>
                <a:lnTo>
                  <a:pt x="375047" y="71437"/>
                </a:lnTo>
                <a:lnTo>
                  <a:pt x="464344" y="0"/>
                </a:lnTo>
                <a:lnTo>
                  <a:pt x="46434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0" name="Freeform 30719"/>
          <p:cNvSpPr/>
          <p:nvPr/>
        </p:nvSpPr>
        <p:spPr bwMode="auto">
          <a:xfrm>
            <a:off x="4947047" y="5473898"/>
            <a:ext cx="562571" cy="339329"/>
          </a:xfrm>
          <a:custGeom>
            <a:avLst/>
            <a:gdLst/>
            <a:ahLst/>
            <a:cxnLst/>
            <a:rect l="0" t="0" r="0" b="0"/>
            <a:pathLst>
              <a:path w="562571" h="339329">
                <a:moveTo>
                  <a:pt x="17859" y="312539"/>
                </a:moveTo>
                <a:lnTo>
                  <a:pt x="8930" y="312539"/>
                </a:lnTo>
                <a:lnTo>
                  <a:pt x="8930" y="303609"/>
                </a:lnTo>
                <a:lnTo>
                  <a:pt x="8930" y="303609"/>
                </a:lnTo>
                <a:lnTo>
                  <a:pt x="0" y="303609"/>
                </a:lnTo>
                <a:lnTo>
                  <a:pt x="0" y="303609"/>
                </a:lnTo>
                <a:lnTo>
                  <a:pt x="0" y="303609"/>
                </a:lnTo>
                <a:lnTo>
                  <a:pt x="0" y="312539"/>
                </a:lnTo>
                <a:lnTo>
                  <a:pt x="8930" y="312539"/>
                </a:lnTo>
                <a:lnTo>
                  <a:pt x="8930" y="330398"/>
                </a:lnTo>
                <a:lnTo>
                  <a:pt x="26789" y="330398"/>
                </a:lnTo>
                <a:lnTo>
                  <a:pt x="53578" y="339328"/>
                </a:lnTo>
                <a:lnTo>
                  <a:pt x="98226" y="321468"/>
                </a:lnTo>
                <a:lnTo>
                  <a:pt x="169664" y="294679"/>
                </a:lnTo>
                <a:lnTo>
                  <a:pt x="258961" y="250031"/>
                </a:lnTo>
                <a:lnTo>
                  <a:pt x="366117" y="187523"/>
                </a:lnTo>
                <a:lnTo>
                  <a:pt x="473273" y="107156"/>
                </a:lnTo>
                <a:lnTo>
                  <a:pt x="562570" y="0"/>
                </a:lnTo>
                <a:lnTo>
                  <a:pt x="56257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31747" name="Picture 4" descr="appb-17-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55880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5"/>
          <p:cNvSpPr>
            <a:spLocks noChangeArrowheads="1"/>
          </p:cNvSpPr>
          <p:nvPr/>
        </p:nvSpPr>
        <p:spPr bwMode="auto">
          <a:xfrm>
            <a:off x="365125" y="5197475"/>
            <a:ext cx="816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B.17 The overall picture of a hypothetical memory hierarchy going from virtual address to L2 cache access. The page size is 16 KB. The TLB is two-way set associative with 256 entries. The L1 cache is a direct-mapped 16 KB, and the L2 cache is a four-way set associative with a total of 4 MB. Both use 64-byte blocks. The virtual address is 64 bits and the physical address is 40 bits.</a:t>
            </a:r>
          </a:p>
        </p:txBody>
      </p:sp>
      <p:sp>
        <p:nvSpPr>
          <p:cNvPr id="2" name="Freeform 1"/>
          <p:cNvSpPr/>
          <p:nvPr/>
        </p:nvSpPr>
        <p:spPr bwMode="auto">
          <a:xfrm>
            <a:off x="3920133" y="133945"/>
            <a:ext cx="116087" cy="89298"/>
          </a:xfrm>
          <a:custGeom>
            <a:avLst/>
            <a:gdLst/>
            <a:ahLst/>
            <a:cxnLst/>
            <a:rect l="0" t="0" r="0" b="0"/>
            <a:pathLst>
              <a:path w="116087" h="89298">
                <a:moveTo>
                  <a:pt x="8930" y="80367"/>
                </a:moveTo>
                <a:lnTo>
                  <a:pt x="8930" y="89297"/>
                </a:lnTo>
                <a:lnTo>
                  <a:pt x="8930" y="89297"/>
                </a:lnTo>
                <a:lnTo>
                  <a:pt x="0" y="89297"/>
                </a:lnTo>
                <a:lnTo>
                  <a:pt x="0" y="89297"/>
                </a:lnTo>
                <a:lnTo>
                  <a:pt x="8930" y="89297"/>
                </a:lnTo>
                <a:lnTo>
                  <a:pt x="17859" y="80367"/>
                </a:lnTo>
                <a:lnTo>
                  <a:pt x="26789" y="71438"/>
                </a:lnTo>
                <a:lnTo>
                  <a:pt x="44648" y="62508"/>
                </a:lnTo>
                <a:lnTo>
                  <a:pt x="62508" y="44649"/>
                </a:lnTo>
                <a:lnTo>
                  <a:pt x="89297" y="2678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581055" y="2625328"/>
            <a:ext cx="285751" cy="160736"/>
          </a:xfrm>
          <a:custGeom>
            <a:avLst/>
            <a:gdLst/>
            <a:ahLst/>
            <a:cxnLst/>
            <a:rect l="0" t="0" r="0" b="0"/>
            <a:pathLst>
              <a:path w="285751" h="160736">
                <a:moveTo>
                  <a:pt x="17859" y="142875"/>
                </a:moveTo>
                <a:lnTo>
                  <a:pt x="17859" y="142875"/>
                </a:lnTo>
                <a:lnTo>
                  <a:pt x="8929" y="151805"/>
                </a:lnTo>
                <a:lnTo>
                  <a:pt x="0" y="160735"/>
                </a:lnTo>
                <a:lnTo>
                  <a:pt x="0" y="160735"/>
                </a:lnTo>
                <a:lnTo>
                  <a:pt x="0" y="160735"/>
                </a:lnTo>
                <a:lnTo>
                  <a:pt x="17859" y="160735"/>
                </a:lnTo>
                <a:lnTo>
                  <a:pt x="44648" y="133945"/>
                </a:lnTo>
                <a:lnTo>
                  <a:pt x="98226" y="107156"/>
                </a:lnTo>
                <a:lnTo>
                  <a:pt x="160734" y="71438"/>
                </a:lnTo>
                <a:lnTo>
                  <a:pt x="223242" y="35719"/>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6232922" y="250031"/>
            <a:ext cx="26790" cy="312540"/>
          </a:xfrm>
          <a:custGeom>
            <a:avLst/>
            <a:gdLst/>
            <a:ahLst/>
            <a:cxnLst/>
            <a:rect l="0" t="0" r="0" b="0"/>
            <a:pathLst>
              <a:path w="26790" h="312540">
                <a:moveTo>
                  <a:pt x="26789" y="8930"/>
                </a:moveTo>
                <a:lnTo>
                  <a:pt x="17859" y="0"/>
                </a:lnTo>
                <a:lnTo>
                  <a:pt x="17859" y="0"/>
                </a:lnTo>
                <a:lnTo>
                  <a:pt x="17859" y="0"/>
                </a:lnTo>
                <a:lnTo>
                  <a:pt x="8930" y="8930"/>
                </a:lnTo>
                <a:lnTo>
                  <a:pt x="8930" y="26789"/>
                </a:lnTo>
                <a:lnTo>
                  <a:pt x="0" y="62508"/>
                </a:lnTo>
                <a:lnTo>
                  <a:pt x="0" y="98227"/>
                </a:lnTo>
                <a:lnTo>
                  <a:pt x="0" y="142875"/>
                </a:lnTo>
                <a:lnTo>
                  <a:pt x="0" y="187524"/>
                </a:lnTo>
                <a:lnTo>
                  <a:pt x="0" y="232172"/>
                </a:lnTo>
                <a:lnTo>
                  <a:pt x="0" y="258961"/>
                </a:lnTo>
                <a:lnTo>
                  <a:pt x="8930" y="285750"/>
                </a:lnTo>
                <a:lnTo>
                  <a:pt x="8930" y="303610"/>
                </a:lnTo>
                <a:lnTo>
                  <a:pt x="8930" y="312539"/>
                </a:lnTo>
                <a:lnTo>
                  <a:pt x="17859" y="303610"/>
                </a:lnTo>
                <a:lnTo>
                  <a:pt x="17859" y="285750"/>
                </a:lnTo>
                <a:lnTo>
                  <a:pt x="17859" y="267891"/>
                </a:lnTo>
                <a:lnTo>
                  <a:pt x="17859" y="232172"/>
                </a:lnTo>
                <a:lnTo>
                  <a:pt x="17859" y="205383"/>
                </a:lnTo>
                <a:lnTo>
                  <a:pt x="17859" y="178594"/>
                </a:lnTo>
                <a:lnTo>
                  <a:pt x="26789" y="151805"/>
                </a:lnTo>
                <a:lnTo>
                  <a:pt x="2678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259711" y="205383"/>
            <a:ext cx="2330649" cy="508993"/>
          </a:xfrm>
          <a:custGeom>
            <a:avLst/>
            <a:gdLst/>
            <a:ahLst/>
            <a:cxnLst/>
            <a:rect l="0" t="0" r="0" b="0"/>
            <a:pathLst>
              <a:path w="2330649" h="508993">
                <a:moveTo>
                  <a:pt x="0" y="107156"/>
                </a:moveTo>
                <a:lnTo>
                  <a:pt x="0" y="98226"/>
                </a:lnTo>
                <a:lnTo>
                  <a:pt x="8930" y="89297"/>
                </a:lnTo>
                <a:lnTo>
                  <a:pt x="8930" y="89297"/>
                </a:lnTo>
                <a:lnTo>
                  <a:pt x="26789" y="89297"/>
                </a:lnTo>
                <a:lnTo>
                  <a:pt x="35719" y="80367"/>
                </a:lnTo>
                <a:lnTo>
                  <a:pt x="62508" y="80367"/>
                </a:lnTo>
                <a:lnTo>
                  <a:pt x="80367" y="80367"/>
                </a:lnTo>
                <a:lnTo>
                  <a:pt x="98227" y="80367"/>
                </a:lnTo>
                <a:lnTo>
                  <a:pt x="133945" y="71437"/>
                </a:lnTo>
                <a:lnTo>
                  <a:pt x="169664" y="71437"/>
                </a:lnTo>
                <a:lnTo>
                  <a:pt x="223242" y="71437"/>
                </a:lnTo>
                <a:lnTo>
                  <a:pt x="285750" y="71437"/>
                </a:lnTo>
                <a:lnTo>
                  <a:pt x="348258" y="62508"/>
                </a:lnTo>
                <a:lnTo>
                  <a:pt x="428625" y="62508"/>
                </a:lnTo>
                <a:lnTo>
                  <a:pt x="508992" y="62508"/>
                </a:lnTo>
                <a:lnTo>
                  <a:pt x="598289" y="62508"/>
                </a:lnTo>
                <a:lnTo>
                  <a:pt x="696516" y="53578"/>
                </a:lnTo>
                <a:lnTo>
                  <a:pt x="794742" y="53578"/>
                </a:lnTo>
                <a:lnTo>
                  <a:pt x="901898" y="44648"/>
                </a:lnTo>
                <a:lnTo>
                  <a:pt x="1009055" y="44648"/>
                </a:lnTo>
                <a:lnTo>
                  <a:pt x="1116211" y="35719"/>
                </a:lnTo>
                <a:lnTo>
                  <a:pt x="1223367" y="35719"/>
                </a:lnTo>
                <a:lnTo>
                  <a:pt x="1330523" y="26789"/>
                </a:lnTo>
                <a:lnTo>
                  <a:pt x="1446609" y="26789"/>
                </a:lnTo>
                <a:lnTo>
                  <a:pt x="1553766" y="26789"/>
                </a:lnTo>
                <a:lnTo>
                  <a:pt x="1651992" y="17859"/>
                </a:lnTo>
                <a:lnTo>
                  <a:pt x="1741289" y="17859"/>
                </a:lnTo>
                <a:lnTo>
                  <a:pt x="1830586" y="17859"/>
                </a:lnTo>
                <a:lnTo>
                  <a:pt x="1919883" y="8929"/>
                </a:lnTo>
                <a:lnTo>
                  <a:pt x="1982390" y="8929"/>
                </a:lnTo>
                <a:lnTo>
                  <a:pt x="2044898" y="8929"/>
                </a:lnTo>
                <a:lnTo>
                  <a:pt x="2089546" y="0"/>
                </a:lnTo>
                <a:lnTo>
                  <a:pt x="2134194" y="0"/>
                </a:lnTo>
                <a:lnTo>
                  <a:pt x="2160984" y="0"/>
                </a:lnTo>
                <a:lnTo>
                  <a:pt x="2187773" y="8929"/>
                </a:lnTo>
                <a:lnTo>
                  <a:pt x="2196702" y="8929"/>
                </a:lnTo>
                <a:lnTo>
                  <a:pt x="2214562" y="17859"/>
                </a:lnTo>
                <a:lnTo>
                  <a:pt x="2223491" y="26789"/>
                </a:lnTo>
                <a:lnTo>
                  <a:pt x="2241351" y="44648"/>
                </a:lnTo>
                <a:lnTo>
                  <a:pt x="2241351" y="62508"/>
                </a:lnTo>
                <a:lnTo>
                  <a:pt x="2241351" y="80367"/>
                </a:lnTo>
                <a:lnTo>
                  <a:pt x="2250280" y="107156"/>
                </a:lnTo>
                <a:lnTo>
                  <a:pt x="2250280" y="125015"/>
                </a:lnTo>
                <a:lnTo>
                  <a:pt x="2250280" y="151804"/>
                </a:lnTo>
                <a:lnTo>
                  <a:pt x="2259210" y="187523"/>
                </a:lnTo>
                <a:lnTo>
                  <a:pt x="2268140" y="223242"/>
                </a:lnTo>
                <a:lnTo>
                  <a:pt x="2277069" y="258961"/>
                </a:lnTo>
                <a:lnTo>
                  <a:pt x="2285999" y="303609"/>
                </a:lnTo>
                <a:lnTo>
                  <a:pt x="2285999" y="348258"/>
                </a:lnTo>
                <a:lnTo>
                  <a:pt x="2294929" y="383976"/>
                </a:lnTo>
                <a:lnTo>
                  <a:pt x="2312788" y="419695"/>
                </a:lnTo>
                <a:lnTo>
                  <a:pt x="2312788" y="455414"/>
                </a:lnTo>
                <a:lnTo>
                  <a:pt x="2321718" y="473273"/>
                </a:lnTo>
                <a:lnTo>
                  <a:pt x="2321718" y="491133"/>
                </a:lnTo>
                <a:lnTo>
                  <a:pt x="2321718" y="500062"/>
                </a:lnTo>
                <a:lnTo>
                  <a:pt x="2321718" y="508992"/>
                </a:lnTo>
                <a:lnTo>
                  <a:pt x="2330648" y="508992"/>
                </a:lnTo>
                <a:lnTo>
                  <a:pt x="2330648" y="500062"/>
                </a:lnTo>
                <a:lnTo>
                  <a:pt x="2321718" y="500062"/>
                </a:lnTo>
                <a:lnTo>
                  <a:pt x="2303859" y="491133"/>
                </a:lnTo>
                <a:lnTo>
                  <a:pt x="2285999" y="491133"/>
                </a:lnTo>
                <a:lnTo>
                  <a:pt x="2268140" y="491133"/>
                </a:lnTo>
                <a:lnTo>
                  <a:pt x="2241351" y="482203"/>
                </a:lnTo>
                <a:lnTo>
                  <a:pt x="2205632" y="482203"/>
                </a:lnTo>
                <a:lnTo>
                  <a:pt x="2169913" y="482203"/>
                </a:lnTo>
                <a:lnTo>
                  <a:pt x="2107405" y="473273"/>
                </a:lnTo>
                <a:lnTo>
                  <a:pt x="2035968" y="464344"/>
                </a:lnTo>
                <a:lnTo>
                  <a:pt x="1937741" y="464344"/>
                </a:lnTo>
                <a:lnTo>
                  <a:pt x="1821656" y="455414"/>
                </a:lnTo>
                <a:lnTo>
                  <a:pt x="1705570" y="437555"/>
                </a:lnTo>
                <a:lnTo>
                  <a:pt x="1580555" y="437555"/>
                </a:lnTo>
                <a:lnTo>
                  <a:pt x="1464469" y="428625"/>
                </a:lnTo>
                <a:lnTo>
                  <a:pt x="1330523" y="419695"/>
                </a:lnTo>
                <a:lnTo>
                  <a:pt x="1196578" y="419695"/>
                </a:lnTo>
                <a:lnTo>
                  <a:pt x="1053703" y="419695"/>
                </a:lnTo>
                <a:lnTo>
                  <a:pt x="919758" y="428625"/>
                </a:lnTo>
                <a:lnTo>
                  <a:pt x="776883" y="437555"/>
                </a:lnTo>
                <a:lnTo>
                  <a:pt x="651867" y="437555"/>
                </a:lnTo>
                <a:lnTo>
                  <a:pt x="526852" y="446484"/>
                </a:lnTo>
                <a:lnTo>
                  <a:pt x="410766" y="455414"/>
                </a:lnTo>
                <a:lnTo>
                  <a:pt x="312539" y="464344"/>
                </a:lnTo>
                <a:lnTo>
                  <a:pt x="232172" y="473273"/>
                </a:lnTo>
                <a:lnTo>
                  <a:pt x="169664" y="473273"/>
                </a:lnTo>
                <a:lnTo>
                  <a:pt x="107156" y="473273"/>
                </a:lnTo>
                <a:lnTo>
                  <a:pt x="71437" y="464344"/>
                </a:lnTo>
                <a:lnTo>
                  <a:pt x="71437" y="46434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768703" y="0"/>
            <a:ext cx="80368" cy="133946"/>
          </a:xfrm>
          <a:custGeom>
            <a:avLst/>
            <a:gdLst/>
            <a:ahLst/>
            <a:cxnLst/>
            <a:rect l="0" t="0" r="0" b="0"/>
            <a:pathLst>
              <a:path w="80368" h="133946">
                <a:moveTo>
                  <a:pt x="8930" y="0"/>
                </a:moveTo>
                <a:lnTo>
                  <a:pt x="8930" y="0"/>
                </a:lnTo>
                <a:lnTo>
                  <a:pt x="8930" y="0"/>
                </a:lnTo>
                <a:lnTo>
                  <a:pt x="8930" y="0"/>
                </a:lnTo>
                <a:lnTo>
                  <a:pt x="8930" y="0"/>
                </a:lnTo>
                <a:lnTo>
                  <a:pt x="8930" y="0"/>
                </a:lnTo>
                <a:lnTo>
                  <a:pt x="8930" y="0"/>
                </a:lnTo>
                <a:lnTo>
                  <a:pt x="8930" y="0"/>
                </a:lnTo>
                <a:lnTo>
                  <a:pt x="0" y="0"/>
                </a:lnTo>
                <a:lnTo>
                  <a:pt x="0" y="0"/>
                </a:lnTo>
                <a:lnTo>
                  <a:pt x="0" y="0"/>
                </a:lnTo>
                <a:lnTo>
                  <a:pt x="0" y="17859"/>
                </a:lnTo>
                <a:lnTo>
                  <a:pt x="0" y="44648"/>
                </a:lnTo>
                <a:lnTo>
                  <a:pt x="0" y="62508"/>
                </a:lnTo>
                <a:lnTo>
                  <a:pt x="8930" y="89297"/>
                </a:lnTo>
                <a:lnTo>
                  <a:pt x="17860" y="107156"/>
                </a:lnTo>
                <a:lnTo>
                  <a:pt x="26789" y="125016"/>
                </a:lnTo>
                <a:lnTo>
                  <a:pt x="35719" y="125016"/>
                </a:lnTo>
                <a:lnTo>
                  <a:pt x="44649" y="133945"/>
                </a:lnTo>
                <a:lnTo>
                  <a:pt x="62508" y="125016"/>
                </a:lnTo>
                <a:lnTo>
                  <a:pt x="71438" y="125016"/>
                </a:lnTo>
                <a:lnTo>
                  <a:pt x="80367" y="116086"/>
                </a:lnTo>
                <a:lnTo>
                  <a:pt x="80367" y="107156"/>
                </a:lnTo>
                <a:lnTo>
                  <a:pt x="80367" y="107156"/>
                </a:lnTo>
                <a:lnTo>
                  <a:pt x="71438" y="98227"/>
                </a:lnTo>
                <a:lnTo>
                  <a:pt x="62508" y="98227"/>
                </a:lnTo>
                <a:lnTo>
                  <a:pt x="53578" y="107156"/>
                </a:lnTo>
                <a:lnTo>
                  <a:pt x="35719" y="116086"/>
                </a:lnTo>
                <a:lnTo>
                  <a:pt x="26789" y="125016"/>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929438" y="17859"/>
            <a:ext cx="98227" cy="53579"/>
          </a:xfrm>
          <a:custGeom>
            <a:avLst/>
            <a:gdLst/>
            <a:ahLst/>
            <a:cxnLst/>
            <a:rect l="0" t="0" r="0" b="0"/>
            <a:pathLst>
              <a:path w="98227" h="53579">
                <a:moveTo>
                  <a:pt x="0" y="0"/>
                </a:moveTo>
                <a:lnTo>
                  <a:pt x="0" y="0"/>
                </a:lnTo>
                <a:lnTo>
                  <a:pt x="0" y="0"/>
                </a:lnTo>
                <a:lnTo>
                  <a:pt x="0" y="0"/>
                </a:lnTo>
                <a:lnTo>
                  <a:pt x="0" y="8930"/>
                </a:lnTo>
                <a:lnTo>
                  <a:pt x="0" y="8930"/>
                </a:lnTo>
                <a:lnTo>
                  <a:pt x="0" y="17860"/>
                </a:lnTo>
                <a:lnTo>
                  <a:pt x="8929" y="26789"/>
                </a:lnTo>
                <a:lnTo>
                  <a:pt x="17859" y="35719"/>
                </a:lnTo>
                <a:lnTo>
                  <a:pt x="35718" y="44649"/>
                </a:lnTo>
                <a:lnTo>
                  <a:pt x="44648" y="53578"/>
                </a:lnTo>
                <a:lnTo>
                  <a:pt x="62507" y="53578"/>
                </a:lnTo>
                <a:lnTo>
                  <a:pt x="80367" y="53578"/>
                </a:lnTo>
                <a:lnTo>
                  <a:pt x="98226" y="53578"/>
                </a:lnTo>
                <a:lnTo>
                  <a:pt x="9822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009805" y="0"/>
            <a:ext cx="26790" cy="151806"/>
          </a:xfrm>
          <a:custGeom>
            <a:avLst/>
            <a:gdLst/>
            <a:ahLst/>
            <a:cxnLst/>
            <a:rect l="0" t="0" r="0" b="0"/>
            <a:pathLst>
              <a:path w="26790" h="151806">
                <a:moveTo>
                  <a:pt x="26789" y="0"/>
                </a:moveTo>
                <a:lnTo>
                  <a:pt x="26789" y="0"/>
                </a:lnTo>
                <a:lnTo>
                  <a:pt x="17859" y="0"/>
                </a:lnTo>
                <a:lnTo>
                  <a:pt x="8929" y="0"/>
                </a:lnTo>
                <a:lnTo>
                  <a:pt x="8929" y="0"/>
                </a:lnTo>
                <a:lnTo>
                  <a:pt x="0" y="17859"/>
                </a:lnTo>
                <a:lnTo>
                  <a:pt x="0" y="35719"/>
                </a:lnTo>
                <a:lnTo>
                  <a:pt x="0" y="62508"/>
                </a:lnTo>
                <a:lnTo>
                  <a:pt x="0" y="89297"/>
                </a:lnTo>
                <a:lnTo>
                  <a:pt x="0" y="116086"/>
                </a:lnTo>
                <a:lnTo>
                  <a:pt x="0" y="133945"/>
                </a:lnTo>
                <a:lnTo>
                  <a:pt x="0" y="151805"/>
                </a:lnTo>
                <a:lnTo>
                  <a:pt x="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599164" y="232172"/>
            <a:ext cx="71439" cy="348259"/>
          </a:xfrm>
          <a:custGeom>
            <a:avLst/>
            <a:gdLst/>
            <a:ahLst/>
            <a:cxnLst/>
            <a:rect l="0" t="0" r="0" b="0"/>
            <a:pathLst>
              <a:path w="71439" h="348259">
                <a:moveTo>
                  <a:pt x="0" y="26789"/>
                </a:moveTo>
                <a:lnTo>
                  <a:pt x="8930" y="17859"/>
                </a:lnTo>
                <a:lnTo>
                  <a:pt x="8930" y="8930"/>
                </a:lnTo>
                <a:lnTo>
                  <a:pt x="8930" y="8930"/>
                </a:lnTo>
                <a:lnTo>
                  <a:pt x="8930" y="8930"/>
                </a:lnTo>
                <a:lnTo>
                  <a:pt x="0" y="0"/>
                </a:lnTo>
                <a:lnTo>
                  <a:pt x="0" y="0"/>
                </a:lnTo>
                <a:lnTo>
                  <a:pt x="0" y="0"/>
                </a:lnTo>
                <a:lnTo>
                  <a:pt x="0" y="8930"/>
                </a:lnTo>
                <a:lnTo>
                  <a:pt x="8930" y="26789"/>
                </a:lnTo>
                <a:lnTo>
                  <a:pt x="17859" y="53578"/>
                </a:lnTo>
                <a:lnTo>
                  <a:pt x="17859" y="98226"/>
                </a:lnTo>
                <a:lnTo>
                  <a:pt x="26789" y="151805"/>
                </a:lnTo>
                <a:lnTo>
                  <a:pt x="35719" y="205383"/>
                </a:lnTo>
                <a:lnTo>
                  <a:pt x="44649" y="250031"/>
                </a:lnTo>
                <a:lnTo>
                  <a:pt x="53578" y="294680"/>
                </a:lnTo>
                <a:lnTo>
                  <a:pt x="62508" y="330398"/>
                </a:lnTo>
                <a:lnTo>
                  <a:pt x="62508" y="348258"/>
                </a:lnTo>
                <a:lnTo>
                  <a:pt x="62508" y="348258"/>
                </a:lnTo>
                <a:lnTo>
                  <a:pt x="71438" y="330398"/>
                </a:lnTo>
                <a:lnTo>
                  <a:pt x="7143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804547" y="276820"/>
            <a:ext cx="142876" cy="187525"/>
          </a:xfrm>
          <a:custGeom>
            <a:avLst/>
            <a:gdLst/>
            <a:ahLst/>
            <a:cxnLst/>
            <a:rect l="0" t="0" r="0" b="0"/>
            <a:pathLst>
              <a:path w="142876" h="187525">
                <a:moveTo>
                  <a:pt x="17859" y="35719"/>
                </a:moveTo>
                <a:lnTo>
                  <a:pt x="8930" y="35719"/>
                </a:lnTo>
                <a:lnTo>
                  <a:pt x="8930" y="35719"/>
                </a:lnTo>
                <a:lnTo>
                  <a:pt x="8930" y="44649"/>
                </a:lnTo>
                <a:lnTo>
                  <a:pt x="8930" y="53578"/>
                </a:lnTo>
                <a:lnTo>
                  <a:pt x="8930" y="71438"/>
                </a:lnTo>
                <a:lnTo>
                  <a:pt x="8930" y="89297"/>
                </a:lnTo>
                <a:lnTo>
                  <a:pt x="8930" y="116086"/>
                </a:lnTo>
                <a:lnTo>
                  <a:pt x="17859" y="133946"/>
                </a:lnTo>
                <a:lnTo>
                  <a:pt x="17859" y="151805"/>
                </a:lnTo>
                <a:lnTo>
                  <a:pt x="26789" y="169664"/>
                </a:lnTo>
                <a:lnTo>
                  <a:pt x="26789" y="178594"/>
                </a:lnTo>
                <a:lnTo>
                  <a:pt x="26789" y="187524"/>
                </a:lnTo>
                <a:lnTo>
                  <a:pt x="17859" y="187524"/>
                </a:lnTo>
                <a:lnTo>
                  <a:pt x="17859" y="187524"/>
                </a:lnTo>
                <a:lnTo>
                  <a:pt x="8930" y="169664"/>
                </a:lnTo>
                <a:lnTo>
                  <a:pt x="0" y="151805"/>
                </a:lnTo>
                <a:lnTo>
                  <a:pt x="0" y="125016"/>
                </a:lnTo>
                <a:lnTo>
                  <a:pt x="0" y="107157"/>
                </a:lnTo>
                <a:lnTo>
                  <a:pt x="0" y="89297"/>
                </a:lnTo>
                <a:lnTo>
                  <a:pt x="8930" y="71438"/>
                </a:lnTo>
                <a:lnTo>
                  <a:pt x="8930" y="62508"/>
                </a:lnTo>
                <a:lnTo>
                  <a:pt x="26789" y="44649"/>
                </a:lnTo>
                <a:lnTo>
                  <a:pt x="35719" y="35719"/>
                </a:lnTo>
                <a:lnTo>
                  <a:pt x="62508" y="17860"/>
                </a:lnTo>
                <a:lnTo>
                  <a:pt x="80367" y="8930"/>
                </a:lnTo>
                <a:lnTo>
                  <a:pt x="98226" y="0"/>
                </a:lnTo>
                <a:lnTo>
                  <a:pt x="125016" y="0"/>
                </a:lnTo>
                <a:lnTo>
                  <a:pt x="142875" y="17860"/>
                </a:lnTo>
                <a:lnTo>
                  <a:pt x="142875" y="26789"/>
                </a:lnTo>
                <a:lnTo>
                  <a:pt x="125016" y="44649"/>
                </a:lnTo>
                <a:lnTo>
                  <a:pt x="89297" y="71438"/>
                </a:lnTo>
                <a:lnTo>
                  <a:pt x="71437" y="80367"/>
                </a:lnTo>
                <a:lnTo>
                  <a:pt x="53578" y="89297"/>
                </a:lnTo>
                <a:lnTo>
                  <a:pt x="44648" y="98227"/>
                </a:lnTo>
                <a:lnTo>
                  <a:pt x="53578" y="98227"/>
                </a:lnTo>
                <a:lnTo>
                  <a:pt x="53578"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8001000" y="312539"/>
            <a:ext cx="267891" cy="116087"/>
          </a:xfrm>
          <a:custGeom>
            <a:avLst/>
            <a:gdLst/>
            <a:ahLst/>
            <a:cxnLst/>
            <a:rect l="0" t="0" r="0" b="0"/>
            <a:pathLst>
              <a:path w="267891" h="116087">
                <a:moveTo>
                  <a:pt x="71438" y="0"/>
                </a:moveTo>
                <a:lnTo>
                  <a:pt x="71438" y="0"/>
                </a:lnTo>
                <a:lnTo>
                  <a:pt x="62508" y="0"/>
                </a:lnTo>
                <a:lnTo>
                  <a:pt x="53578" y="0"/>
                </a:lnTo>
                <a:lnTo>
                  <a:pt x="44648" y="0"/>
                </a:lnTo>
                <a:lnTo>
                  <a:pt x="35719" y="0"/>
                </a:lnTo>
                <a:lnTo>
                  <a:pt x="26789" y="8930"/>
                </a:lnTo>
                <a:lnTo>
                  <a:pt x="17859" y="17859"/>
                </a:lnTo>
                <a:lnTo>
                  <a:pt x="8930" y="35719"/>
                </a:lnTo>
                <a:lnTo>
                  <a:pt x="0" y="53578"/>
                </a:lnTo>
                <a:lnTo>
                  <a:pt x="8930" y="71438"/>
                </a:lnTo>
                <a:lnTo>
                  <a:pt x="17859" y="89297"/>
                </a:lnTo>
                <a:lnTo>
                  <a:pt x="35719" y="107156"/>
                </a:lnTo>
                <a:lnTo>
                  <a:pt x="62508" y="116086"/>
                </a:lnTo>
                <a:lnTo>
                  <a:pt x="98227" y="116086"/>
                </a:lnTo>
                <a:lnTo>
                  <a:pt x="142875" y="116086"/>
                </a:lnTo>
                <a:lnTo>
                  <a:pt x="187523" y="107156"/>
                </a:lnTo>
                <a:lnTo>
                  <a:pt x="223241" y="98227"/>
                </a:lnTo>
                <a:lnTo>
                  <a:pt x="258960" y="80367"/>
                </a:lnTo>
                <a:lnTo>
                  <a:pt x="267890" y="62508"/>
                </a:lnTo>
                <a:lnTo>
                  <a:pt x="267890" y="44648"/>
                </a:lnTo>
                <a:lnTo>
                  <a:pt x="250030" y="35719"/>
                </a:lnTo>
                <a:lnTo>
                  <a:pt x="232171" y="26789"/>
                </a:lnTo>
                <a:lnTo>
                  <a:pt x="196452" y="8930"/>
                </a:lnTo>
                <a:lnTo>
                  <a:pt x="151805" y="0"/>
                </a:lnTo>
                <a:lnTo>
                  <a:pt x="116086" y="0"/>
                </a:lnTo>
                <a:lnTo>
                  <a:pt x="89297" y="8930"/>
                </a:lnTo>
                <a:lnTo>
                  <a:pt x="71438" y="17859"/>
                </a:lnTo>
                <a:lnTo>
                  <a:pt x="7143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670477" y="321469"/>
            <a:ext cx="178594" cy="151805"/>
          </a:xfrm>
          <a:custGeom>
            <a:avLst/>
            <a:gdLst/>
            <a:ahLst/>
            <a:cxnLst/>
            <a:rect l="0" t="0" r="0" b="0"/>
            <a:pathLst>
              <a:path w="178594" h="151805">
                <a:moveTo>
                  <a:pt x="0" y="26789"/>
                </a:moveTo>
                <a:lnTo>
                  <a:pt x="0" y="26789"/>
                </a:lnTo>
                <a:lnTo>
                  <a:pt x="0" y="35718"/>
                </a:lnTo>
                <a:lnTo>
                  <a:pt x="8929" y="44648"/>
                </a:lnTo>
                <a:lnTo>
                  <a:pt x="17859" y="53578"/>
                </a:lnTo>
                <a:lnTo>
                  <a:pt x="17859" y="71437"/>
                </a:lnTo>
                <a:lnTo>
                  <a:pt x="35718" y="89297"/>
                </a:lnTo>
                <a:lnTo>
                  <a:pt x="44648" y="107156"/>
                </a:lnTo>
                <a:lnTo>
                  <a:pt x="62507" y="125015"/>
                </a:lnTo>
                <a:lnTo>
                  <a:pt x="71437" y="133945"/>
                </a:lnTo>
                <a:lnTo>
                  <a:pt x="89296" y="142875"/>
                </a:lnTo>
                <a:lnTo>
                  <a:pt x="98226" y="151804"/>
                </a:lnTo>
                <a:lnTo>
                  <a:pt x="107156" y="142875"/>
                </a:lnTo>
                <a:lnTo>
                  <a:pt x="116086" y="133945"/>
                </a:lnTo>
                <a:lnTo>
                  <a:pt x="125015" y="107156"/>
                </a:lnTo>
                <a:lnTo>
                  <a:pt x="125015" y="89297"/>
                </a:lnTo>
                <a:lnTo>
                  <a:pt x="133945" y="62508"/>
                </a:lnTo>
                <a:lnTo>
                  <a:pt x="133945" y="35718"/>
                </a:lnTo>
                <a:lnTo>
                  <a:pt x="142875" y="17859"/>
                </a:lnTo>
                <a:lnTo>
                  <a:pt x="151804" y="8929"/>
                </a:lnTo>
                <a:lnTo>
                  <a:pt x="160734" y="0"/>
                </a:lnTo>
                <a:lnTo>
                  <a:pt x="169664" y="0"/>
                </a:lnTo>
                <a:lnTo>
                  <a:pt x="178593"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902648" y="357187"/>
            <a:ext cx="17861" cy="125017"/>
          </a:xfrm>
          <a:custGeom>
            <a:avLst/>
            <a:gdLst/>
            <a:ahLst/>
            <a:cxnLst/>
            <a:rect l="0" t="0" r="0" b="0"/>
            <a:pathLst>
              <a:path w="17861" h="125017">
                <a:moveTo>
                  <a:pt x="8930" y="0"/>
                </a:moveTo>
                <a:lnTo>
                  <a:pt x="8930" y="0"/>
                </a:lnTo>
                <a:lnTo>
                  <a:pt x="0" y="8930"/>
                </a:lnTo>
                <a:lnTo>
                  <a:pt x="0" y="17860"/>
                </a:lnTo>
                <a:lnTo>
                  <a:pt x="0" y="26790"/>
                </a:lnTo>
                <a:lnTo>
                  <a:pt x="0" y="44649"/>
                </a:lnTo>
                <a:lnTo>
                  <a:pt x="8930" y="62508"/>
                </a:lnTo>
                <a:lnTo>
                  <a:pt x="8930" y="80368"/>
                </a:lnTo>
                <a:lnTo>
                  <a:pt x="8930" y="98227"/>
                </a:lnTo>
                <a:lnTo>
                  <a:pt x="17860" y="107157"/>
                </a:lnTo>
                <a:lnTo>
                  <a:pt x="17860" y="116086"/>
                </a:lnTo>
                <a:lnTo>
                  <a:pt x="17860" y="125016"/>
                </a:lnTo>
                <a:lnTo>
                  <a:pt x="17860" y="116086"/>
                </a:lnTo>
                <a:lnTo>
                  <a:pt x="17860" y="107157"/>
                </a:lnTo>
                <a:lnTo>
                  <a:pt x="17860" y="89297"/>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822281" y="312539"/>
            <a:ext cx="258962" cy="62509"/>
          </a:xfrm>
          <a:custGeom>
            <a:avLst/>
            <a:gdLst/>
            <a:ahLst/>
            <a:cxnLst/>
            <a:rect l="0" t="0" r="0" b="0"/>
            <a:pathLst>
              <a:path w="258962" h="62509">
                <a:moveTo>
                  <a:pt x="0" y="35719"/>
                </a:moveTo>
                <a:lnTo>
                  <a:pt x="8930" y="35719"/>
                </a:lnTo>
                <a:lnTo>
                  <a:pt x="17860" y="35719"/>
                </a:lnTo>
                <a:lnTo>
                  <a:pt x="26789" y="26789"/>
                </a:lnTo>
                <a:lnTo>
                  <a:pt x="53578" y="17859"/>
                </a:lnTo>
                <a:lnTo>
                  <a:pt x="89297" y="8930"/>
                </a:lnTo>
                <a:lnTo>
                  <a:pt x="125016" y="8930"/>
                </a:lnTo>
                <a:lnTo>
                  <a:pt x="169664" y="0"/>
                </a:lnTo>
                <a:lnTo>
                  <a:pt x="205383" y="0"/>
                </a:lnTo>
                <a:lnTo>
                  <a:pt x="232172" y="0"/>
                </a:lnTo>
                <a:lnTo>
                  <a:pt x="250032" y="8930"/>
                </a:lnTo>
                <a:lnTo>
                  <a:pt x="258961" y="17859"/>
                </a:lnTo>
                <a:lnTo>
                  <a:pt x="250032" y="26789"/>
                </a:lnTo>
                <a:lnTo>
                  <a:pt x="223242" y="44648"/>
                </a:lnTo>
                <a:lnTo>
                  <a:pt x="196453" y="62508"/>
                </a:lnTo>
                <a:lnTo>
                  <a:pt x="169664" y="62508"/>
                </a:lnTo>
                <a:lnTo>
                  <a:pt x="151805" y="62508"/>
                </a:lnTo>
                <a:lnTo>
                  <a:pt x="133946" y="62508"/>
                </a:lnTo>
                <a:lnTo>
                  <a:pt x="133946" y="62508"/>
                </a:lnTo>
                <a:lnTo>
                  <a:pt x="142875" y="53578"/>
                </a:lnTo>
                <a:lnTo>
                  <a:pt x="14287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090172" y="276820"/>
            <a:ext cx="196454" cy="223243"/>
          </a:xfrm>
          <a:custGeom>
            <a:avLst/>
            <a:gdLst/>
            <a:ahLst/>
            <a:cxnLst/>
            <a:rect l="0" t="0" r="0" b="0"/>
            <a:pathLst>
              <a:path w="196454" h="223243">
                <a:moveTo>
                  <a:pt x="44648" y="71438"/>
                </a:moveTo>
                <a:lnTo>
                  <a:pt x="44648" y="71438"/>
                </a:lnTo>
                <a:lnTo>
                  <a:pt x="44648" y="71438"/>
                </a:lnTo>
                <a:lnTo>
                  <a:pt x="44648" y="71438"/>
                </a:lnTo>
                <a:lnTo>
                  <a:pt x="35719" y="71438"/>
                </a:lnTo>
                <a:lnTo>
                  <a:pt x="35719" y="71438"/>
                </a:lnTo>
                <a:lnTo>
                  <a:pt x="35719" y="89297"/>
                </a:lnTo>
                <a:lnTo>
                  <a:pt x="35719" y="107157"/>
                </a:lnTo>
                <a:lnTo>
                  <a:pt x="35719" y="125016"/>
                </a:lnTo>
                <a:lnTo>
                  <a:pt x="26789" y="151805"/>
                </a:lnTo>
                <a:lnTo>
                  <a:pt x="17859" y="178594"/>
                </a:lnTo>
                <a:lnTo>
                  <a:pt x="8930" y="205383"/>
                </a:lnTo>
                <a:lnTo>
                  <a:pt x="8930" y="214313"/>
                </a:lnTo>
                <a:lnTo>
                  <a:pt x="0" y="223242"/>
                </a:lnTo>
                <a:lnTo>
                  <a:pt x="0" y="223242"/>
                </a:lnTo>
                <a:lnTo>
                  <a:pt x="0" y="223242"/>
                </a:lnTo>
                <a:lnTo>
                  <a:pt x="0" y="205383"/>
                </a:lnTo>
                <a:lnTo>
                  <a:pt x="8930" y="178594"/>
                </a:lnTo>
                <a:lnTo>
                  <a:pt x="8930" y="151805"/>
                </a:lnTo>
                <a:lnTo>
                  <a:pt x="17859" y="125016"/>
                </a:lnTo>
                <a:lnTo>
                  <a:pt x="26789" y="98227"/>
                </a:lnTo>
                <a:lnTo>
                  <a:pt x="35719" y="80367"/>
                </a:lnTo>
                <a:lnTo>
                  <a:pt x="35719" y="71438"/>
                </a:lnTo>
                <a:lnTo>
                  <a:pt x="35719" y="62508"/>
                </a:lnTo>
                <a:lnTo>
                  <a:pt x="44648" y="62508"/>
                </a:lnTo>
                <a:lnTo>
                  <a:pt x="44648" y="71438"/>
                </a:lnTo>
                <a:lnTo>
                  <a:pt x="53578" y="89297"/>
                </a:lnTo>
                <a:lnTo>
                  <a:pt x="53578" y="98227"/>
                </a:lnTo>
                <a:lnTo>
                  <a:pt x="62508" y="125016"/>
                </a:lnTo>
                <a:lnTo>
                  <a:pt x="71437" y="142875"/>
                </a:lnTo>
                <a:lnTo>
                  <a:pt x="80367" y="160735"/>
                </a:lnTo>
                <a:lnTo>
                  <a:pt x="98226" y="178594"/>
                </a:lnTo>
                <a:lnTo>
                  <a:pt x="107156" y="187524"/>
                </a:lnTo>
                <a:lnTo>
                  <a:pt x="116086" y="196453"/>
                </a:lnTo>
                <a:lnTo>
                  <a:pt x="125016" y="205383"/>
                </a:lnTo>
                <a:lnTo>
                  <a:pt x="133945" y="196453"/>
                </a:lnTo>
                <a:lnTo>
                  <a:pt x="142875" y="187524"/>
                </a:lnTo>
                <a:lnTo>
                  <a:pt x="142875" y="169664"/>
                </a:lnTo>
                <a:lnTo>
                  <a:pt x="142875" y="142875"/>
                </a:lnTo>
                <a:lnTo>
                  <a:pt x="142875" y="116086"/>
                </a:lnTo>
                <a:lnTo>
                  <a:pt x="151805" y="98227"/>
                </a:lnTo>
                <a:lnTo>
                  <a:pt x="151805" y="80367"/>
                </a:lnTo>
                <a:lnTo>
                  <a:pt x="160734" y="62508"/>
                </a:lnTo>
                <a:lnTo>
                  <a:pt x="160734" y="44649"/>
                </a:lnTo>
                <a:lnTo>
                  <a:pt x="169664" y="26789"/>
                </a:lnTo>
                <a:lnTo>
                  <a:pt x="178594" y="17860"/>
                </a:lnTo>
                <a:lnTo>
                  <a:pt x="18752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215188" y="1276945"/>
            <a:ext cx="1651992" cy="580431"/>
          </a:xfrm>
          <a:custGeom>
            <a:avLst/>
            <a:gdLst/>
            <a:ahLst/>
            <a:cxnLst/>
            <a:rect l="0" t="0" r="0" b="0"/>
            <a:pathLst>
              <a:path w="1651992" h="580431">
                <a:moveTo>
                  <a:pt x="53578" y="125016"/>
                </a:moveTo>
                <a:lnTo>
                  <a:pt x="53578" y="125016"/>
                </a:lnTo>
                <a:lnTo>
                  <a:pt x="44648" y="125016"/>
                </a:lnTo>
                <a:lnTo>
                  <a:pt x="44648" y="125016"/>
                </a:lnTo>
                <a:lnTo>
                  <a:pt x="35718" y="142875"/>
                </a:lnTo>
                <a:lnTo>
                  <a:pt x="35718" y="178594"/>
                </a:lnTo>
                <a:lnTo>
                  <a:pt x="35718" y="223242"/>
                </a:lnTo>
                <a:lnTo>
                  <a:pt x="35718" y="276820"/>
                </a:lnTo>
                <a:lnTo>
                  <a:pt x="44648" y="330399"/>
                </a:lnTo>
                <a:lnTo>
                  <a:pt x="53578" y="383977"/>
                </a:lnTo>
                <a:lnTo>
                  <a:pt x="71437" y="437555"/>
                </a:lnTo>
                <a:lnTo>
                  <a:pt x="89296" y="473274"/>
                </a:lnTo>
                <a:lnTo>
                  <a:pt x="98226" y="500063"/>
                </a:lnTo>
                <a:lnTo>
                  <a:pt x="116085" y="517922"/>
                </a:lnTo>
                <a:lnTo>
                  <a:pt x="125015" y="517922"/>
                </a:lnTo>
                <a:lnTo>
                  <a:pt x="125015" y="508992"/>
                </a:lnTo>
                <a:lnTo>
                  <a:pt x="116085" y="482203"/>
                </a:lnTo>
                <a:lnTo>
                  <a:pt x="98226" y="446484"/>
                </a:lnTo>
                <a:lnTo>
                  <a:pt x="80367" y="401836"/>
                </a:lnTo>
                <a:lnTo>
                  <a:pt x="62507" y="339328"/>
                </a:lnTo>
                <a:lnTo>
                  <a:pt x="35718" y="285750"/>
                </a:lnTo>
                <a:lnTo>
                  <a:pt x="17859" y="232172"/>
                </a:lnTo>
                <a:lnTo>
                  <a:pt x="8929" y="187524"/>
                </a:lnTo>
                <a:lnTo>
                  <a:pt x="0" y="160734"/>
                </a:lnTo>
                <a:lnTo>
                  <a:pt x="0" y="133945"/>
                </a:lnTo>
                <a:lnTo>
                  <a:pt x="0" y="116086"/>
                </a:lnTo>
                <a:lnTo>
                  <a:pt x="8929" y="107157"/>
                </a:lnTo>
                <a:lnTo>
                  <a:pt x="26789" y="98227"/>
                </a:lnTo>
                <a:lnTo>
                  <a:pt x="53578" y="98227"/>
                </a:lnTo>
                <a:lnTo>
                  <a:pt x="98226" y="89297"/>
                </a:lnTo>
                <a:lnTo>
                  <a:pt x="151804" y="89297"/>
                </a:lnTo>
                <a:lnTo>
                  <a:pt x="214312" y="80368"/>
                </a:lnTo>
                <a:lnTo>
                  <a:pt x="285750" y="71438"/>
                </a:lnTo>
                <a:lnTo>
                  <a:pt x="357187" y="62508"/>
                </a:lnTo>
                <a:lnTo>
                  <a:pt x="437554" y="53578"/>
                </a:lnTo>
                <a:lnTo>
                  <a:pt x="535781" y="44649"/>
                </a:lnTo>
                <a:lnTo>
                  <a:pt x="642937" y="35719"/>
                </a:lnTo>
                <a:lnTo>
                  <a:pt x="759023" y="35719"/>
                </a:lnTo>
                <a:lnTo>
                  <a:pt x="884039" y="26789"/>
                </a:lnTo>
                <a:lnTo>
                  <a:pt x="1000124" y="26789"/>
                </a:lnTo>
                <a:lnTo>
                  <a:pt x="1089421" y="26789"/>
                </a:lnTo>
                <a:lnTo>
                  <a:pt x="1169788" y="26789"/>
                </a:lnTo>
                <a:lnTo>
                  <a:pt x="1223366" y="26789"/>
                </a:lnTo>
                <a:lnTo>
                  <a:pt x="1268014" y="17860"/>
                </a:lnTo>
                <a:lnTo>
                  <a:pt x="1303733" y="17860"/>
                </a:lnTo>
                <a:lnTo>
                  <a:pt x="1330522" y="8930"/>
                </a:lnTo>
                <a:lnTo>
                  <a:pt x="1357311" y="0"/>
                </a:lnTo>
                <a:lnTo>
                  <a:pt x="1384100" y="0"/>
                </a:lnTo>
                <a:lnTo>
                  <a:pt x="1410889" y="0"/>
                </a:lnTo>
                <a:lnTo>
                  <a:pt x="1428749" y="0"/>
                </a:lnTo>
                <a:lnTo>
                  <a:pt x="1446608" y="8930"/>
                </a:lnTo>
                <a:lnTo>
                  <a:pt x="1455538" y="8930"/>
                </a:lnTo>
                <a:lnTo>
                  <a:pt x="1464467" y="17860"/>
                </a:lnTo>
                <a:lnTo>
                  <a:pt x="1473397" y="26789"/>
                </a:lnTo>
                <a:lnTo>
                  <a:pt x="1482327" y="35719"/>
                </a:lnTo>
                <a:lnTo>
                  <a:pt x="1482327" y="35719"/>
                </a:lnTo>
                <a:lnTo>
                  <a:pt x="1491257" y="44649"/>
                </a:lnTo>
                <a:lnTo>
                  <a:pt x="1491257" y="44649"/>
                </a:lnTo>
                <a:lnTo>
                  <a:pt x="1491257" y="44649"/>
                </a:lnTo>
                <a:lnTo>
                  <a:pt x="1491257" y="44649"/>
                </a:lnTo>
                <a:lnTo>
                  <a:pt x="1491257" y="53578"/>
                </a:lnTo>
                <a:lnTo>
                  <a:pt x="1500186" y="62508"/>
                </a:lnTo>
                <a:lnTo>
                  <a:pt x="1500186" y="80368"/>
                </a:lnTo>
                <a:lnTo>
                  <a:pt x="1500186" y="107157"/>
                </a:lnTo>
                <a:lnTo>
                  <a:pt x="1509116" y="142875"/>
                </a:lnTo>
                <a:lnTo>
                  <a:pt x="1500186" y="187524"/>
                </a:lnTo>
                <a:lnTo>
                  <a:pt x="1509116" y="232172"/>
                </a:lnTo>
                <a:lnTo>
                  <a:pt x="1509116" y="276820"/>
                </a:lnTo>
                <a:lnTo>
                  <a:pt x="1509116" y="321469"/>
                </a:lnTo>
                <a:lnTo>
                  <a:pt x="1509116" y="357188"/>
                </a:lnTo>
                <a:lnTo>
                  <a:pt x="1518046" y="392906"/>
                </a:lnTo>
                <a:lnTo>
                  <a:pt x="1518046" y="419695"/>
                </a:lnTo>
                <a:lnTo>
                  <a:pt x="1535905" y="446484"/>
                </a:lnTo>
                <a:lnTo>
                  <a:pt x="1562694" y="464344"/>
                </a:lnTo>
                <a:lnTo>
                  <a:pt x="1589483" y="473274"/>
                </a:lnTo>
                <a:lnTo>
                  <a:pt x="1607342" y="491133"/>
                </a:lnTo>
                <a:lnTo>
                  <a:pt x="1634132" y="500063"/>
                </a:lnTo>
                <a:lnTo>
                  <a:pt x="1643061" y="526852"/>
                </a:lnTo>
                <a:lnTo>
                  <a:pt x="1651991" y="535781"/>
                </a:lnTo>
                <a:lnTo>
                  <a:pt x="1651991" y="553641"/>
                </a:lnTo>
                <a:lnTo>
                  <a:pt x="1643061" y="562570"/>
                </a:lnTo>
                <a:lnTo>
                  <a:pt x="1625202" y="571500"/>
                </a:lnTo>
                <a:lnTo>
                  <a:pt x="1580553" y="571500"/>
                </a:lnTo>
                <a:lnTo>
                  <a:pt x="1544835" y="580430"/>
                </a:lnTo>
                <a:lnTo>
                  <a:pt x="1518046" y="571500"/>
                </a:lnTo>
                <a:lnTo>
                  <a:pt x="1482327" y="571500"/>
                </a:lnTo>
                <a:lnTo>
                  <a:pt x="1437678" y="571500"/>
                </a:lnTo>
                <a:lnTo>
                  <a:pt x="1393030" y="562570"/>
                </a:lnTo>
                <a:lnTo>
                  <a:pt x="1339452" y="553641"/>
                </a:lnTo>
                <a:lnTo>
                  <a:pt x="1276944" y="544711"/>
                </a:lnTo>
                <a:lnTo>
                  <a:pt x="1196577" y="535781"/>
                </a:lnTo>
                <a:lnTo>
                  <a:pt x="1080491" y="526852"/>
                </a:lnTo>
                <a:lnTo>
                  <a:pt x="946546" y="517922"/>
                </a:lnTo>
                <a:lnTo>
                  <a:pt x="803671" y="508992"/>
                </a:lnTo>
                <a:lnTo>
                  <a:pt x="651867" y="508992"/>
                </a:lnTo>
                <a:lnTo>
                  <a:pt x="517921" y="500063"/>
                </a:lnTo>
                <a:lnTo>
                  <a:pt x="392906" y="500063"/>
                </a:lnTo>
                <a:lnTo>
                  <a:pt x="276820" y="508992"/>
                </a:lnTo>
                <a:lnTo>
                  <a:pt x="187523" y="517922"/>
                </a:lnTo>
                <a:lnTo>
                  <a:pt x="116085" y="517922"/>
                </a:lnTo>
                <a:lnTo>
                  <a:pt x="80367" y="526852"/>
                </a:lnTo>
                <a:lnTo>
                  <a:pt x="62507" y="535781"/>
                </a:lnTo>
                <a:lnTo>
                  <a:pt x="62507" y="526852"/>
                </a:lnTo>
                <a:lnTo>
                  <a:pt x="71437" y="517922"/>
                </a:lnTo>
                <a:lnTo>
                  <a:pt x="71437" y="51792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688461" y="1044773"/>
            <a:ext cx="1" cy="26790"/>
          </a:xfrm>
          <a:custGeom>
            <a:avLst/>
            <a:gdLst/>
            <a:ahLst/>
            <a:cxnLst/>
            <a:rect l="0" t="0" r="0" b="0"/>
            <a:pathLst>
              <a:path w="1" h="26790">
                <a:moveTo>
                  <a:pt x="0" y="0"/>
                </a:moveTo>
                <a:lnTo>
                  <a:pt x="0" y="0"/>
                </a:lnTo>
                <a:lnTo>
                  <a:pt x="0" y="0"/>
                </a:lnTo>
                <a:lnTo>
                  <a:pt x="0" y="8930"/>
                </a:lnTo>
                <a:lnTo>
                  <a:pt x="0" y="17860"/>
                </a:lnTo>
                <a:lnTo>
                  <a:pt x="0" y="26789"/>
                </a:lnTo>
                <a:lnTo>
                  <a:pt x="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670602" y="1000125"/>
            <a:ext cx="35719" cy="223243"/>
          </a:xfrm>
          <a:custGeom>
            <a:avLst/>
            <a:gdLst/>
            <a:ahLst/>
            <a:cxnLst/>
            <a:rect l="0" t="0" r="0" b="0"/>
            <a:pathLst>
              <a:path w="35719" h="223243">
                <a:moveTo>
                  <a:pt x="0" y="17859"/>
                </a:moveTo>
                <a:lnTo>
                  <a:pt x="0" y="8930"/>
                </a:lnTo>
                <a:lnTo>
                  <a:pt x="0" y="8930"/>
                </a:lnTo>
                <a:lnTo>
                  <a:pt x="8929" y="0"/>
                </a:lnTo>
                <a:lnTo>
                  <a:pt x="8929" y="0"/>
                </a:lnTo>
                <a:lnTo>
                  <a:pt x="8929" y="8930"/>
                </a:lnTo>
                <a:lnTo>
                  <a:pt x="8929" y="26789"/>
                </a:lnTo>
                <a:lnTo>
                  <a:pt x="8929" y="53578"/>
                </a:lnTo>
                <a:lnTo>
                  <a:pt x="8929" y="80367"/>
                </a:lnTo>
                <a:lnTo>
                  <a:pt x="8929" y="116086"/>
                </a:lnTo>
                <a:lnTo>
                  <a:pt x="17859" y="151805"/>
                </a:lnTo>
                <a:lnTo>
                  <a:pt x="17859" y="178594"/>
                </a:lnTo>
                <a:lnTo>
                  <a:pt x="17859" y="196453"/>
                </a:lnTo>
                <a:lnTo>
                  <a:pt x="26789" y="214312"/>
                </a:lnTo>
                <a:lnTo>
                  <a:pt x="26789" y="223242"/>
                </a:lnTo>
                <a:lnTo>
                  <a:pt x="26789" y="223242"/>
                </a:lnTo>
                <a:lnTo>
                  <a:pt x="35718" y="214312"/>
                </a:lnTo>
                <a:lnTo>
                  <a:pt x="35718" y="205383"/>
                </a:lnTo>
                <a:lnTo>
                  <a:pt x="26789" y="178594"/>
                </a:lnTo>
                <a:lnTo>
                  <a:pt x="26789" y="160734"/>
                </a:lnTo>
                <a:lnTo>
                  <a:pt x="26789"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545586" y="946547"/>
            <a:ext cx="321470" cy="151805"/>
          </a:xfrm>
          <a:custGeom>
            <a:avLst/>
            <a:gdLst/>
            <a:ahLst/>
            <a:cxnLst/>
            <a:rect l="0" t="0" r="0" b="0"/>
            <a:pathLst>
              <a:path w="321470" h="151805">
                <a:moveTo>
                  <a:pt x="8930" y="71437"/>
                </a:moveTo>
                <a:lnTo>
                  <a:pt x="8930" y="71437"/>
                </a:lnTo>
                <a:lnTo>
                  <a:pt x="0" y="62508"/>
                </a:lnTo>
                <a:lnTo>
                  <a:pt x="0" y="62508"/>
                </a:lnTo>
                <a:lnTo>
                  <a:pt x="8930" y="62508"/>
                </a:lnTo>
                <a:lnTo>
                  <a:pt x="17859" y="53578"/>
                </a:lnTo>
                <a:lnTo>
                  <a:pt x="44648" y="44648"/>
                </a:lnTo>
                <a:lnTo>
                  <a:pt x="89297" y="26789"/>
                </a:lnTo>
                <a:lnTo>
                  <a:pt x="133945" y="17859"/>
                </a:lnTo>
                <a:lnTo>
                  <a:pt x="187523" y="8929"/>
                </a:lnTo>
                <a:lnTo>
                  <a:pt x="232172" y="0"/>
                </a:lnTo>
                <a:lnTo>
                  <a:pt x="276820" y="0"/>
                </a:lnTo>
                <a:lnTo>
                  <a:pt x="303609" y="8929"/>
                </a:lnTo>
                <a:lnTo>
                  <a:pt x="321469" y="26789"/>
                </a:lnTo>
                <a:lnTo>
                  <a:pt x="312539" y="44648"/>
                </a:lnTo>
                <a:lnTo>
                  <a:pt x="285750" y="71437"/>
                </a:lnTo>
                <a:lnTo>
                  <a:pt x="250031" y="98226"/>
                </a:lnTo>
                <a:lnTo>
                  <a:pt x="205383" y="125015"/>
                </a:lnTo>
                <a:lnTo>
                  <a:pt x="169664" y="142875"/>
                </a:lnTo>
                <a:lnTo>
                  <a:pt x="142875" y="151804"/>
                </a:lnTo>
                <a:lnTo>
                  <a:pt x="125016" y="151804"/>
                </a:lnTo>
                <a:lnTo>
                  <a:pt x="133945" y="133945"/>
                </a:lnTo>
                <a:lnTo>
                  <a:pt x="151805" y="125015"/>
                </a:lnTo>
                <a:lnTo>
                  <a:pt x="178594" y="98226"/>
                </a:lnTo>
                <a:lnTo>
                  <a:pt x="17859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849195" y="946547"/>
            <a:ext cx="125017" cy="223243"/>
          </a:xfrm>
          <a:custGeom>
            <a:avLst/>
            <a:gdLst/>
            <a:ahLst/>
            <a:cxnLst/>
            <a:rect l="0" t="0" r="0" b="0"/>
            <a:pathLst>
              <a:path w="125017" h="223243">
                <a:moveTo>
                  <a:pt x="8930" y="8929"/>
                </a:moveTo>
                <a:lnTo>
                  <a:pt x="8930" y="0"/>
                </a:lnTo>
                <a:lnTo>
                  <a:pt x="0" y="0"/>
                </a:lnTo>
                <a:lnTo>
                  <a:pt x="0" y="0"/>
                </a:lnTo>
                <a:lnTo>
                  <a:pt x="0" y="0"/>
                </a:lnTo>
                <a:lnTo>
                  <a:pt x="0" y="8929"/>
                </a:lnTo>
                <a:lnTo>
                  <a:pt x="8930" y="17859"/>
                </a:lnTo>
                <a:lnTo>
                  <a:pt x="8930" y="35719"/>
                </a:lnTo>
                <a:lnTo>
                  <a:pt x="8930" y="62508"/>
                </a:lnTo>
                <a:lnTo>
                  <a:pt x="17860" y="89297"/>
                </a:lnTo>
                <a:lnTo>
                  <a:pt x="17860" y="125015"/>
                </a:lnTo>
                <a:lnTo>
                  <a:pt x="17860" y="151804"/>
                </a:lnTo>
                <a:lnTo>
                  <a:pt x="17860" y="178594"/>
                </a:lnTo>
                <a:lnTo>
                  <a:pt x="26789" y="205383"/>
                </a:lnTo>
                <a:lnTo>
                  <a:pt x="26789" y="214312"/>
                </a:lnTo>
                <a:lnTo>
                  <a:pt x="26789" y="223242"/>
                </a:lnTo>
                <a:lnTo>
                  <a:pt x="17860" y="223242"/>
                </a:lnTo>
                <a:lnTo>
                  <a:pt x="17860" y="223242"/>
                </a:lnTo>
                <a:lnTo>
                  <a:pt x="17860" y="205383"/>
                </a:lnTo>
                <a:lnTo>
                  <a:pt x="17860" y="187523"/>
                </a:lnTo>
                <a:lnTo>
                  <a:pt x="26789" y="169664"/>
                </a:lnTo>
                <a:lnTo>
                  <a:pt x="26789" y="151804"/>
                </a:lnTo>
                <a:lnTo>
                  <a:pt x="35719" y="133945"/>
                </a:lnTo>
                <a:lnTo>
                  <a:pt x="53578" y="125015"/>
                </a:lnTo>
                <a:lnTo>
                  <a:pt x="62508" y="125015"/>
                </a:lnTo>
                <a:lnTo>
                  <a:pt x="80368" y="133945"/>
                </a:lnTo>
                <a:lnTo>
                  <a:pt x="89297" y="142875"/>
                </a:lnTo>
                <a:lnTo>
                  <a:pt x="98227" y="160734"/>
                </a:lnTo>
                <a:lnTo>
                  <a:pt x="98227" y="169664"/>
                </a:lnTo>
                <a:lnTo>
                  <a:pt x="107157" y="187523"/>
                </a:lnTo>
                <a:lnTo>
                  <a:pt x="107157" y="196453"/>
                </a:lnTo>
                <a:lnTo>
                  <a:pt x="116086" y="205383"/>
                </a:lnTo>
                <a:lnTo>
                  <a:pt x="116086" y="205383"/>
                </a:lnTo>
                <a:lnTo>
                  <a:pt x="125016" y="205383"/>
                </a:lnTo>
                <a:lnTo>
                  <a:pt x="12501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036719" y="1053703"/>
            <a:ext cx="142876" cy="196454"/>
          </a:xfrm>
          <a:custGeom>
            <a:avLst/>
            <a:gdLst/>
            <a:ahLst/>
            <a:cxnLst/>
            <a:rect l="0" t="0" r="0" b="0"/>
            <a:pathLst>
              <a:path w="142876" h="196454">
                <a:moveTo>
                  <a:pt x="17859" y="0"/>
                </a:moveTo>
                <a:lnTo>
                  <a:pt x="17859" y="8930"/>
                </a:lnTo>
                <a:lnTo>
                  <a:pt x="8929" y="8930"/>
                </a:lnTo>
                <a:lnTo>
                  <a:pt x="8929" y="17859"/>
                </a:lnTo>
                <a:lnTo>
                  <a:pt x="0" y="35719"/>
                </a:lnTo>
                <a:lnTo>
                  <a:pt x="0" y="44648"/>
                </a:lnTo>
                <a:lnTo>
                  <a:pt x="8929" y="53578"/>
                </a:lnTo>
                <a:lnTo>
                  <a:pt x="8929" y="62508"/>
                </a:lnTo>
                <a:lnTo>
                  <a:pt x="17859" y="71438"/>
                </a:lnTo>
                <a:lnTo>
                  <a:pt x="35719" y="71438"/>
                </a:lnTo>
                <a:lnTo>
                  <a:pt x="44648" y="71438"/>
                </a:lnTo>
                <a:lnTo>
                  <a:pt x="53578" y="71438"/>
                </a:lnTo>
                <a:lnTo>
                  <a:pt x="71437" y="62508"/>
                </a:lnTo>
                <a:lnTo>
                  <a:pt x="80367" y="44648"/>
                </a:lnTo>
                <a:lnTo>
                  <a:pt x="98226" y="35719"/>
                </a:lnTo>
                <a:lnTo>
                  <a:pt x="116086" y="26789"/>
                </a:lnTo>
                <a:lnTo>
                  <a:pt x="125015" y="17859"/>
                </a:lnTo>
                <a:lnTo>
                  <a:pt x="142875" y="17859"/>
                </a:lnTo>
                <a:lnTo>
                  <a:pt x="142875" y="26789"/>
                </a:lnTo>
                <a:lnTo>
                  <a:pt x="142875" y="44648"/>
                </a:lnTo>
                <a:lnTo>
                  <a:pt x="142875" y="62508"/>
                </a:lnTo>
                <a:lnTo>
                  <a:pt x="142875" y="89297"/>
                </a:lnTo>
                <a:lnTo>
                  <a:pt x="133945" y="116086"/>
                </a:lnTo>
                <a:lnTo>
                  <a:pt x="133945" y="142875"/>
                </a:lnTo>
                <a:lnTo>
                  <a:pt x="116086" y="160734"/>
                </a:lnTo>
                <a:lnTo>
                  <a:pt x="107156" y="178594"/>
                </a:lnTo>
                <a:lnTo>
                  <a:pt x="89297" y="196453"/>
                </a:lnTo>
                <a:lnTo>
                  <a:pt x="80367" y="196453"/>
                </a:lnTo>
                <a:lnTo>
                  <a:pt x="71437" y="187524"/>
                </a:lnTo>
                <a:lnTo>
                  <a:pt x="62508" y="169664"/>
                </a:lnTo>
                <a:lnTo>
                  <a:pt x="6250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295679" y="884039"/>
            <a:ext cx="125017" cy="294681"/>
          </a:xfrm>
          <a:custGeom>
            <a:avLst/>
            <a:gdLst/>
            <a:ahLst/>
            <a:cxnLst/>
            <a:rect l="0" t="0" r="0" b="0"/>
            <a:pathLst>
              <a:path w="125017" h="294681">
                <a:moveTo>
                  <a:pt x="0" y="80367"/>
                </a:moveTo>
                <a:lnTo>
                  <a:pt x="0" y="71437"/>
                </a:lnTo>
                <a:lnTo>
                  <a:pt x="8930" y="62508"/>
                </a:lnTo>
                <a:lnTo>
                  <a:pt x="17859" y="44648"/>
                </a:lnTo>
                <a:lnTo>
                  <a:pt x="26789" y="26789"/>
                </a:lnTo>
                <a:lnTo>
                  <a:pt x="35719" y="26789"/>
                </a:lnTo>
                <a:lnTo>
                  <a:pt x="35719" y="26789"/>
                </a:lnTo>
                <a:lnTo>
                  <a:pt x="35719" y="35719"/>
                </a:lnTo>
                <a:lnTo>
                  <a:pt x="35719" y="62508"/>
                </a:lnTo>
                <a:lnTo>
                  <a:pt x="26789" y="98227"/>
                </a:lnTo>
                <a:lnTo>
                  <a:pt x="26789" y="142875"/>
                </a:lnTo>
                <a:lnTo>
                  <a:pt x="17859" y="178594"/>
                </a:lnTo>
                <a:lnTo>
                  <a:pt x="17859" y="214312"/>
                </a:lnTo>
                <a:lnTo>
                  <a:pt x="8930" y="241102"/>
                </a:lnTo>
                <a:lnTo>
                  <a:pt x="8930" y="258961"/>
                </a:lnTo>
                <a:lnTo>
                  <a:pt x="17859" y="276820"/>
                </a:lnTo>
                <a:lnTo>
                  <a:pt x="17859" y="276820"/>
                </a:lnTo>
                <a:lnTo>
                  <a:pt x="17859" y="258961"/>
                </a:lnTo>
                <a:lnTo>
                  <a:pt x="26789" y="241102"/>
                </a:lnTo>
                <a:lnTo>
                  <a:pt x="26789" y="205383"/>
                </a:lnTo>
                <a:lnTo>
                  <a:pt x="26789" y="160734"/>
                </a:lnTo>
                <a:lnTo>
                  <a:pt x="35719" y="116086"/>
                </a:lnTo>
                <a:lnTo>
                  <a:pt x="35719" y="80367"/>
                </a:lnTo>
                <a:lnTo>
                  <a:pt x="44648" y="44648"/>
                </a:lnTo>
                <a:lnTo>
                  <a:pt x="44648" y="17859"/>
                </a:lnTo>
                <a:lnTo>
                  <a:pt x="53578" y="8930"/>
                </a:lnTo>
                <a:lnTo>
                  <a:pt x="53578" y="0"/>
                </a:lnTo>
                <a:lnTo>
                  <a:pt x="53578" y="0"/>
                </a:lnTo>
                <a:lnTo>
                  <a:pt x="53578" y="17859"/>
                </a:lnTo>
                <a:lnTo>
                  <a:pt x="62508" y="35719"/>
                </a:lnTo>
                <a:lnTo>
                  <a:pt x="62508" y="62508"/>
                </a:lnTo>
                <a:lnTo>
                  <a:pt x="80367" y="98227"/>
                </a:lnTo>
                <a:lnTo>
                  <a:pt x="89297" y="133945"/>
                </a:lnTo>
                <a:lnTo>
                  <a:pt x="98226" y="178594"/>
                </a:lnTo>
                <a:lnTo>
                  <a:pt x="107156" y="214312"/>
                </a:lnTo>
                <a:lnTo>
                  <a:pt x="116086" y="250031"/>
                </a:lnTo>
                <a:lnTo>
                  <a:pt x="116086" y="276820"/>
                </a:lnTo>
                <a:lnTo>
                  <a:pt x="125016" y="285750"/>
                </a:lnTo>
                <a:lnTo>
                  <a:pt x="125016" y="294680"/>
                </a:lnTo>
                <a:lnTo>
                  <a:pt x="125016" y="294680"/>
                </a:lnTo>
                <a:lnTo>
                  <a:pt x="116086" y="276820"/>
                </a:lnTo>
                <a:lnTo>
                  <a:pt x="107156" y="258961"/>
                </a:lnTo>
                <a:lnTo>
                  <a:pt x="89297" y="232172"/>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8259960" y="1035844"/>
            <a:ext cx="160736" cy="44649"/>
          </a:xfrm>
          <a:custGeom>
            <a:avLst/>
            <a:gdLst/>
            <a:ahLst/>
            <a:cxnLst/>
            <a:rect l="0" t="0" r="0" b="0"/>
            <a:pathLst>
              <a:path w="160736" h="44649">
                <a:moveTo>
                  <a:pt x="0" y="0"/>
                </a:moveTo>
                <a:lnTo>
                  <a:pt x="0" y="0"/>
                </a:lnTo>
                <a:lnTo>
                  <a:pt x="0" y="8929"/>
                </a:lnTo>
                <a:lnTo>
                  <a:pt x="8930" y="17859"/>
                </a:lnTo>
                <a:lnTo>
                  <a:pt x="26789" y="26789"/>
                </a:lnTo>
                <a:lnTo>
                  <a:pt x="53578" y="35718"/>
                </a:lnTo>
                <a:lnTo>
                  <a:pt x="80367" y="35718"/>
                </a:lnTo>
                <a:lnTo>
                  <a:pt x="107156" y="44648"/>
                </a:lnTo>
                <a:lnTo>
                  <a:pt x="125016" y="44648"/>
                </a:lnTo>
                <a:lnTo>
                  <a:pt x="142875" y="44648"/>
                </a:lnTo>
                <a:lnTo>
                  <a:pt x="151805" y="44648"/>
                </a:lnTo>
                <a:lnTo>
                  <a:pt x="160735" y="35718"/>
                </a:lnTo>
                <a:lnTo>
                  <a:pt x="16073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429624" y="848320"/>
            <a:ext cx="53579" cy="294681"/>
          </a:xfrm>
          <a:custGeom>
            <a:avLst/>
            <a:gdLst/>
            <a:ahLst/>
            <a:cxnLst/>
            <a:rect l="0" t="0" r="0" b="0"/>
            <a:pathLst>
              <a:path w="53579" h="294681">
                <a:moveTo>
                  <a:pt x="26789" y="142875"/>
                </a:moveTo>
                <a:lnTo>
                  <a:pt x="26789" y="151805"/>
                </a:lnTo>
                <a:lnTo>
                  <a:pt x="17860" y="160735"/>
                </a:lnTo>
                <a:lnTo>
                  <a:pt x="17860" y="169664"/>
                </a:lnTo>
                <a:lnTo>
                  <a:pt x="8930" y="187524"/>
                </a:lnTo>
                <a:lnTo>
                  <a:pt x="8930" y="205383"/>
                </a:lnTo>
                <a:lnTo>
                  <a:pt x="0" y="223242"/>
                </a:lnTo>
                <a:lnTo>
                  <a:pt x="0" y="241102"/>
                </a:lnTo>
                <a:lnTo>
                  <a:pt x="0" y="250031"/>
                </a:lnTo>
                <a:lnTo>
                  <a:pt x="0" y="258961"/>
                </a:lnTo>
                <a:lnTo>
                  <a:pt x="8930" y="258961"/>
                </a:lnTo>
                <a:lnTo>
                  <a:pt x="17860" y="258961"/>
                </a:lnTo>
                <a:lnTo>
                  <a:pt x="17860" y="250031"/>
                </a:lnTo>
                <a:lnTo>
                  <a:pt x="26789" y="232172"/>
                </a:lnTo>
                <a:lnTo>
                  <a:pt x="26789" y="214313"/>
                </a:lnTo>
                <a:lnTo>
                  <a:pt x="35719" y="187524"/>
                </a:lnTo>
                <a:lnTo>
                  <a:pt x="35719" y="151805"/>
                </a:lnTo>
                <a:lnTo>
                  <a:pt x="35719" y="125016"/>
                </a:lnTo>
                <a:lnTo>
                  <a:pt x="35719" y="89297"/>
                </a:lnTo>
                <a:lnTo>
                  <a:pt x="26789" y="53578"/>
                </a:lnTo>
                <a:lnTo>
                  <a:pt x="26789" y="26789"/>
                </a:lnTo>
                <a:lnTo>
                  <a:pt x="26789" y="8930"/>
                </a:lnTo>
                <a:lnTo>
                  <a:pt x="26789" y="0"/>
                </a:lnTo>
                <a:lnTo>
                  <a:pt x="26789" y="8930"/>
                </a:lnTo>
                <a:lnTo>
                  <a:pt x="26789" y="26789"/>
                </a:lnTo>
                <a:lnTo>
                  <a:pt x="26789" y="62508"/>
                </a:lnTo>
                <a:lnTo>
                  <a:pt x="26789" y="98227"/>
                </a:lnTo>
                <a:lnTo>
                  <a:pt x="26789" y="133946"/>
                </a:lnTo>
                <a:lnTo>
                  <a:pt x="26789" y="178594"/>
                </a:lnTo>
                <a:lnTo>
                  <a:pt x="26789" y="214313"/>
                </a:lnTo>
                <a:lnTo>
                  <a:pt x="35719" y="250031"/>
                </a:lnTo>
                <a:lnTo>
                  <a:pt x="44649" y="267891"/>
                </a:lnTo>
                <a:lnTo>
                  <a:pt x="53578" y="285750"/>
                </a:lnTo>
                <a:lnTo>
                  <a:pt x="53578" y="294680"/>
                </a:lnTo>
                <a:lnTo>
                  <a:pt x="53578" y="294680"/>
                </a:lnTo>
                <a:lnTo>
                  <a:pt x="53578" y="276821"/>
                </a:lnTo>
                <a:lnTo>
                  <a:pt x="53578"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483202" y="857250"/>
            <a:ext cx="62509" cy="330399"/>
          </a:xfrm>
          <a:custGeom>
            <a:avLst/>
            <a:gdLst/>
            <a:ahLst/>
            <a:cxnLst/>
            <a:rect l="0" t="0" r="0" b="0"/>
            <a:pathLst>
              <a:path w="62509" h="330399">
                <a:moveTo>
                  <a:pt x="26789" y="133945"/>
                </a:moveTo>
                <a:lnTo>
                  <a:pt x="26789" y="133945"/>
                </a:lnTo>
                <a:lnTo>
                  <a:pt x="17860" y="133945"/>
                </a:lnTo>
                <a:lnTo>
                  <a:pt x="17860" y="133945"/>
                </a:lnTo>
                <a:lnTo>
                  <a:pt x="17860" y="142875"/>
                </a:lnTo>
                <a:lnTo>
                  <a:pt x="8930" y="160734"/>
                </a:lnTo>
                <a:lnTo>
                  <a:pt x="8930" y="178594"/>
                </a:lnTo>
                <a:lnTo>
                  <a:pt x="0" y="205383"/>
                </a:lnTo>
                <a:lnTo>
                  <a:pt x="0" y="223242"/>
                </a:lnTo>
                <a:lnTo>
                  <a:pt x="0" y="250031"/>
                </a:lnTo>
                <a:lnTo>
                  <a:pt x="0" y="258961"/>
                </a:lnTo>
                <a:lnTo>
                  <a:pt x="8930" y="267891"/>
                </a:lnTo>
                <a:lnTo>
                  <a:pt x="8930" y="267891"/>
                </a:lnTo>
                <a:lnTo>
                  <a:pt x="8930" y="267891"/>
                </a:lnTo>
                <a:lnTo>
                  <a:pt x="17860" y="250031"/>
                </a:lnTo>
                <a:lnTo>
                  <a:pt x="26789" y="232172"/>
                </a:lnTo>
                <a:lnTo>
                  <a:pt x="35719" y="205383"/>
                </a:lnTo>
                <a:lnTo>
                  <a:pt x="35719" y="169664"/>
                </a:lnTo>
                <a:lnTo>
                  <a:pt x="44649" y="142875"/>
                </a:lnTo>
                <a:lnTo>
                  <a:pt x="44649" y="107156"/>
                </a:lnTo>
                <a:lnTo>
                  <a:pt x="53578" y="71437"/>
                </a:lnTo>
                <a:lnTo>
                  <a:pt x="62508" y="35719"/>
                </a:lnTo>
                <a:lnTo>
                  <a:pt x="62508" y="8930"/>
                </a:lnTo>
                <a:lnTo>
                  <a:pt x="62508" y="0"/>
                </a:lnTo>
                <a:lnTo>
                  <a:pt x="53578" y="0"/>
                </a:lnTo>
                <a:lnTo>
                  <a:pt x="44649" y="8930"/>
                </a:lnTo>
                <a:lnTo>
                  <a:pt x="44649" y="35719"/>
                </a:lnTo>
                <a:lnTo>
                  <a:pt x="35719" y="71437"/>
                </a:lnTo>
                <a:lnTo>
                  <a:pt x="35719" y="125016"/>
                </a:lnTo>
                <a:lnTo>
                  <a:pt x="35719" y="169664"/>
                </a:lnTo>
                <a:lnTo>
                  <a:pt x="35719" y="223242"/>
                </a:lnTo>
                <a:lnTo>
                  <a:pt x="44649" y="267891"/>
                </a:lnTo>
                <a:lnTo>
                  <a:pt x="35719" y="303609"/>
                </a:lnTo>
                <a:lnTo>
                  <a:pt x="35719" y="330398"/>
                </a:lnTo>
                <a:lnTo>
                  <a:pt x="35719"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858125" y="1294805"/>
            <a:ext cx="142876" cy="500063"/>
          </a:xfrm>
          <a:custGeom>
            <a:avLst/>
            <a:gdLst/>
            <a:ahLst/>
            <a:cxnLst/>
            <a:rect l="0" t="0" r="0" b="0"/>
            <a:pathLst>
              <a:path w="142876" h="500063">
                <a:moveTo>
                  <a:pt x="8930" y="0"/>
                </a:moveTo>
                <a:lnTo>
                  <a:pt x="8930" y="0"/>
                </a:lnTo>
                <a:lnTo>
                  <a:pt x="8930" y="0"/>
                </a:lnTo>
                <a:lnTo>
                  <a:pt x="0" y="0"/>
                </a:lnTo>
                <a:lnTo>
                  <a:pt x="8930" y="0"/>
                </a:lnTo>
                <a:lnTo>
                  <a:pt x="8930" y="8929"/>
                </a:lnTo>
                <a:lnTo>
                  <a:pt x="8930" y="26789"/>
                </a:lnTo>
                <a:lnTo>
                  <a:pt x="17859" y="53578"/>
                </a:lnTo>
                <a:lnTo>
                  <a:pt x="26789" y="98226"/>
                </a:lnTo>
                <a:lnTo>
                  <a:pt x="35719" y="160734"/>
                </a:lnTo>
                <a:lnTo>
                  <a:pt x="53578" y="223242"/>
                </a:lnTo>
                <a:lnTo>
                  <a:pt x="71438" y="294679"/>
                </a:lnTo>
                <a:lnTo>
                  <a:pt x="89297" y="357187"/>
                </a:lnTo>
                <a:lnTo>
                  <a:pt x="107156" y="419695"/>
                </a:lnTo>
                <a:lnTo>
                  <a:pt x="125016" y="464343"/>
                </a:lnTo>
                <a:lnTo>
                  <a:pt x="133945" y="491132"/>
                </a:lnTo>
                <a:lnTo>
                  <a:pt x="133945" y="500062"/>
                </a:lnTo>
                <a:lnTo>
                  <a:pt x="142875" y="482203"/>
                </a:lnTo>
                <a:lnTo>
                  <a:pt x="142875"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215312" y="1446609"/>
            <a:ext cx="44649" cy="178595"/>
          </a:xfrm>
          <a:custGeom>
            <a:avLst/>
            <a:gdLst/>
            <a:ahLst/>
            <a:cxnLst/>
            <a:rect l="0" t="0" r="0" b="0"/>
            <a:pathLst>
              <a:path w="44649" h="178595">
                <a:moveTo>
                  <a:pt x="8929" y="0"/>
                </a:moveTo>
                <a:lnTo>
                  <a:pt x="0" y="8930"/>
                </a:lnTo>
                <a:lnTo>
                  <a:pt x="0" y="26789"/>
                </a:lnTo>
                <a:lnTo>
                  <a:pt x="0" y="53578"/>
                </a:lnTo>
                <a:lnTo>
                  <a:pt x="0" y="80367"/>
                </a:lnTo>
                <a:lnTo>
                  <a:pt x="8929" y="107156"/>
                </a:lnTo>
                <a:lnTo>
                  <a:pt x="8929" y="133945"/>
                </a:lnTo>
                <a:lnTo>
                  <a:pt x="17859" y="160735"/>
                </a:lnTo>
                <a:lnTo>
                  <a:pt x="26789" y="178594"/>
                </a:lnTo>
                <a:lnTo>
                  <a:pt x="35718" y="178594"/>
                </a:lnTo>
                <a:lnTo>
                  <a:pt x="44648" y="178594"/>
                </a:lnTo>
                <a:lnTo>
                  <a:pt x="44648" y="160735"/>
                </a:lnTo>
                <a:lnTo>
                  <a:pt x="44648" y="133945"/>
                </a:lnTo>
                <a:lnTo>
                  <a:pt x="35718" y="107156"/>
                </a:lnTo>
                <a:lnTo>
                  <a:pt x="3571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072438" y="1393031"/>
            <a:ext cx="321468" cy="133946"/>
          </a:xfrm>
          <a:custGeom>
            <a:avLst/>
            <a:gdLst/>
            <a:ahLst/>
            <a:cxnLst/>
            <a:rect l="0" t="0" r="0" b="0"/>
            <a:pathLst>
              <a:path w="321468" h="133946">
                <a:moveTo>
                  <a:pt x="35718" y="8930"/>
                </a:moveTo>
                <a:lnTo>
                  <a:pt x="26789" y="8930"/>
                </a:lnTo>
                <a:lnTo>
                  <a:pt x="17859" y="17859"/>
                </a:lnTo>
                <a:lnTo>
                  <a:pt x="0" y="17859"/>
                </a:lnTo>
                <a:lnTo>
                  <a:pt x="8929" y="26789"/>
                </a:lnTo>
                <a:lnTo>
                  <a:pt x="17859" y="26789"/>
                </a:lnTo>
                <a:lnTo>
                  <a:pt x="53578" y="26789"/>
                </a:lnTo>
                <a:lnTo>
                  <a:pt x="107156" y="26789"/>
                </a:lnTo>
                <a:lnTo>
                  <a:pt x="169663" y="17859"/>
                </a:lnTo>
                <a:lnTo>
                  <a:pt x="223241" y="17859"/>
                </a:lnTo>
                <a:lnTo>
                  <a:pt x="267889" y="8930"/>
                </a:lnTo>
                <a:lnTo>
                  <a:pt x="294678" y="0"/>
                </a:lnTo>
                <a:lnTo>
                  <a:pt x="312538" y="8930"/>
                </a:lnTo>
                <a:lnTo>
                  <a:pt x="321467" y="17859"/>
                </a:lnTo>
                <a:lnTo>
                  <a:pt x="303608" y="26789"/>
                </a:lnTo>
                <a:lnTo>
                  <a:pt x="285749" y="53578"/>
                </a:lnTo>
                <a:lnTo>
                  <a:pt x="258960" y="80367"/>
                </a:lnTo>
                <a:lnTo>
                  <a:pt x="223241" y="98227"/>
                </a:lnTo>
                <a:lnTo>
                  <a:pt x="196452" y="116086"/>
                </a:lnTo>
                <a:lnTo>
                  <a:pt x="178592" y="125016"/>
                </a:lnTo>
                <a:lnTo>
                  <a:pt x="169663" y="133945"/>
                </a:lnTo>
                <a:lnTo>
                  <a:pt x="187522" y="125016"/>
                </a:lnTo>
                <a:lnTo>
                  <a:pt x="214311" y="107156"/>
                </a:lnTo>
                <a:lnTo>
                  <a:pt x="250030" y="89297"/>
                </a:lnTo>
                <a:lnTo>
                  <a:pt x="2500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8376046" y="1446609"/>
            <a:ext cx="62509" cy="151806"/>
          </a:xfrm>
          <a:custGeom>
            <a:avLst/>
            <a:gdLst/>
            <a:ahLst/>
            <a:cxnLst/>
            <a:rect l="0" t="0" r="0" b="0"/>
            <a:pathLst>
              <a:path w="62509" h="151806">
                <a:moveTo>
                  <a:pt x="17859" y="17860"/>
                </a:moveTo>
                <a:lnTo>
                  <a:pt x="17859" y="17860"/>
                </a:lnTo>
                <a:lnTo>
                  <a:pt x="8930" y="26789"/>
                </a:lnTo>
                <a:lnTo>
                  <a:pt x="8930" y="26789"/>
                </a:lnTo>
                <a:lnTo>
                  <a:pt x="0" y="44649"/>
                </a:lnTo>
                <a:lnTo>
                  <a:pt x="0" y="62508"/>
                </a:lnTo>
                <a:lnTo>
                  <a:pt x="0" y="89297"/>
                </a:lnTo>
                <a:lnTo>
                  <a:pt x="8930" y="107156"/>
                </a:lnTo>
                <a:lnTo>
                  <a:pt x="8930" y="133945"/>
                </a:lnTo>
                <a:lnTo>
                  <a:pt x="17859" y="142875"/>
                </a:lnTo>
                <a:lnTo>
                  <a:pt x="26789" y="151805"/>
                </a:lnTo>
                <a:lnTo>
                  <a:pt x="35719" y="151805"/>
                </a:lnTo>
                <a:lnTo>
                  <a:pt x="44649" y="142875"/>
                </a:lnTo>
                <a:lnTo>
                  <a:pt x="53578" y="125016"/>
                </a:lnTo>
                <a:lnTo>
                  <a:pt x="62508" y="107156"/>
                </a:lnTo>
                <a:lnTo>
                  <a:pt x="62508" y="80367"/>
                </a:lnTo>
                <a:lnTo>
                  <a:pt x="62508" y="44649"/>
                </a:lnTo>
                <a:lnTo>
                  <a:pt x="62508" y="17860"/>
                </a:lnTo>
                <a:lnTo>
                  <a:pt x="53578" y="0"/>
                </a:lnTo>
                <a:lnTo>
                  <a:pt x="44649" y="0"/>
                </a:lnTo>
                <a:lnTo>
                  <a:pt x="35719" y="0"/>
                </a:lnTo>
                <a:lnTo>
                  <a:pt x="26789" y="8930"/>
                </a:lnTo>
                <a:lnTo>
                  <a:pt x="17859" y="17860"/>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411641" y="1473398"/>
            <a:ext cx="53579" cy="187525"/>
          </a:xfrm>
          <a:custGeom>
            <a:avLst/>
            <a:gdLst/>
            <a:ahLst/>
            <a:cxnLst/>
            <a:rect l="0" t="0" r="0" b="0"/>
            <a:pathLst>
              <a:path w="53579" h="187525">
                <a:moveTo>
                  <a:pt x="0" y="0"/>
                </a:moveTo>
                <a:lnTo>
                  <a:pt x="0" y="0"/>
                </a:lnTo>
                <a:lnTo>
                  <a:pt x="0" y="0"/>
                </a:lnTo>
                <a:lnTo>
                  <a:pt x="0" y="0"/>
                </a:lnTo>
                <a:lnTo>
                  <a:pt x="0" y="0"/>
                </a:lnTo>
                <a:lnTo>
                  <a:pt x="0" y="0"/>
                </a:lnTo>
                <a:lnTo>
                  <a:pt x="0" y="0"/>
                </a:lnTo>
                <a:lnTo>
                  <a:pt x="0" y="17860"/>
                </a:lnTo>
                <a:lnTo>
                  <a:pt x="8929" y="35719"/>
                </a:lnTo>
                <a:lnTo>
                  <a:pt x="17859" y="53578"/>
                </a:lnTo>
                <a:lnTo>
                  <a:pt x="26789" y="89297"/>
                </a:lnTo>
                <a:lnTo>
                  <a:pt x="35718" y="107156"/>
                </a:lnTo>
                <a:lnTo>
                  <a:pt x="44648" y="133946"/>
                </a:lnTo>
                <a:lnTo>
                  <a:pt x="53578" y="151805"/>
                </a:lnTo>
                <a:lnTo>
                  <a:pt x="53578" y="169664"/>
                </a:lnTo>
                <a:lnTo>
                  <a:pt x="53578" y="178594"/>
                </a:lnTo>
                <a:lnTo>
                  <a:pt x="53578" y="187524"/>
                </a:lnTo>
                <a:lnTo>
                  <a:pt x="44648" y="178594"/>
                </a:lnTo>
                <a:lnTo>
                  <a:pt x="35718" y="160735"/>
                </a:lnTo>
                <a:lnTo>
                  <a:pt x="26789" y="133946"/>
                </a:lnTo>
                <a:lnTo>
                  <a:pt x="2678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366992" y="1428750"/>
            <a:ext cx="187525" cy="107157"/>
          </a:xfrm>
          <a:custGeom>
            <a:avLst/>
            <a:gdLst/>
            <a:ahLst/>
            <a:cxnLst/>
            <a:rect l="0" t="0" r="0" b="0"/>
            <a:pathLst>
              <a:path w="187525" h="107157">
                <a:moveTo>
                  <a:pt x="0" y="35719"/>
                </a:moveTo>
                <a:lnTo>
                  <a:pt x="0" y="35719"/>
                </a:lnTo>
                <a:lnTo>
                  <a:pt x="0" y="35719"/>
                </a:lnTo>
                <a:lnTo>
                  <a:pt x="17860" y="26789"/>
                </a:lnTo>
                <a:lnTo>
                  <a:pt x="35719" y="17859"/>
                </a:lnTo>
                <a:lnTo>
                  <a:pt x="62508" y="8929"/>
                </a:lnTo>
                <a:lnTo>
                  <a:pt x="98227" y="8929"/>
                </a:lnTo>
                <a:lnTo>
                  <a:pt x="133946" y="0"/>
                </a:lnTo>
                <a:lnTo>
                  <a:pt x="160735" y="0"/>
                </a:lnTo>
                <a:lnTo>
                  <a:pt x="178594" y="8929"/>
                </a:lnTo>
                <a:lnTo>
                  <a:pt x="187524" y="17859"/>
                </a:lnTo>
                <a:lnTo>
                  <a:pt x="178594" y="35719"/>
                </a:lnTo>
                <a:lnTo>
                  <a:pt x="160735" y="53578"/>
                </a:lnTo>
                <a:lnTo>
                  <a:pt x="133946" y="71437"/>
                </a:lnTo>
                <a:lnTo>
                  <a:pt x="98227" y="89297"/>
                </a:lnTo>
                <a:lnTo>
                  <a:pt x="71438" y="98226"/>
                </a:lnTo>
                <a:lnTo>
                  <a:pt x="62508" y="107156"/>
                </a:lnTo>
                <a:lnTo>
                  <a:pt x="53578" y="107156"/>
                </a:lnTo>
                <a:lnTo>
                  <a:pt x="62508" y="107156"/>
                </a:lnTo>
                <a:lnTo>
                  <a:pt x="80367" y="98226"/>
                </a:lnTo>
                <a:lnTo>
                  <a:pt x="8036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4" name="Freeform 31743"/>
          <p:cNvSpPr/>
          <p:nvPr/>
        </p:nvSpPr>
        <p:spPr bwMode="auto">
          <a:xfrm>
            <a:off x="7545586" y="1455539"/>
            <a:ext cx="62509" cy="187524"/>
          </a:xfrm>
          <a:custGeom>
            <a:avLst/>
            <a:gdLst/>
            <a:ahLst/>
            <a:cxnLst/>
            <a:rect l="0" t="0" r="0" b="0"/>
            <a:pathLst>
              <a:path w="62509" h="187524">
                <a:moveTo>
                  <a:pt x="17859" y="0"/>
                </a:moveTo>
                <a:lnTo>
                  <a:pt x="8930" y="0"/>
                </a:lnTo>
                <a:lnTo>
                  <a:pt x="8930" y="0"/>
                </a:lnTo>
                <a:lnTo>
                  <a:pt x="0" y="0"/>
                </a:lnTo>
                <a:lnTo>
                  <a:pt x="0" y="8930"/>
                </a:lnTo>
                <a:lnTo>
                  <a:pt x="0" y="17859"/>
                </a:lnTo>
                <a:lnTo>
                  <a:pt x="0" y="26789"/>
                </a:lnTo>
                <a:lnTo>
                  <a:pt x="8930" y="44648"/>
                </a:lnTo>
                <a:lnTo>
                  <a:pt x="17859" y="71437"/>
                </a:lnTo>
                <a:lnTo>
                  <a:pt x="26789" y="98226"/>
                </a:lnTo>
                <a:lnTo>
                  <a:pt x="35719" y="125015"/>
                </a:lnTo>
                <a:lnTo>
                  <a:pt x="53578" y="151805"/>
                </a:lnTo>
                <a:lnTo>
                  <a:pt x="53578" y="169664"/>
                </a:lnTo>
                <a:lnTo>
                  <a:pt x="62508" y="178594"/>
                </a:lnTo>
                <a:lnTo>
                  <a:pt x="62508" y="187523"/>
                </a:lnTo>
                <a:lnTo>
                  <a:pt x="62508" y="187523"/>
                </a:lnTo>
                <a:lnTo>
                  <a:pt x="53578" y="16966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5" name="Freeform 31744"/>
          <p:cNvSpPr/>
          <p:nvPr/>
        </p:nvSpPr>
        <p:spPr bwMode="auto">
          <a:xfrm>
            <a:off x="7509867" y="1410890"/>
            <a:ext cx="151806" cy="125017"/>
          </a:xfrm>
          <a:custGeom>
            <a:avLst/>
            <a:gdLst/>
            <a:ahLst/>
            <a:cxnLst/>
            <a:rect l="0" t="0" r="0" b="0"/>
            <a:pathLst>
              <a:path w="151806" h="125017">
                <a:moveTo>
                  <a:pt x="0" y="26789"/>
                </a:moveTo>
                <a:lnTo>
                  <a:pt x="0" y="26789"/>
                </a:lnTo>
                <a:lnTo>
                  <a:pt x="8930" y="26789"/>
                </a:lnTo>
                <a:lnTo>
                  <a:pt x="17860" y="17860"/>
                </a:lnTo>
                <a:lnTo>
                  <a:pt x="35719" y="17860"/>
                </a:lnTo>
                <a:lnTo>
                  <a:pt x="53578" y="8930"/>
                </a:lnTo>
                <a:lnTo>
                  <a:pt x="80367" y="8930"/>
                </a:lnTo>
                <a:lnTo>
                  <a:pt x="98227" y="0"/>
                </a:lnTo>
                <a:lnTo>
                  <a:pt x="125016" y="0"/>
                </a:lnTo>
                <a:lnTo>
                  <a:pt x="142875" y="8930"/>
                </a:lnTo>
                <a:lnTo>
                  <a:pt x="151805" y="17860"/>
                </a:lnTo>
                <a:lnTo>
                  <a:pt x="151805" y="35719"/>
                </a:lnTo>
                <a:lnTo>
                  <a:pt x="142875" y="62508"/>
                </a:lnTo>
                <a:lnTo>
                  <a:pt x="116086" y="80368"/>
                </a:lnTo>
                <a:lnTo>
                  <a:pt x="89297" y="107157"/>
                </a:lnTo>
                <a:lnTo>
                  <a:pt x="62508" y="125016"/>
                </a:lnTo>
                <a:lnTo>
                  <a:pt x="35719" y="125016"/>
                </a:lnTo>
                <a:lnTo>
                  <a:pt x="26789" y="125016"/>
                </a:lnTo>
                <a:lnTo>
                  <a:pt x="26789" y="116086"/>
                </a:lnTo>
                <a:lnTo>
                  <a:pt x="44649" y="98227"/>
                </a:lnTo>
                <a:lnTo>
                  <a:pt x="4464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9" name="Freeform 31748"/>
          <p:cNvSpPr/>
          <p:nvPr/>
        </p:nvSpPr>
        <p:spPr bwMode="auto">
          <a:xfrm>
            <a:off x="7652742" y="1410890"/>
            <a:ext cx="142876" cy="223244"/>
          </a:xfrm>
          <a:custGeom>
            <a:avLst/>
            <a:gdLst/>
            <a:ahLst/>
            <a:cxnLst/>
            <a:rect l="0" t="0" r="0" b="0"/>
            <a:pathLst>
              <a:path w="142876" h="223244">
                <a:moveTo>
                  <a:pt x="53578" y="8930"/>
                </a:moveTo>
                <a:lnTo>
                  <a:pt x="53578" y="17860"/>
                </a:lnTo>
                <a:lnTo>
                  <a:pt x="44649" y="26789"/>
                </a:lnTo>
                <a:lnTo>
                  <a:pt x="44649" y="35719"/>
                </a:lnTo>
                <a:lnTo>
                  <a:pt x="35719" y="62508"/>
                </a:lnTo>
                <a:lnTo>
                  <a:pt x="26789" y="89297"/>
                </a:lnTo>
                <a:lnTo>
                  <a:pt x="26789" y="116086"/>
                </a:lnTo>
                <a:lnTo>
                  <a:pt x="17860" y="151805"/>
                </a:lnTo>
                <a:lnTo>
                  <a:pt x="17860" y="178594"/>
                </a:lnTo>
                <a:lnTo>
                  <a:pt x="26789" y="196454"/>
                </a:lnTo>
                <a:lnTo>
                  <a:pt x="26789" y="214313"/>
                </a:lnTo>
                <a:lnTo>
                  <a:pt x="26789" y="223243"/>
                </a:lnTo>
                <a:lnTo>
                  <a:pt x="35719" y="223243"/>
                </a:lnTo>
                <a:lnTo>
                  <a:pt x="35719" y="214313"/>
                </a:lnTo>
                <a:lnTo>
                  <a:pt x="35719" y="196454"/>
                </a:lnTo>
                <a:lnTo>
                  <a:pt x="35719" y="178594"/>
                </a:lnTo>
                <a:lnTo>
                  <a:pt x="26789" y="142875"/>
                </a:lnTo>
                <a:lnTo>
                  <a:pt x="17860" y="107157"/>
                </a:lnTo>
                <a:lnTo>
                  <a:pt x="8930" y="71438"/>
                </a:lnTo>
                <a:lnTo>
                  <a:pt x="0" y="44649"/>
                </a:lnTo>
                <a:lnTo>
                  <a:pt x="0" y="26789"/>
                </a:lnTo>
                <a:lnTo>
                  <a:pt x="0" y="8930"/>
                </a:lnTo>
                <a:lnTo>
                  <a:pt x="8930" y="8930"/>
                </a:lnTo>
                <a:lnTo>
                  <a:pt x="8930" y="17860"/>
                </a:lnTo>
                <a:lnTo>
                  <a:pt x="26789" y="35719"/>
                </a:lnTo>
                <a:lnTo>
                  <a:pt x="35719" y="62508"/>
                </a:lnTo>
                <a:lnTo>
                  <a:pt x="53578" y="80368"/>
                </a:lnTo>
                <a:lnTo>
                  <a:pt x="62508" y="107157"/>
                </a:lnTo>
                <a:lnTo>
                  <a:pt x="80367" y="133946"/>
                </a:lnTo>
                <a:lnTo>
                  <a:pt x="89297" y="160735"/>
                </a:lnTo>
                <a:lnTo>
                  <a:pt x="98227" y="169664"/>
                </a:lnTo>
                <a:lnTo>
                  <a:pt x="107156" y="178594"/>
                </a:lnTo>
                <a:lnTo>
                  <a:pt x="116086" y="187524"/>
                </a:lnTo>
                <a:lnTo>
                  <a:pt x="125016" y="169664"/>
                </a:lnTo>
                <a:lnTo>
                  <a:pt x="133946" y="160735"/>
                </a:lnTo>
                <a:lnTo>
                  <a:pt x="133946" y="133946"/>
                </a:lnTo>
                <a:lnTo>
                  <a:pt x="142875" y="98227"/>
                </a:lnTo>
                <a:lnTo>
                  <a:pt x="133946" y="62508"/>
                </a:lnTo>
                <a:lnTo>
                  <a:pt x="133946" y="35719"/>
                </a:lnTo>
                <a:lnTo>
                  <a:pt x="116086" y="17860"/>
                </a:lnTo>
                <a:lnTo>
                  <a:pt x="116086"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0" name="Freeform 31749"/>
          <p:cNvSpPr/>
          <p:nvPr/>
        </p:nvSpPr>
        <p:spPr bwMode="auto">
          <a:xfrm>
            <a:off x="2973586" y="1651992"/>
            <a:ext cx="901899" cy="383978"/>
          </a:xfrm>
          <a:custGeom>
            <a:avLst/>
            <a:gdLst/>
            <a:ahLst/>
            <a:cxnLst/>
            <a:rect l="0" t="0" r="0" b="0"/>
            <a:pathLst>
              <a:path w="901899" h="383978">
                <a:moveTo>
                  <a:pt x="821531" y="89297"/>
                </a:moveTo>
                <a:lnTo>
                  <a:pt x="821531" y="89297"/>
                </a:lnTo>
                <a:lnTo>
                  <a:pt x="821531" y="89297"/>
                </a:lnTo>
                <a:lnTo>
                  <a:pt x="821531" y="89297"/>
                </a:lnTo>
                <a:lnTo>
                  <a:pt x="821531" y="89297"/>
                </a:lnTo>
                <a:lnTo>
                  <a:pt x="821531" y="80367"/>
                </a:lnTo>
                <a:lnTo>
                  <a:pt x="821531" y="80367"/>
                </a:lnTo>
                <a:lnTo>
                  <a:pt x="821531" y="80367"/>
                </a:lnTo>
                <a:lnTo>
                  <a:pt x="821531" y="80367"/>
                </a:lnTo>
                <a:lnTo>
                  <a:pt x="821531" y="80367"/>
                </a:lnTo>
                <a:lnTo>
                  <a:pt x="821531" y="80367"/>
                </a:lnTo>
                <a:lnTo>
                  <a:pt x="821531" y="80367"/>
                </a:lnTo>
                <a:lnTo>
                  <a:pt x="812602" y="80367"/>
                </a:lnTo>
                <a:lnTo>
                  <a:pt x="812602" y="71437"/>
                </a:lnTo>
                <a:lnTo>
                  <a:pt x="812602" y="71437"/>
                </a:lnTo>
                <a:lnTo>
                  <a:pt x="803672" y="71437"/>
                </a:lnTo>
                <a:lnTo>
                  <a:pt x="803672" y="62508"/>
                </a:lnTo>
                <a:lnTo>
                  <a:pt x="794742" y="62508"/>
                </a:lnTo>
                <a:lnTo>
                  <a:pt x="794742" y="62508"/>
                </a:lnTo>
                <a:lnTo>
                  <a:pt x="785812" y="53578"/>
                </a:lnTo>
                <a:lnTo>
                  <a:pt x="776883" y="53578"/>
                </a:lnTo>
                <a:lnTo>
                  <a:pt x="767953" y="44648"/>
                </a:lnTo>
                <a:lnTo>
                  <a:pt x="759023" y="44648"/>
                </a:lnTo>
                <a:lnTo>
                  <a:pt x="741164" y="44648"/>
                </a:lnTo>
                <a:lnTo>
                  <a:pt x="732234" y="44648"/>
                </a:lnTo>
                <a:lnTo>
                  <a:pt x="723305" y="35719"/>
                </a:lnTo>
                <a:lnTo>
                  <a:pt x="705445" y="35719"/>
                </a:lnTo>
                <a:lnTo>
                  <a:pt x="696516" y="35719"/>
                </a:lnTo>
                <a:lnTo>
                  <a:pt x="687586" y="35719"/>
                </a:lnTo>
                <a:lnTo>
                  <a:pt x="678656" y="26789"/>
                </a:lnTo>
                <a:lnTo>
                  <a:pt x="669727" y="26789"/>
                </a:lnTo>
                <a:lnTo>
                  <a:pt x="660797" y="26789"/>
                </a:lnTo>
                <a:lnTo>
                  <a:pt x="651867" y="26789"/>
                </a:lnTo>
                <a:lnTo>
                  <a:pt x="642937" y="17859"/>
                </a:lnTo>
                <a:lnTo>
                  <a:pt x="625078" y="17859"/>
                </a:lnTo>
                <a:lnTo>
                  <a:pt x="616148" y="17859"/>
                </a:lnTo>
                <a:lnTo>
                  <a:pt x="598289" y="17859"/>
                </a:lnTo>
                <a:lnTo>
                  <a:pt x="580430" y="8930"/>
                </a:lnTo>
                <a:lnTo>
                  <a:pt x="562570" y="8930"/>
                </a:lnTo>
                <a:lnTo>
                  <a:pt x="535781" y="8930"/>
                </a:lnTo>
                <a:lnTo>
                  <a:pt x="517922" y="8930"/>
                </a:lnTo>
                <a:lnTo>
                  <a:pt x="500062" y="8930"/>
                </a:lnTo>
                <a:lnTo>
                  <a:pt x="482203" y="8930"/>
                </a:lnTo>
                <a:lnTo>
                  <a:pt x="464344" y="0"/>
                </a:lnTo>
                <a:lnTo>
                  <a:pt x="446484" y="0"/>
                </a:lnTo>
                <a:lnTo>
                  <a:pt x="428625" y="0"/>
                </a:lnTo>
                <a:lnTo>
                  <a:pt x="410766" y="0"/>
                </a:lnTo>
                <a:lnTo>
                  <a:pt x="392906" y="0"/>
                </a:lnTo>
                <a:lnTo>
                  <a:pt x="366117" y="0"/>
                </a:lnTo>
                <a:lnTo>
                  <a:pt x="348258" y="0"/>
                </a:lnTo>
                <a:lnTo>
                  <a:pt x="330398" y="0"/>
                </a:lnTo>
                <a:lnTo>
                  <a:pt x="312539" y="0"/>
                </a:lnTo>
                <a:lnTo>
                  <a:pt x="294680" y="0"/>
                </a:lnTo>
                <a:lnTo>
                  <a:pt x="285750" y="8930"/>
                </a:lnTo>
                <a:lnTo>
                  <a:pt x="267891" y="8930"/>
                </a:lnTo>
                <a:lnTo>
                  <a:pt x="250031" y="8930"/>
                </a:lnTo>
                <a:lnTo>
                  <a:pt x="241102" y="8930"/>
                </a:lnTo>
                <a:lnTo>
                  <a:pt x="223242" y="8930"/>
                </a:lnTo>
                <a:lnTo>
                  <a:pt x="214312" y="8930"/>
                </a:lnTo>
                <a:lnTo>
                  <a:pt x="205383" y="8930"/>
                </a:lnTo>
                <a:lnTo>
                  <a:pt x="196453" y="8930"/>
                </a:lnTo>
                <a:lnTo>
                  <a:pt x="178594" y="8930"/>
                </a:lnTo>
                <a:lnTo>
                  <a:pt x="169664" y="8930"/>
                </a:lnTo>
                <a:lnTo>
                  <a:pt x="160734" y="8930"/>
                </a:lnTo>
                <a:lnTo>
                  <a:pt x="151805" y="17859"/>
                </a:lnTo>
                <a:lnTo>
                  <a:pt x="142875" y="17859"/>
                </a:lnTo>
                <a:lnTo>
                  <a:pt x="133945" y="26789"/>
                </a:lnTo>
                <a:lnTo>
                  <a:pt x="125016" y="26789"/>
                </a:lnTo>
                <a:lnTo>
                  <a:pt x="107156" y="35719"/>
                </a:lnTo>
                <a:lnTo>
                  <a:pt x="107156" y="35719"/>
                </a:lnTo>
                <a:lnTo>
                  <a:pt x="98227" y="44648"/>
                </a:lnTo>
                <a:lnTo>
                  <a:pt x="89297" y="53578"/>
                </a:lnTo>
                <a:lnTo>
                  <a:pt x="80367" y="53578"/>
                </a:lnTo>
                <a:lnTo>
                  <a:pt x="71437" y="62508"/>
                </a:lnTo>
                <a:lnTo>
                  <a:pt x="62508" y="71437"/>
                </a:lnTo>
                <a:lnTo>
                  <a:pt x="53578" y="80367"/>
                </a:lnTo>
                <a:lnTo>
                  <a:pt x="44648" y="80367"/>
                </a:lnTo>
                <a:lnTo>
                  <a:pt x="35719" y="89297"/>
                </a:lnTo>
                <a:lnTo>
                  <a:pt x="35719" y="98227"/>
                </a:lnTo>
                <a:lnTo>
                  <a:pt x="26789" y="107156"/>
                </a:lnTo>
                <a:lnTo>
                  <a:pt x="26789" y="116086"/>
                </a:lnTo>
                <a:lnTo>
                  <a:pt x="17859" y="116086"/>
                </a:lnTo>
                <a:lnTo>
                  <a:pt x="17859" y="125016"/>
                </a:lnTo>
                <a:lnTo>
                  <a:pt x="17859" y="133945"/>
                </a:lnTo>
                <a:lnTo>
                  <a:pt x="8930" y="142875"/>
                </a:lnTo>
                <a:lnTo>
                  <a:pt x="8930" y="151805"/>
                </a:lnTo>
                <a:lnTo>
                  <a:pt x="8930" y="151805"/>
                </a:lnTo>
                <a:lnTo>
                  <a:pt x="0" y="160734"/>
                </a:lnTo>
                <a:lnTo>
                  <a:pt x="0" y="169664"/>
                </a:lnTo>
                <a:lnTo>
                  <a:pt x="0" y="178594"/>
                </a:lnTo>
                <a:lnTo>
                  <a:pt x="0" y="178594"/>
                </a:lnTo>
                <a:lnTo>
                  <a:pt x="0" y="187523"/>
                </a:lnTo>
                <a:lnTo>
                  <a:pt x="0" y="196453"/>
                </a:lnTo>
                <a:lnTo>
                  <a:pt x="0" y="196453"/>
                </a:lnTo>
                <a:lnTo>
                  <a:pt x="0" y="205383"/>
                </a:lnTo>
                <a:lnTo>
                  <a:pt x="0" y="214312"/>
                </a:lnTo>
                <a:lnTo>
                  <a:pt x="0" y="223242"/>
                </a:lnTo>
                <a:lnTo>
                  <a:pt x="0" y="232172"/>
                </a:lnTo>
                <a:lnTo>
                  <a:pt x="8930" y="241102"/>
                </a:lnTo>
                <a:lnTo>
                  <a:pt x="8930" y="250031"/>
                </a:lnTo>
                <a:lnTo>
                  <a:pt x="8930" y="258961"/>
                </a:lnTo>
                <a:lnTo>
                  <a:pt x="17859" y="267891"/>
                </a:lnTo>
                <a:lnTo>
                  <a:pt x="17859" y="276820"/>
                </a:lnTo>
                <a:lnTo>
                  <a:pt x="17859" y="285750"/>
                </a:lnTo>
                <a:lnTo>
                  <a:pt x="26789" y="285750"/>
                </a:lnTo>
                <a:lnTo>
                  <a:pt x="44648" y="294680"/>
                </a:lnTo>
                <a:lnTo>
                  <a:pt x="53578" y="303609"/>
                </a:lnTo>
                <a:lnTo>
                  <a:pt x="62508" y="312539"/>
                </a:lnTo>
                <a:lnTo>
                  <a:pt x="71437" y="321469"/>
                </a:lnTo>
                <a:lnTo>
                  <a:pt x="89297" y="321469"/>
                </a:lnTo>
                <a:lnTo>
                  <a:pt x="98227" y="330398"/>
                </a:lnTo>
                <a:lnTo>
                  <a:pt x="107156" y="339328"/>
                </a:lnTo>
                <a:lnTo>
                  <a:pt x="116086" y="339328"/>
                </a:lnTo>
                <a:lnTo>
                  <a:pt x="125016" y="348258"/>
                </a:lnTo>
                <a:lnTo>
                  <a:pt x="125016" y="357187"/>
                </a:lnTo>
                <a:lnTo>
                  <a:pt x="142875" y="357187"/>
                </a:lnTo>
                <a:lnTo>
                  <a:pt x="151805" y="366117"/>
                </a:lnTo>
                <a:lnTo>
                  <a:pt x="160734" y="366117"/>
                </a:lnTo>
                <a:lnTo>
                  <a:pt x="178594" y="375047"/>
                </a:lnTo>
                <a:lnTo>
                  <a:pt x="187523" y="375047"/>
                </a:lnTo>
                <a:lnTo>
                  <a:pt x="196453" y="375047"/>
                </a:lnTo>
                <a:lnTo>
                  <a:pt x="214312" y="375047"/>
                </a:lnTo>
                <a:lnTo>
                  <a:pt x="232172" y="375047"/>
                </a:lnTo>
                <a:lnTo>
                  <a:pt x="250031" y="375047"/>
                </a:lnTo>
                <a:lnTo>
                  <a:pt x="267891" y="375047"/>
                </a:lnTo>
                <a:lnTo>
                  <a:pt x="285750" y="375047"/>
                </a:lnTo>
                <a:lnTo>
                  <a:pt x="303609" y="375047"/>
                </a:lnTo>
                <a:lnTo>
                  <a:pt x="321469" y="383977"/>
                </a:lnTo>
                <a:lnTo>
                  <a:pt x="348258" y="375047"/>
                </a:lnTo>
                <a:lnTo>
                  <a:pt x="375047" y="375047"/>
                </a:lnTo>
                <a:lnTo>
                  <a:pt x="392906" y="375047"/>
                </a:lnTo>
                <a:lnTo>
                  <a:pt x="419695" y="366117"/>
                </a:lnTo>
                <a:lnTo>
                  <a:pt x="437555" y="366117"/>
                </a:lnTo>
                <a:lnTo>
                  <a:pt x="464344" y="366117"/>
                </a:lnTo>
                <a:lnTo>
                  <a:pt x="482203" y="366117"/>
                </a:lnTo>
                <a:lnTo>
                  <a:pt x="500062" y="357187"/>
                </a:lnTo>
                <a:lnTo>
                  <a:pt x="517922" y="357187"/>
                </a:lnTo>
                <a:lnTo>
                  <a:pt x="526852" y="357187"/>
                </a:lnTo>
                <a:lnTo>
                  <a:pt x="544711" y="366117"/>
                </a:lnTo>
                <a:lnTo>
                  <a:pt x="553641" y="366117"/>
                </a:lnTo>
                <a:lnTo>
                  <a:pt x="562570" y="366117"/>
                </a:lnTo>
                <a:lnTo>
                  <a:pt x="571500" y="366117"/>
                </a:lnTo>
                <a:lnTo>
                  <a:pt x="580430" y="366117"/>
                </a:lnTo>
                <a:lnTo>
                  <a:pt x="589359" y="366117"/>
                </a:lnTo>
                <a:lnTo>
                  <a:pt x="598289" y="366117"/>
                </a:lnTo>
                <a:lnTo>
                  <a:pt x="607219" y="366117"/>
                </a:lnTo>
                <a:lnTo>
                  <a:pt x="616148" y="366117"/>
                </a:lnTo>
                <a:lnTo>
                  <a:pt x="625078" y="366117"/>
                </a:lnTo>
                <a:lnTo>
                  <a:pt x="634008" y="366117"/>
                </a:lnTo>
                <a:lnTo>
                  <a:pt x="642937" y="366117"/>
                </a:lnTo>
                <a:lnTo>
                  <a:pt x="651867" y="366117"/>
                </a:lnTo>
                <a:lnTo>
                  <a:pt x="669727" y="366117"/>
                </a:lnTo>
                <a:lnTo>
                  <a:pt x="678656" y="366117"/>
                </a:lnTo>
                <a:lnTo>
                  <a:pt x="687586" y="366117"/>
                </a:lnTo>
                <a:lnTo>
                  <a:pt x="705445" y="357187"/>
                </a:lnTo>
                <a:lnTo>
                  <a:pt x="714375" y="357187"/>
                </a:lnTo>
                <a:lnTo>
                  <a:pt x="723305" y="357187"/>
                </a:lnTo>
                <a:lnTo>
                  <a:pt x="732234" y="348258"/>
                </a:lnTo>
                <a:lnTo>
                  <a:pt x="741164" y="348258"/>
                </a:lnTo>
                <a:lnTo>
                  <a:pt x="759023" y="339328"/>
                </a:lnTo>
                <a:lnTo>
                  <a:pt x="767953" y="339328"/>
                </a:lnTo>
                <a:lnTo>
                  <a:pt x="776883" y="330398"/>
                </a:lnTo>
                <a:lnTo>
                  <a:pt x="785812" y="330398"/>
                </a:lnTo>
                <a:lnTo>
                  <a:pt x="794742" y="321469"/>
                </a:lnTo>
                <a:lnTo>
                  <a:pt x="803672" y="321469"/>
                </a:lnTo>
                <a:lnTo>
                  <a:pt x="812602" y="321469"/>
                </a:lnTo>
                <a:lnTo>
                  <a:pt x="821531" y="312539"/>
                </a:lnTo>
                <a:lnTo>
                  <a:pt x="830461" y="312539"/>
                </a:lnTo>
                <a:lnTo>
                  <a:pt x="830461" y="303609"/>
                </a:lnTo>
                <a:lnTo>
                  <a:pt x="839391" y="294680"/>
                </a:lnTo>
                <a:lnTo>
                  <a:pt x="848320" y="294680"/>
                </a:lnTo>
                <a:lnTo>
                  <a:pt x="857250" y="285750"/>
                </a:lnTo>
                <a:lnTo>
                  <a:pt x="866180" y="276820"/>
                </a:lnTo>
                <a:lnTo>
                  <a:pt x="875109" y="267891"/>
                </a:lnTo>
                <a:lnTo>
                  <a:pt x="884039" y="258961"/>
                </a:lnTo>
                <a:lnTo>
                  <a:pt x="892969" y="241102"/>
                </a:lnTo>
                <a:lnTo>
                  <a:pt x="892969" y="232172"/>
                </a:lnTo>
                <a:lnTo>
                  <a:pt x="901898" y="223242"/>
                </a:lnTo>
                <a:lnTo>
                  <a:pt x="901898" y="214312"/>
                </a:lnTo>
                <a:lnTo>
                  <a:pt x="892969" y="196453"/>
                </a:lnTo>
                <a:lnTo>
                  <a:pt x="892969" y="187523"/>
                </a:lnTo>
                <a:lnTo>
                  <a:pt x="884039" y="169664"/>
                </a:lnTo>
                <a:lnTo>
                  <a:pt x="884039" y="160734"/>
                </a:lnTo>
                <a:lnTo>
                  <a:pt x="875109" y="142875"/>
                </a:lnTo>
                <a:lnTo>
                  <a:pt x="875109" y="125016"/>
                </a:lnTo>
                <a:lnTo>
                  <a:pt x="875109" y="116086"/>
                </a:lnTo>
                <a:lnTo>
                  <a:pt x="875109" y="89297"/>
                </a:lnTo>
                <a:lnTo>
                  <a:pt x="866180" y="80367"/>
                </a:lnTo>
                <a:lnTo>
                  <a:pt x="866180" y="62508"/>
                </a:lnTo>
                <a:lnTo>
                  <a:pt x="866180" y="44648"/>
                </a:lnTo>
                <a:lnTo>
                  <a:pt x="866180" y="35719"/>
                </a:lnTo>
                <a:lnTo>
                  <a:pt x="857250" y="26789"/>
                </a:lnTo>
                <a:lnTo>
                  <a:pt x="857250" y="17859"/>
                </a:lnTo>
                <a:lnTo>
                  <a:pt x="857250" y="17859"/>
                </a:lnTo>
                <a:lnTo>
                  <a:pt x="848320" y="17859"/>
                </a:lnTo>
                <a:lnTo>
                  <a:pt x="839391" y="17859"/>
                </a:lnTo>
                <a:lnTo>
                  <a:pt x="839391"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1" name="Freeform 31750"/>
          <p:cNvSpPr/>
          <p:nvPr/>
        </p:nvSpPr>
        <p:spPr bwMode="auto">
          <a:xfrm>
            <a:off x="3804047" y="589359"/>
            <a:ext cx="3053954" cy="1098353"/>
          </a:xfrm>
          <a:custGeom>
            <a:avLst/>
            <a:gdLst/>
            <a:ahLst/>
            <a:cxnLst/>
            <a:rect l="0" t="0" r="0" b="0"/>
            <a:pathLst>
              <a:path w="3053954" h="1098353">
                <a:moveTo>
                  <a:pt x="35719" y="1071563"/>
                </a:moveTo>
                <a:lnTo>
                  <a:pt x="35719" y="1071563"/>
                </a:lnTo>
                <a:lnTo>
                  <a:pt x="26789" y="1071563"/>
                </a:lnTo>
                <a:lnTo>
                  <a:pt x="26789" y="1071563"/>
                </a:lnTo>
                <a:lnTo>
                  <a:pt x="17859" y="1071563"/>
                </a:lnTo>
                <a:lnTo>
                  <a:pt x="8930" y="1071563"/>
                </a:lnTo>
                <a:lnTo>
                  <a:pt x="8930" y="1071563"/>
                </a:lnTo>
                <a:lnTo>
                  <a:pt x="0" y="1071563"/>
                </a:lnTo>
                <a:lnTo>
                  <a:pt x="0" y="1071563"/>
                </a:lnTo>
                <a:lnTo>
                  <a:pt x="0" y="1071563"/>
                </a:lnTo>
                <a:lnTo>
                  <a:pt x="0" y="1080492"/>
                </a:lnTo>
                <a:lnTo>
                  <a:pt x="0" y="1080492"/>
                </a:lnTo>
                <a:lnTo>
                  <a:pt x="8930" y="1089422"/>
                </a:lnTo>
                <a:lnTo>
                  <a:pt x="17859" y="1089422"/>
                </a:lnTo>
                <a:lnTo>
                  <a:pt x="35719" y="1098352"/>
                </a:lnTo>
                <a:lnTo>
                  <a:pt x="53578" y="1098352"/>
                </a:lnTo>
                <a:lnTo>
                  <a:pt x="71437" y="1098352"/>
                </a:lnTo>
                <a:lnTo>
                  <a:pt x="98226" y="1089422"/>
                </a:lnTo>
                <a:lnTo>
                  <a:pt x="133945" y="1080492"/>
                </a:lnTo>
                <a:lnTo>
                  <a:pt x="160734" y="1071563"/>
                </a:lnTo>
                <a:lnTo>
                  <a:pt x="205383" y="1071563"/>
                </a:lnTo>
                <a:lnTo>
                  <a:pt x="241101" y="1053703"/>
                </a:lnTo>
                <a:lnTo>
                  <a:pt x="294680" y="1044774"/>
                </a:lnTo>
                <a:lnTo>
                  <a:pt x="348258" y="1026914"/>
                </a:lnTo>
                <a:lnTo>
                  <a:pt x="401836" y="1009055"/>
                </a:lnTo>
                <a:lnTo>
                  <a:pt x="464344" y="1000125"/>
                </a:lnTo>
                <a:lnTo>
                  <a:pt x="526851" y="982266"/>
                </a:lnTo>
                <a:lnTo>
                  <a:pt x="598289" y="964406"/>
                </a:lnTo>
                <a:lnTo>
                  <a:pt x="669726" y="955477"/>
                </a:lnTo>
                <a:lnTo>
                  <a:pt x="732234" y="937617"/>
                </a:lnTo>
                <a:lnTo>
                  <a:pt x="803672" y="919758"/>
                </a:lnTo>
                <a:lnTo>
                  <a:pt x="866180" y="901899"/>
                </a:lnTo>
                <a:lnTo>
                  <a:pt x="928687" y="884039"/>
                </a:lnTo>
                <a:lnTo>
                  <a:pt x="1000125" y="875110"/>
                </a:lnTo>
                <a:lnTo>
                  <a:pt x="1062633" y="857250"/>
                </a:lnTo>
                <a:lnTo>
                  <a:pt x="1125141" y="848320"/>
                </a:lnTo>
                <a:lnTo>
                  <a:pt x="1196578" y="839391"/>
                </a:lnTo>
                <a:lnTo>
                  <a:pt x="1268016" y="830461"/>
                </a:lnTo>
                <a:lnTo>
                  <a:pt x="1330523" y="821531"/>
                </a:lnTo>
                <a:lnTo>
                  <a:pt x="1393031" y="812602"/>
                </a:lnTo>
                <a:lnTo>
                  <a:pt x="1455539" y="803672"/>
                </a:lnTo>
                <a:lnTo>
                  <a:pt x="1526976" y="785813"/>
                </a:lnTo>
                <a:lnTo>
                  <a:pt x="1589484" y="767954"/>
                </a:lnTo>
                <a:lnTo>
                  <a:pt x="1651992" y="750094"/>
                </a:lnTo>
                <a:lnTo>
                  <a:pt x="1723430" y="732235"/>
                </a:lnTo>
                <a:lnTo>
                  <a:pt x="1785937" y="705446"/>
                </a:lnTo>
                <a:lnTo>
                  <a:pt x="1857375" y="687586"/>
                </a:lnTo>
                <a:lnTo>
                  <a:pt x="1937742" y="660797"/>
                </a:lnTo>
                <a:lnTo>
                  <a:pt x="2000250" y="634008"/>
                </a:lnTo>
                <a:lnTo>
                  <a:pt x="2071687" y="607219"/>
                </a:lnTo>
                <a:lnTo>
                  <a:pt x="2143125" y="580430"/>
                </a:lnTo>
                <a:lnTo>
                  <a:pt x="2205633" y="553641"/>
                </a:lnTo>
                <a:lnTo>
                  <a:pt x="2277070" y="517922"/>
                </a:lnTo>
                <a:lnTo>
                  <a:pt x="2339578" y="482203"/>
                </a:lnTo>
                <a:lnTo>
                  <a:pt x="2402086" y="455414"/>
                </a:lnTo>
                <a:lnTo>
                  <a:pt x="2455664" y="419696"/>
                </a:lnTo>
                <a:lnTo>
                  <a:pt x="2518172" y="383977"/>
                </a:lnTo>
                <a:lnTo>
                  <a:pt x="2571750" y="348258"/>
                </a:lnTo>
                <a:lnTo>
                  <a:pt x="2634258" y="312539"/>
                </a:lnTo>
                <a:lnTo>
                  <a:pt x="2687836" y="276821"/>
                </a:lnTo>
                <a:lnTo>
                  <a:pt x="2750344" y="241102"/>
                </a:lnTo>
                <a:lnTo>
                  <a:pt x="2803922" y="205383"/>
                </a:lnTo>
                <a:lnTo>
                  <a:pt x="2848570" y="169664"/>
                </a:lnTo>
                <a:lnTo>
                  <a:pt x="2893219" y="142875"/>
                </a:lnTo>
                <a:lnTo>
                  <a:pt x="2928937" y="107157"/>
                </a:lnTo>
                <a:lnTo>
                  <a:pt x="2964656" y="80368"/>
                </a:lnTo>
                <a:lnTo>
                  <a:pt x="2991445" y="62508"/>
                </a:lnTo>
                <a:lnTo>
                  <a:pt x="3018234" y="35719"/>
                </a:lnTo>
                <a:lnTo>
                  <a:pt x="3036094" y="17860"/>
                </a:lnTo>
                <a:lnTo>
                  <a:pt x="3053953" y="0"/>
                </a:lnTo>
                <a:lnTo>
                  <a:pt x="30539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2" name="Freeform 31751"/>
          <p:cNvSpPr/>
          <p:nvPr/>
        </p:nvSpPr>
        <p:spPr bwMode="auto">
          <a:xfrm>
            <a:off x="6250781" y="857250"/>
            <a:ext cx="1464470" cy="1535907"/>
          </a:xfrm>
          <a:custGeom>
            <a:avLst/>
            <a:gdLst/>
            <a:ahLst/>
            <a:cxnLst/>
            <a:rect l="0" t="0" r="0" b="0"/>
            <a:pathLst>
              <a:path w="1464470" h="1535907">
                <a:moveTo>
                  <a:pt x="35719" y="125016"/>
                </a:moveTo>
                <a:lnTo>
                  <a:pt x="26789" y="125016"/>
                </a:lnTo>
                <a:lnTo>
                  <a:pt x="26789" y="125016"/>
                </a:lnTo>
                <a:lnTo>
                  <a:pt x="26789" y="125016"/>
                </a:lnTo>
                <a:lnTo>
                  <a:pt x="17860" y="125016"/>
                </a:lnTo>
                <a:lnTo>
                  <a:pt x="17860" y="125016"/>
                </a:lnTo>
                <a:lnTo>
                  <a:pt x="17860" y="125016"/>
                </a:lnTo>
                <a:lnTo>
                  <a:pt x="8930" y="125016"/>
                </a:lnTo>
                <a:lnTo>
                  <a:pt x="8930" y="125016"/>
                </a:lnTo>
                <a:lnTo>
                  <a:pt x="8930" y="125016"/>
                </a:lnTo>
                <a:lnTo>
                  <a:pt x="0" y="133945"/>
                </a:lnTo>
                <a:lnTo>
                  <a:pt x="0" y="133945"/>
                </a:lnTo>
                <a:lnTo>
                  <a:pt x="0" y="133945"/>
                </a:lnTo>
                <a:lnTo>
                  <a:pt x="0" y="133945"/>
                </a:lnTo>
                <a:lnTo>
                  <a:pt x="0" y="133945"/>
                </a:lnTo>
                <a:lnTo>
                  <a:pt x="0" y="133945"/>
                </a:lnTo>
                <a:lnTo>
                  <a:pt x="0" y="133945"/>
                </a:lnTo>
                <a:lnTo>
                  <a:pt x="8930" y="125016"/>
                </a:lnTo>
                <a:lnTo>
                  <a:pt x="8930" y="125016"/>
                </a:lnTo>
                <a:lnTo>
                  <a:pt x="8930" y="125016"/>
                </a:lnTo>
                <a:lnTo>
                  <a:pt x="8930" y="116086"/>
                </a:lnTo>
                <a:lnTo>
                  <a:pt x="8930" y="116086"/>
                </a:lnTo>
                <a:lnTo>
                  <a:pt x="17860" y="107156"/>
                </a:lnTo>
                <a:lnTo>
                  <a:pt x="26789" y="98226"/>
                </a:lnTo>
                <a:lnTo>
                  <a:pt x="35719" y="89297"/>
                </a:lnTo>
                <a:lnTo>
                  <a:pt x="53578" y="80367"/>
                </a:lnTo>
                <a:lnTo>
                  <a:pt x="71438" y="71437"/>
                </a:lnTo>
                <a:lnTo>
                  <a:pt x="89297" y="62508"/>
                </a:lnTo>
                <a:lnTo>
                  <a:pt x="107157" y="53578"/>
                </a:lnTo>
                <a:lnTo>
                  <a:pt x="125016" y="44648"/>
                </a:lnTo>
                <a:lnTo>
                  <a:pt x="151805" y="35719"/>
                </a:lnTo>
                <a:lnTo>
                  <a:pt x="169664" y="26789"/>
                </a:lnTo>
                <a:lnTo>
                  <a:pt x="187524" y="26789"/>
                </a:lnTo>
                <a:lnTo>
                  <a:pt x="205383" y="17859"/>
                </a:lnTo>
                <a:lnTo>
                  <a:pt x="223242" y="17859"/>
                </a:lnTo>
                <a:lnTo>
                  <a:pt x="241102" y="8930"/>
                </a:lnTo>
                <a:lnTo>
                  <a:pt x="258961" y="8930"/>
                </a:lnTo>
                <a:lnTo>
                  <a:pt x="276821" y="8930"/>
                </a:lnTo>
                <a:lnTo>
                  <a:pt x="294680" y="0"/>
                </a:lnTo>
                <a:lnTo>
                  <a:pt x="303610" y="0"/>
                </a:lnTo>
                <a:lnTo>
                  <a:pt x="321469" y="0"/>
                </a:lnTo>
                <a:lnTo>
                  <a:pt x="330399" y="0"/>
                </a:lnTo>
                <a:lnTo>
                  <a:pt x="348258" y="0"/>
                </a:lnTo>
                <a:lnTo>
                  <a:pt x="357188" y="8930"/>
                </a:lnTo>
                <a:lnTo>
                  <a:pt x="366117" y="8930"/>
                </a:lnTo>
                <a:lnTo>
                  <a:pt x="375047" y="17859"/>
                </a:lnTo>
                <a:lnTo>
                  <a:pt x="383977" y="26789"/>
                </a:lnTo>
                <a:lnTo>
                  <a:pt x="392907" y="26789"/>
                </a:lnTo>
                <a:lnTo>
                  <a:pt x="401836" y="35719"/>
                </a:lnTo>
                <a:lnTo>
                  <a:pt x="401836" y="44648"/>
                </a:lnTo>
                <a:lnTo>
                  <a:pt x="410766" y="44648"/>
                </a:lnTo>
                <a:lnTo>
                  <a:pt x="410766" y="53578"/>
                </a:lnTo>
                <a:lnTo>
                  <a:pt x="410766" y="62508"/>
                </a:lnTo>
                <a:lnTo>
                  <a:pt x="410766" y="71437"/>
                </a:lnTo>
                <a:lnTo>
                  <a:pt x="410766" y="89297"/>
                </a:lnTo>
                <a:lnTo>
                  <a:pt x="410766" y="98226"/>
                </a:lnTo>
                <a:lnTo>
                  <a:pt x="410766" y="107156"/>
                </a:lnTo>
                <a:lnTo>
                  <a:pt x="410766" y="125016"/>
                </a:lnTo>
                <a:lnTo>
                  <a:pt x="410766" y="133945"/>
                </a:lnTo>
                <a:lnTo>
                  <a:pt x="410766" y="151805"/>
                </a:lnTo>
                <a:lnTo>
                  <a:pt x="401836" y="160734"/>
                </a:lnTo>
                <a:lnTo>
                  <a:pt x="401836" y="178594"/>
                </a:lnTo>
                <a:lnTo>
                  <a:pt x="392907" y="196453"/>
                </a:lnTo>
                <a:lnTo>
                  <a:pt x="392907" y="214312"/>
                </a:lnTo>
                <a:lnTo>
                  <a:pt x="383977" y="232172"/>
                </a:lnTo>
                <a:lnTo>
                  <a:pt x="383977" y="250031"/>
                </a:lnTo>
                <a:lnTo>
                  <a:pt x="383977" y="267891"/>
                </a:lnTo>
                <a:lnTo>
                  <a:pt x="375047" y="285750"/>
                </a:lnTo>
                <a:lnTo>
                  <a:pt x="375047" y="312539"/>
                </a:lnTo>
                <a:lnTo>
                  <a:pt x="366117" y="330398"/>
                </a:lnTo>
                <a:lnTo>
                  <a:pt x="366117" y="348258"/>
                </a:lnTo>
                <a:lnTo>
                  <a:pt x="357188" y="375047"/>
                </a:lnTo>
                <a:lnTo>
                  <a:pt x="357188" y="401836"/>
                </a:lnTo>
                <a:lnTo>
                  <a:pt x="348258" y="419695"/>
                </a:lnTo>
                <a:lnTo>
                  <a:pt x="339328" y="446484"/>
                </a:lnTo>
                <a:lnTo>
                  <a:pt x="339328" y="464344"/>
                </a:lnTo>
                <a:lnTo>
                  <a:pt x="330399" y="491133"/>
                </a:lnTo>
                <a:lnTo>
                  <a:pt x="330399" y="508992"/>
                </a:lnTo>
                <a:lnTo>
                  <a:pt x="321469" y="535781"/>
                </a:lnTo>
                <a:lnTo>
                  <a:pt x="312539" y="562570"/>
                </a:lnTo>
                <a:lnTo>
                  <a:pt x="312539" y="580429"/>
                </a:lnTo>
                <a:lnTo>
                  <a:pt x="303610" y="607219"/>
                </a:lnTo>
                <a:lnTo>
                  <a:pt x="303610" y="642937"/>
                </a:lnTo>
                <a:lnTo>
                  <a:pt x="294680" y="669726"/>
                </a:lnTo>
                <a:lnTo>
                  <a:pt x="294680" y="696515"/>
                </a:lnTo>
                <a:lnTo>
                  <a:pt x="285750" y="723304"/>
                </a:lnTo>
                <a:lnTo>
                  <a:pt x="285750" y="750094"/>
                </a:lnTo>
                <a:lnTo>
                  <a:pt x="285750" y="776883"/>
                </a:lnTo>
                <a:lnTo>
                  <a:pt x="285750" y="803672"/>
                </a:lnTo>
                <a:lnTo>
                  <a:pt x="285750" y="821531"/>
                </a:lnTo>
                <a:lnTo>
                  <a:pt x="285750" y="848320"/>
                </a:lnTo>
                <a:lnTo>
                  <a:pt x="294680" y="875109"/>
                </a:lnTo>
                <a:lnTo>
                  <a:pt x="294680" y="901898"/>
                </a:lnTo>
                <a:lnTo>
                  <a:pt x="303610" y="928687"/>
                </a:lnTo>
                <a:lnTo>
                  <a:pt x="303610" y="955476"/>
                </a:lnTo>
                <a:lnTo>
                  <a:pt x="312539" y="982265"/>
                </a:lnTo>
                <a:lnTo>
                  <a:pt x="312539" y="1009054"/>
                </a:lnTo>
                <a:lnTo>
                  <a:pt x="321469" y="1035844"/>
                </a:lnTo>
                <a:lnTo>
                  <a:pt x="339328" y="1071562"/>
                </a:lnTo>
                <a:lnTo>
                  <a:pt x="348258" y="1098351"/>
                </a:lnTo>
                <a:lnTo>
                  <a:pt x="357188" y="1125140"/>
                </a:lnTo>
                <a:lnTo>
                  <a:pt x="375047" y="1160859"/>
                </a:lnTo>
                <a:lnTo>
                  <a:pt x="392907" y="1187648"/>
                </a:lnTo>
                <a:lnTo>
                  <a:pt x="410766" y="1223367"/>
                </a:lnTo>
                <a:lnTo>
                  <a:pt x="437555" y="1250156"/>
                </a:lnTo>
                <a:lnTo>
                  <a:pt x="455414" y="1285875"/>
                </a:lnTo>
                <a:lnTo>
                  <a:pt x="482203" y="1312664"/>
                </a:lnTo>
                <a:lnTo>
                  <a:pt x="508992" y="1339453"/>
                </a:lnTo>
                <a:lnTo>
                  <a:pt x="535782" y="1366242"/>
                </a:lnTo>
                <a:lnTo>
                  <a:pt x="571500" y="1393031"/>
                </a:lnTo>
                <a:lnTo>
                  <a:pt x="607219" y="1419820"/>
                </a:lnTo>
                <a:lnTo>
                  <a:pt x="642938" y="1446609"/>
                </a:lnTo>
                <a:lnTo>
                  <a:pt x="687586" y="1473398"/>
                </a:lnTo>
                <a:lnTo>
                  <a:pt x="732235" y="1491258"/>
                </a:lnTo>
                <a:lnTo>
                  <a:pt x="776883" y="1500187"/>
                </a:lnTo>
                <a:lnTo>
                  <a:pt x="830461" y="1518047"/>
                </a:lnTo>
                <a:lnTo>
                  <a:pt x="875110" y="1526976"/>
                </a:lnTo>
                <a:lnTo>
                  <a:pt x="919758" y="1535906"/>
                </a:lnTo>
                <a:lnTo>
                  <a:pt x="964407" y="1535906"/>
                </a:lnTo>
                <a:lnTo>
                  <a:pt x="1009055" y="1535906"/>
                </a:lnTo>
                <a:lnTo>
                  <a:pt x="1053703" y="1526976"/>
                </a:lnTo>
                <a:lnTo>
                  <a:pt x="1098352" y="1518047"/>
                </a:lnTo>
                <a:lnTo>
                  <a:pt x="1143000" y="1500187"/>
                </a:lnTo>
                <a:lnTo>
                  <a:pt x="1187649" y="1482328"/>
                </a:lnTo>
                <a:lnTo>
                  <a:pt x="1223367" y="1464469"/>
                </a:lnTo>
                <a:lnTo>
                  <a:pt x="1259086" y="1428750"/>
                </a:lnTo>
                <a:lnTo>
                  <a:pt x="1294805" y="1401961"/>
                </a:lnTo>
                <a:lnTo>
                  <a:pt x="1321594" y="1366242"/>
                </a:lnTo>
                <a:lnTo>
                  <a:pt x="1348383" y="1339453"/>
                </a:lnTo>
                <a:lnTo>
                  <a:pt x="1366242" y="1303734"/>
                </a:lnTo>
                <a:lnTo>
                  <a:pt x="1384102" y="1259086"/>
                </a:lnTo>
                <a:lnTo>
                  <a:pt x="1401961" y="1223367"/>
                </a:lnTo>
                <a:lnTo>
                  <a:pt x="1410891" y="1178719"/>
                </a:lnTo>
                <a:lnTo>
                  <a:pt x="1428750" y="1143000"/>
                </a:lnTo>
                <a:lnTo>
                  <a:pt x="1437680" y="1107281"/>
                </a:lnTo>
                <a:lnTo>
                  <a:pt x="1437680" y="1071562"/>
                </a:lnTo>
                <a:lnTo>
                  <a:pt x="1446610" y="1035844"/>
                </a:lnTo>
                <a:lnTo>
                  <a:pt x="1455539" y="1009054"/>
                </a:lnTo>
                <a:lnTo>
                  <a:pt x="1455539" y="982265"/>
                </a:lnTo>
                <a:lnTo>
                  <a:pt x="1455539" y="964406"/>
                </a:lnTo>
                <a:lnTo>
                  <a:pt x="1464469" y="937617"/>
                </a:lnTo>
                <a:lnTo>
                  <a:pt x="1464469" y="928687"/>
                </a:lnTo>
                <a:lnTo>
                  <a:pt x="1464469" y="919758"/>
                </a:lnTo>
                <a:lnTo>
                  <a:pt x="1464469" y="910828"/>
                </a:lnTo>
                <a:lnTo>
                  <a:pt x="1464469" y="910828"/>
                </a:lnTo>
                <a:lnTo>
                  <a:pt x="1464469" y="910828"/>
                </a:lnTo>
                <a:lnTo>
                  <a:pt x="1464469" y="910828"/>
                </a:lnTo>
                <a:lnTo>
                  <a:pt x="1464469" y="919758"/>
                </a:lnTo>
                <a:lnTo>
                  <a:pt x="1464469" y="928687"/>
                </a:lnTo>
                <a:lnTo>
                  <a:pt x="1464469" y="937617"/>
                </a:lnTo>
                <a:lnTo>
                  <a:pt x="1464469" y="9376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3" name="Freeform 31752"/>
          <p:cNvSpPr/>
          <p:nvPr/>
        </p:nvSpPr>
        <p:spPr bwMode="auto">
          <a:xfrm>
            <a:off x="3009305" y="580430"/>
            <a:ext cx="401837" cy="375047"/>
          </a:xfrm>
          <a:custGeom>
            <a:avLst/>
            <a:gdLst/>
            <a:ahLst/>
            <a:cxnLst/>
            <a:rect l="0" t="0" r="0" b="0"/>
            <a:pathLst>
              <a:path w="401837" h="375047">
                <a:moveTo>
                  <a:pt x="258961" y="44648"/>
                </a:moveTo>
                <a:lnTo>
                  <a:pt x="258961" y="44648"/>
                </a:lnTo>
                <a:lnTo>
                  <a:pt x="258961" y="44648"/>
                </a:lnTo>
                <a:lnTo>
                  <a:pt x="258961" y="44648"/>
                </a:lnTo>
                <a:lnTo>
                  <a:pt x="258961" y="44648"/>
                </a:lnTo>
                <a:lnTo>
                  <a:pt x="258961" y="44648"/>
                </a:lnTo>
                <a:lnTo>
                  <a:pt x="258961" y="35718"/>
                </a:lnTo>
                <a:lnTo>
                  <a:pt x="258961" y="35718"/>
                </a:lnTo>
                <a:lnTo>
                  <a:pt x="258961" y="35718"/>
                </a:lnTo>
                <a:lnTo>
                  <a:pt x="258961" y="35718"/>
                </a:lnTo>
                <a:lnTo>
                  <a:pt x="250031" y="35718"/>
                </a:lnTo>
                <a:lnTo>
                  <a:pt x="250031" y="26789"/>
                </a:lnTo>
                <a:lnTo>
                  <a:pt x="250031" y="26789"/>
                </a:lnTo>
                <a:lnTo>
                  <a:pt x="241101" y="17859"/>
                </a:lnTo>
                <a:lnTo>
                  <a:pt x="241101" y="8929"/>
                </a:lnTo>
                <a:lnTo>
                  <a:pt x="232172" y="8929"/>
                </a:lnTo>
                <a:lnTo>
                  <a:pt x="223242" y="0"/>
                </a:lnTo>
                <a:lnTo>
                  <a:pt x="214312" y="0"/>
                </a:lnTo>
                <a:lnTo>
                  <a:pt x="205383" y="0"/>
                </a:lnTo>
                <a:lnTo>
                  <a:pt x="187523" y="0"/>
                </a:lnTo>
                <a:lnTo>
                  <a:pt x="169664" y="8929"/>
                </a:lnTo>
                <a:lnTo>
                  <a:pt x="160734" y="17859"/>
                </a:lnTo>
                <a:lnTo>
                  <a:pt x="142875" y="35718"/>
                </a:lnTo>
                <a:lnTo>
                  <a:pt x="125015" y="53578"/>
                </a:lnTo>
                <a:lnTo>
                  <a:pt x="98226" y="62508"/>
                </a:lnTo>
                <a:lnTo>
                  <a:pt x="80367" y="89297"/>
                </a:lnTo>
                <a:lnTo>
                  <a:pt x="62508" y="107156"/>
                </a:lnTo>
                <a:lnTo>
                  <a:pt x="44648" y="125015"/>
                </a:lnTo>
                <a:lnTo>
                  <a:pt x="35718" y="142875"/>
                </a:lnTo>
                <a:lnTo>
                  <a:pt x="17859" y="160734"/>
                </a:lnTo>
                <a:lnTo>
                  <a:pt x="17859" y="178593"/>
                </a:lnTo>
                <a:lnTo>
                  <a:pt x="8929" y="196453"/>
                </a:lnTo>
                <a:lnTo>
                  <a:pt x="0" y="214312"/>
                </a:lnTo>
                <a:lnTo>
                  <a:pt x="0" y="241101"/>
                </a:lnTo>
                <a:lnTo>
                  <a:pt x="0" y="267890"/>
                </a:lnTo>
                <a:lnTo>
                  <a:pt x="8929" y="294679"/>
                </a:lnTo>
                <a:lnTo>
                  <a:pt x="26789" y="312539"/>
                </a:lnTo>
                <a:lnTo>
                  <a:pt x="35718" y="339328"/>
                </a:lnTo>
                <a:lnTo>
                  <a:pt x="62508" y="348257"/>
                </a:lnTo>
                <a:lnTo>
                  <a:pt x="89297" y="366117"/>
                </a:lnTo>
                <a:lnTo>
                  <a:pt x="116086" y="375046"/>
                </a:lnTo>
                <a:lnTo>
                  <a:pt x="151804" y="375046"/>
                </a:lnTo>
                <a:lnTo>
                  <a:pt x="187523" y="375046"/>
                </a:lnTo>
                <a:lnTo>
                  <a:pt x="223242" y="357187"/>
                </a:lnTo>
                <a:lnTo>
                  <a:pt x="267890" y="348257"/>
                </a:lnTo>
                <a:lnTo>
                  <a:pt x="303609" y="321468"/>
                </a:lnTo>
                <a:lnTo>
                  <a:pt x="330398" y="294679"/>
                </a:lnTo>
                <a:lnTo>
                  <a:pt x="366117" y="267890"/>
                </a:lnTo>
                <a:lnTo>
                  <a:pt x="383976" y="232171"/>
                </a:lnTo>
                <a:lnTo>
                  <a:pt x="401836" y="196453"/>
                </a:lnTo>
                <a:lnTo>
                  <a:pt x="401836" y="160734"/>
                </a:lnTo>
                <a:lnTo>
                  <a:pt x="401836" y="133945"/>
                </a:lnTo>
                <a:lnTo>
                  <a:pt x="392906" y="107156"/>
                </a:lnTo>
                <a:lnTo>
                  <a:pt x="383976" y="89297"/>
                </a:lnTo>
                <a:lnTo>
                  <a:pt x="357187" y="71437"/>
                </a:lnTo>
                <a:lnTo>
                  <a:pt x="330398" y="62508"/>
                </a:lnTo>
                <a:lnTo>
                  <a:pt x="294679" y="53578"/>
                </a:lnTo>
                <a:lnTo>
                  <a:pt x="241101" y="53578"/>
                </a:lnTo>
                <a:lnTo>
                  <a:pt x="187523" y="62508"/>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4" name="Freeform 31753"/>
          <p:cNvSpPr/>
          <p:nvPr/>
        </p:nvSpPr>
        <p:spPr bwMode="auto">
          <a:xfrm>
            <a:off x="5018484" y="571500"/>
            <a:ext cx="196455" cy="80368"/>
          </a:xfrm>
          <a:custGeom>
            <a:avLst/>
            <a:gdLst/>
            <a:ahLst/>
            <a:cxnLst/>
            <a:rect l="0" t="0" r="0" b="0"/>
            <a:pathLst>
              <a:path w="196455" h="80368">
                <a:moveTo>
                  <a:pt x="8930" y="80367"/>
                </a:moveTo>
                <a:lnTo>
                  <a:pt x="8930" y="80367"/>
                </a:lnTo>
                <a:lnTo>
                  <a:pt x="8930" y="80367"/>
                </a:lnTo>
                <a:lnTo>
                  <a:pt x="0" y="80367"/>
                </a:lnTo>
                <a:lnTo>
                  <a:pt x="0" y="80367"/>
                </a:lnTo>
                <a:lnTo>
                  <a:pt x="0" y="80367"/>
                </a:lnTo>
                <a:lnTo>
                  <a:pt x="0" y="80367"/>
                </a:lnTo>
                <a:lnTo>
                  <a:pt x="0" y="80367"/>
                </a:lnTo>
                <a:lnTo>
                  <a:pt x="0" y="80367"/>
                </a:lnTo>
                <a:lnTo>
                  <a:pt x="8930" y="80367"/>
                </a:lnTo>
                <a:lnTo>
                  <a:pt x="17860" y="80367"/>
                </a:lnTo>
                <a:lnTo>
                  <a:pt x="35719" y="71438"/>
                </a:lnTo>
                <a:lnTo>
                  <a:pt x="62508" y="62508"/>
                </a:lnTo>
                <a:lnTo>
                  <a:pt x="98227" y="44648"/>
                </a:lnTo>
                <a:lnTo>
                  <a:pt x="125016" y="26789"/>
                </a:lnTo>
                <a:lnTo>
                  <a:pt x="160735" y="8930"/>
                </a:lnTo>
                <a:lnTo>
                  <a:pt x="178594" y="0"/>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5" name="Freeform 31754"/>
          <p:cNvSpPr/>
          <p:nvPr/>
        </p:nvSpPr>
        <p:spPr bwMode="auto">
          <a:xfrm>
            <a:off x="5331023" y="428625"/>
            <a:ext cx="196455" cy="214314"/>
          </a:xfrm>
          <a:custGeom>
            <a:avLst/>
            <a:gdLst/>
            <a:ahLst/>
            <a:cxnLst/>
            <a:rect l="0" t="0" r="0" b="0"/>
            <a:pathLst>
              <a:path w="196455" h="214314">
                <a:moveTo>
                  <a:pt x="44649" y="44648"/>
                </a:moveTo>
                <a:lnTo>
                  <a:pt x="44649" y="44648"/>
                </a:lnTo>
                <a:lnTo>
                  <a:pt x="44649" y="44648"/>
                </a:lnTo>
                <a:lnTo>
                  <a:pt x="35719" y="53578"/>
                </a:lnTo>
                <a:lnTo>
                  <a:pt x="35719" y="53578"/>
                </a:lnTo>
                <a:lnTo>
                  <a:pt x="35719" y="53578"/>
                </a:lnTo>
                <a:lnTo>
                  <a:pt x="26790" y="62508"/>
                </a:lnTo>
                <a:lnTo>
                  <a:pt x="26790" y="71437"/>
                </a:lnTo>
                <a:lnTo>
                  <a:pt x="26790" y="71437"/>
                </a:lnTo>
                <a:lnTo>
                  <a:pt x="17860" y="71437"/>
                </a:lnTo>
                <a:lnTo>
                  <a:pt x="17860" y="71437"/>
                </a:lnTo>
                <a:lnTo>
                  <a:pt x="17860" y="71437"/>
                </a:lnTo>
                <a:lnTo>
                  <a:pt x="17860" y="71437"/>
                </a:lnTo>
                <a:lnTo>
                  <a:pt x="17860" y="71437"/>
                </a:lnTo>
                <a:lnTo>
                  <a:pt x="26790" y="53578"/>
                </a:lnTo>
                <a:lnTo>
                  <a:pt x="35719" y="44648"/>
                </a:lnTo>
                <a:lnTo>
                  <a:pt x="53579" y="26789"/>
                </a:lnTo>
                <a:lnTo>
                  <a:pt x="71438" y="17859"/>
                </a:lnTo>
                <a:lnTo>
                  <a:pt x="89297" y="8930"/>
                </a:lnTo>
                <a:lnTo>
                  <a:pt x="116086" y="0"/>
                </a:lnTo>
                <a:lnTo>
                  <a:pt x="133946" y="0"/>
                </a:lnTo>
                <a:lnTo>
                  <a:pt x="151805" y="8930"/>
                </a:lnTo>
                <a:lnTo>
                  <a:pt x="160735" y="17859"/>
                </a:lnTo>
                <a:lnTo>
                  <a:pt x="160735" y="35719"/>
                </a:lnTo>
                <a:lnTo>
                  <a:pt x="151805" y="62508"/>
                </a:lnTo>
                <a:lnTo>
                  <a:pt x="142875" y="89297"/>
                </a:lnTo>
                <a:lnTo>
                  <a:pt x="116086" y="116086"/>
                </a:lnTo>
                <a:lnTo>
                  <a:pt x="89297" y="151805"/>
                </a:lnTo>
                <a:lnTo>
                  <a:pt x="53579" y="178594"/>
                </a:lnTo>
                <a:lnTo>
                  <a:pt x="26790" y="196453"/>
                </a:lnTo>
                <a:lnTo>
                  <a:pt x="8930" y="214313"/>
                </a:lnTo>
                <a:lnTo>
                  <a:pt x="0" y="214313"/>
                </a:lnTo>
                <a:lnTo>
                  <a:pt x="0" y="214313"/>
                </a:lnTo>
                <a:lnTo>
                  <a:pt x="0" y="196453"/>
                </a:lnTo>
                <a:lnTo>
                  <a:pt x="17860" y="187523"/>
                </a:lnTo>
                <a:lnTo>
                  <a:pt x="44649" y="178594"/>
                </a:lnTo>
                <a:lnTo>
                  <a:pt x="80368" y="169664"/>
                </a:lnTo>
                <a:lnTo>
                  <a:pt x="116086" y="160734"/>
                </a:lnTo>
                <a:lnTo>
                  <a:pt x="142875" y="160734"/>
                </a:lnTo>
                <a:lnTo>
                  <a:pt x="169665" y="160734"/>
                </a:lnTo>
                <a:lnTo>
                  <a:pt x="187524" y="151805"/>
                </a:lnTo>
                <a:lnTo>
                  <a:pt x="196454" y="151805"/>
                </a:lnTo>
                <a:lnTo>
                  <a:pt x="19645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6" name="Freeform 31755"/>
          <p:cNvSpPr/>
          <p:nvPr/>
        </p:nvSpPr>
        <p:spPr bwMode="auto">
          <a:xfrm>
            <a:off x="5527477" y="241102"/>
            <a:ext cx="8930" cy="89297"/>
          </a:xfrm>
          <a:custGeom>
            <a:avLst/>
            <a:gdLst/>
            <a:ahLst/>
            <a:cxnLst/>
            <a:rect l="0" t="0" r="0" b="0"/>
            <a:pathLst>
              <a:path w="8930" h="89297">
                <a:moveTo>
                  <a:pt x="8929" y="0"/>
                </a:moveTo>
                <a:lnTo>
                  <a:pt x="8929" y="0"/>
                </a:lnTo>
                <a:lnTo>
                  <a:pt x="8929" y="0"/>
                </a:lnTo>
                <a:lnTo>
                  <a:pt x="8929" y="0"/>
                </a:lnTo>
                <a:lnTo>
                  <a:pt x="8929" y="8929"/>
                </a:lnTo>
                <a:lnTo>
                  <a:pt x="8929" y="17859"/>
                </a:lnTo>
                <a:lnTo>
                  <a:pt x="8929" y="35718"/>
                </a:lnTo>
                <a:lnTo>
                  <a:pt x="8929" y="53578"/>
                </a:lnTo>
                <a:lnTo>
                  <a:pt x="0" y="71437"/>
                </a:lnTo>
                <a:lnTo>
                  <a:pt x="0" y="89296"/>
                </a:lnTo>
                <a:lnTo>
                  <a:pt x="0" y="89296"/>
                </a:lnTo>
                <a:lnTo>
                  <a:pt x="8929" y="89296"/>
                </a:lnTo>
                <a:lnTo>
                  <a:pt x="8929" y="89296"/>
                </a:lnTo>
                <a:lnTo>
                  <a:pt x="8929" y="80367"/>
                </a:lnTo>
                <a:lnTo>
                  <a:pt x="892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7" name="Freeform 31756"/>
          <p:cNvSpPr/>
          <p:nvPr/>
        </p:nvSpPr>
        <p:spPr bwMode="auto">
          <a:xfrm>
            <a:off x="5607844" y="187523"/>
            <a:ext cx="62509" cy="53580"/>
          </a:xfrm>
          <a:custGeom>
            <a:avLst/>
            <a:gdLst/>
            <a:ahLst/>
            <a:cxnLst/>
            <a:rect l="0" t="0" r="0" b="0"/>
            <a:pathLst>
              <a:path w="62509" h="53580">
                <a:moveTo>
                  <a:pt x="0" y="0"/>
                </a:moveTo>
                <a:lnTo>
                  <a:pt x="0" y="0"/>
                </a:lnTo>
                <a:lnTo>
                  <a:pt x="8929" y="0"/>
                </a:lnTo>
                <a:lnTo>
                  <a:pt x="8929" y="0"/>
                </a:lnTo>
                <a:lnTo>
                  <a:pt x="8929" y="0"/>
                </a:lnTo>
                <a:lnTo>
                  <a:pt x="8929" y="8930"/>
                </a:lnTo>
                <a:lnTo>
                  <a:pt x="17859" y="17860"/>
                </a:lnTo>
                <a:lnTo>
                  <a:pt x="17859" y="26789"/>
                </a:lnTo>
                <a:lnTo>
                  <a:pt x="26789" y="35719"/>
                </a:lnTo>
                <a:lnTo>
                  <a:pt x="26789" y="44649"/>
                </a:lnTo>
                <a:lnTo>
                  <a:pt x="35719" y="53579"/>
                </a:lnTo>
                <a:lnTo>
                  <a:pt x="44648" y="53579"/>
                </a:lnTo>
                <a:lnTo>
                  <a:pt x="53578" y="53579"/>
                </a:lnTo>
                <a:lnTo>
                  <a:pt x="62508" y="53579"/>
                </a:lnTo>
                <a:lnTo>
                  <a:pt x="62508"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8" name="Freeform 31757"/>
          <p:cNvSpPr/>
          <p:nvPr/>
        </p:nvSpPr>
        <p:spPr bwMode="auto">
          <a:xfrm>
            <a:off x="5679281" y="107156"/>
            <a:ext cx="35720" cy="160736"/>
          </a:xfrm>
          <a:custGeom>
            <a:avLst/>
            <a:gdLst/>
            <a:ahLst/>
            <a:cxnLst/>
            <a:rect l="0" t="0" r="0" b="0"/>
            <a:pathLst>
              <a:path w="35720" h="160736">
                <a:moveTo>
                  <a:pt x="35719" y="0"/>
                </a:moveTo>
                <a:lnTo>
                  <a:pt x="35719" y="0"/>
                </a:lnTo>
                <a:lnTo>
                  <a:pt x="26789" y="8930"/>
                </a:lnTo>
                <a:lnTo>
                  <a:pt x="26789" y="8930"/>
                </a:lnTo>
                <a:lnTo>
                  <a:pt x="26789" y="26789"/>
                </a:lnTo>
                <a:lnTo>
                  <a:pt x="17860" y="35719"/>
                </a:lnTo>
                <a:lnTo>
                  <a:pt x="17860" y="53578"/>
                </a:lnTo>
                <a:lnTo>
                  <a:pt x="8930" y="98227"/>
                </a:lnTo>
                <a:lnTo>
                  <a:pt x="8930" y="133946"/>
                </a:lnTo>
                <a:lnTo>
                  <a:pt x="0" y="160735"/>
                </a:lnTo>
                <a:lnTo>
                  <a:pt x="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9" name="Freeform 31758"/>
          <p:cNvSpPr/>
          <p:nvPr/>
        </p:nvSpPr>
        <p:spPr bwMode="auto">
          <a:xfrm>
            <a:off x="5393531" y="696516"/>
            <a:ext cx="8931" cy="1"/>
          </a:xfrm>
          <a:custGeom>
            <a:avLst/>
            <a:gdLst/>
            <a:ahLst/>
            <a:cxnLst/>
            <a:rect l="0" t="0" r="0" b="0"/>
            <a:pathLst>
              <a:path w="8931" h="1">
                <a:moveTo>
                  <a:pt x="0" y="0"/>
                </a:moveTo>
                <a:lnTo>
                  <a:pt x="0" y="0"/>
                </a:lnTo>
                <a:lnTo>
                  <a:pt x="0" y="0"/>
                </a:lnTo>
                <a:lnTo>
                  <a:pt x="0" y="0"/>
                </a:lnTo>
                <a:lnTo>
                  <a:pt x="0" y="0"/>
                </a:lnTo>
                <a:lnTo>
                  <a:pt x="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0" name="Freeform 31759"/>
          <p:cNvSpPr/>
          <p:nvPr/>
        </p:nvSpPr>
        <p:spPr bwMode="auto">
          <a:xfrm>
            <a:off x="3830836" y="544711"/>
            <a:ext cx="1571626" cy="491134"/>
          </a:xfrm>
          <a:custGeom>
            <a:avLst/>
            <a:gdLst/>
            <a:ahLst/>
            <a:cxnLst/>
            <a:rect l="0" t="0" r="0" b="0"/>
            <a:pathLst>
              <a:path w="1571626" h="491134">
                <a:moveTo>
                  <a:pt x="1571625" y="142875"/>
                </a:moveTo>
                <a:lnTo>
                  <a:pt x="1571625" y="142875"/>
                </a:lnTo>
                <a:lnTo>
                  <a:pt x="1571625" y="142875"/>
                </a:lnTo>
                <a:lnTo>
                  <a:pt x="1571625" y="142875"/>
                </a:lnTo>
                <a:lnTo>
                  <a:pt x="1571625" y="133945"/>
                </a:lnTo>
                <a:lnTo>
                  <a:pt x="1571625" y="133945"/>
                </a:lnTo>
                <a:lnTo>
                  <a:pt x="1571625" y="133945"/>
                </a:lnTo>
                <a:lnTo>
                  <a:pt x="1571625" y="133945"/>
                </a:lnTo>
                <a:lnTo>
                  <a:pt x="1562695" y="133945"/>
                </a:lnTo>
                <a:lnTo>
                  <a:pt x="1562695" y="133945"/>
                </a:lnTo>
                <a:lnTo>
                  <a:pt x="1562695" y="133945"/>
                </a:lnTo>
                <a:lnTo>
                  <a:pt x="1562695" y="125016"/>
                </a:lnTo>
                <a:lnTo>
                  <a:pt x="1553766" y="125016"/>
                </a:lnTo>
                <a:lnTo>
                  <a:pt x="1553766" y="125016"/>
                </a:lnTo>
                <a:lnTo>
                  <a:pt x="1553766" y="125016"/>
                </a:lnTo>
                <a:lnTo>
                  <a:pt x="1553766" y="125016"/>
                </a:lnTo>
                <a:lnTo>
                  <a:pt x="1553766" y="125016"/>
                </a:lnTo>
                <a:lnTo>
                  <a:pt x="1544836" y="125016"/>
                </a:lnTo>
                <a:lnTo>
                  <a:pt x="1544836" y="125016"/>
                </a:lnTo>
                <a:lnTo>
                  <a:pt x="1544836" y="125016"/>
                </a:lnTo>
                <a:lnTo>
                  <a:pt x="1535906" y="125016"/>
                </a:lnTo>
                <a:lnTo>
                  <a:pt x="1535906" y="125016"/>
                </a:lnTo>
                <a:lnTo>
                  <a:pt x="1526977" y="125016"/>
                </a:lnTo>
                <a:lnTo>
                  <a:pt x="1526977" y="125016"/>
                </a:lnTo>
                <a:lnTo>
                  <a:pt x="1526977" y="125016"/>
                </a:lnTo>
                <a:lnTo>
                  <a:pt x="152697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09117" y="125016"/>
                </a:lnTo>
                <a:lnTo>
                  <a:pt x="1509117" y="116086"/>
                </a:lnTo>
                <a:lnTo>
                  <a:pt x="1500187" y="116086"/>
                </a:lnTo>
                <a:lnTo>
                  <a:pt x="1500187" y="116086"/>
                </a:lnTo>
                <a:lnTo>
                  <a:pt x="1491258" y="116086"/>
                </a:lnTo>
                <a:lnTo>
                  <a:pt x="1491258" y="116086"/>
                </a:lnTo>
                <a:lnTo>
                  <a:pt x="1482328" y="107156"/>
                </a:lnTo>
                <a:lnTo>
                  <a:pt x="1482328" y="107156"/>
                </a:lnTo>
                <a:lnTo>
                  <a:pt x="1473398" y="107156"/>
                </a:lnTo>
                <a:lnTo>
                  <a:pt x="1464469" y="98227"/>
                </a:lnTo>
                <a:lnTo>
                  <a:pt x="1464469" y="98227"/>
                </a:lnTo>
                <a:lnTo>
                  <a:pt x="1455539" y="98227"/>
                </a:lnTo>
                <a:lnTo>
                  <a:pt x="1446609" y="98227"/>
                </a:lnTo>
                <a:lnTo>
                  <a:pt x="1437680" y="89297"/>
                </a:lnTo>
                <a:lnTo>
                  <a:pt x="1428750" y="89297"/>
                </a:lnTo>
                <a:lnTo>
                  <a:pt x="1419820" y="89297"/>
                </a:lnTo>
                <a:lnTo>
                  <a:pt x="1410891" y="89297"/>
                </a:lnTo>
                <a:lnTo>
                  <a:pt x="1393031" y="80367"/>
                </a:lnTo>
                <a:lnTo>
                  <a:pt x="1384102" y="80367"/>
                </a:lnTo>
                <a:lnTo>
                  <a:pt x="1366242" y="71437"/>
                </a:lnTo>
                <a:lnTo>
                  <a:pt x="1348383" y="62508"/>
                </a:lnTo>
                <a:lnTo>
                  <a:pt x="1330523" y="62508"/>
                </a:lnTo>
                <a:lnTo>
                  <a:pt x="1312664" y="53578"/>
                </a:lnTo>
                <a:lnTo>
                  <a:pt x="1294805" y="44648"/>
                </a:lnTo>
                <a:lnTo>
                  <a:pt x="1268016" y="44648"/>
                </a:lnTo>
                <a:lnTo>
                  <a:pt x="1241227" y="44648"/>
                </a:lnTo>
                <a:lnTo>
                  <a:pt x="1214437" y="35719"/>
                </a:lnTo>
                <a:lnTo>
                  <a:pt x="1187648" y="35719"/>
                </a:lnTo>
                <a:lnTo>
                  <a:pt x="1160859" y="35719"/>
                </a:lnTo>
                <a:lnTo>
                  <a:pt x="1143000" y="35719"/>
                </a:lnTo>
                <a:lnTo>
                  <a:pt x="1107281" y="26789"/>
                </a:lnTo>
                <a:lnTo>
                  <a:pt x="1080492" y="26789"/>
                </a:lnTo>
                <a:lnTo>
                  <a:pt x="1053703" y="26789"/>
                </a:lnTo>
                <a:lnTo>
                  <a:pt x="1026914" y="26789"/>
                </a:lnTo>
                <a:lnTo>
                  <a:pt x="991195" y="17859"/>
                </a:lnTo>
                <a:lnTo>
                  <a:pt x="964406" y="17859"/>
                </a:lnTo>
                <a:lnTo>
                  <a:pt x="937617" y="8930"/>
                </a:lnTo>
                <a:lnTo>
                  <a:pt x="910828" y="8930"/>
                </a:lnTo>
                <a:lnTo>
                  <a:pt x="884039" y="0"/>
                </a:lnTo>
                <a:lnTo>
                  <a:pt x="857250" y="0"/>
                </a:lnTo>
                <a:lnTo>
                  <a:pt x="830461" y="0"/>
                </a:lnTo>
                <a:lnTo>
                  <a:pt x="803672" y="0"/>
                </a:lnTo>
                <a:lnTo>
                  <a:pt x="776883" y="0"/>
                </a:lnTo>
                <a:lnTo>
                  <a:pt x="750094" y="0"/>
                </a:lnTo>
                <a:lnTo>
                  <a:pt x="723305" y="0"/>
                </a:lnTo>
                <a:lnTo>
                  <a:pt x="696516" y="0"/>
                </a:lnTo>
                <a:lnTo>
                  <a:pt x="669727" y="0"/>
                </a:lnTo>
                <a:lnTo>
                  <a:pt x="634008" y="0"/>
                </a:lnTo>
                <a:lnTo>
                  <a:pt x="607219" y="0"/>
                </a:lnTo>
                <a:lnTo>
                  <a:pt x="580430" y="0"/>
                </a:lnTo>
                <a:lnTo>
                  <a:pt x="553641" y="0"/>
                </a:lnTo>
                <a:lnTo>
                  <a:pt x="517922" y="0"/>
                </a:lnTo>
                <a:lnTo>
                  <a:pt x="491133" y="8930"/>
                </a:lnTo>
                <a:lnTo>
                  <a:pt x="464344" y="8930"/>
                </a:lnTo>
                <a:lnTo>
                  <a:pt x="437555" y="17859"/>
                </a:lnTo>
                <a:lnTo>
                  <a:pt x="410766" y="17859"/>
                </a:lnTo>
                <a:lnTo>
                  <a:pt x="375047" y="26789"/>
                </a:lnTo>
                <a:lnTo>
                  <a:pt x="348258" y="35719"/>
                </a:lnTo>
                <a:lnTo>
                  <a:pt x="321469" y="35719"/>
                </a:lnTo>
                <a:lnTo>
                  <a:pt x="285750" y="44648"/>
                </a:lnTo>
                <a:lnTo>
                  <a:pt x="258961" y="53578"/>
                </a:lnTo>
                <a:lnTo>
                  <a:pt x="223242" y="62508"/>
                </a:lnTo>
                <a:lnTo>
                  <a:pt x="196453" y="71437"/>
                </a:lnTo>
                <a:lnTo>
                  <a:pt x="169664" y="80367"/>
                </a:lnTo>
                <a:lnTo>
                  <a:pt x="151805" y="98227"/>
                </a:lnTo>
                <a:lnTo>
                  <a:pt x="133945" y="107156"/>
                </a:lnTo>
                <a:lnTo>
                  <a:pt x="116086" y="116086"/>
                </a:lnTo>
                <a:lnTo>
                  <a:pt x="107156" y="133945"/>
                </a:lnTo>
                <a:lnTo>
                  <a:pt x="89297" y="151805"/>
                </a:lnTo>
                <a:lnTo>
                  <a:pt x="80367" y="160734"/>
                </a:lnTo>
                <a:lnTo>
                  <a:pt x="62508" y="178594"/>
                </a:lnTo>
                <a:lnTo>
                  <a:pt x="53578" y="196453"/>
                </a:lnTo>
                <a:lnTo>
                  <a:pt x="35719" y="214312"/>
                </a:lnTo>
                <a:lnTo>
                  <a:pt x="35719" y="232172"/>
                </a:lnTo>
                <a:lnTo>
                  <a:pt x="17859" y="250031"/>
                </a:lnTo>
                <a:lnTo>
                  <a:pt x="17859" y="267890"/>
                </a:lnTo>
                <a:lnTo>
                  <a:pt x="8930" y="285750"/>
                </a:lnTo>
                <a:lnTo>
                  <a:pt x="0" y="303609"/>
                </a:lnTo>
                <a:lnTo>
                  <a:pt x="0" y="321469"/>
                </a:lnTo>
                <a:lnTo>
                  <a:pt x="0" y="339328"/>
                </a:lnTo>
                <a:lnTo>
                  <a:pt x="8930" y="357187"/>
                </a:lnTo>
                <a:lnTo>
                  <a:pt x="17859" y="375047"/>
                </a:lnTo>
                <a:lnTo>
                  <a:pt x="17859" y="392906"/>
                </a:lnTo>
                <a:lnTo>
                  <a:pt x="35719" y="401836"/>
                </a:lnTo>
                <a:lnTo>
                  <a:pt x="44648" y="419695"/>
                </a:lnTo>
                <a:lnTo>
                  <a:pt x="62508" y="428625"/>
                </a:lnTo>
                <a:lnTo>
                  <a:pt x="71437" y="437555"/>
                </a:lnTo>
                <a:lnTo>
                  <a:pt x="89297" y="446484"/>
                </a:lnTo>
                <a:lnTo>
                  <a:pt x="107156" y="455414"/>
                </a:lnTo>
                <a:lnTo>
                  <a:pt x="133945" y="464344"/>
                </a:lnTo>
                <a:lnTo>
                  <a:pt x="151805" y="473273"/>
                </a:lnTo>
                <a:lnTo>
                  <a:pt x="178594" y="473273"/>
                </a:lnTo>
                <a:lnTo>
                  <a:pt x="214312" y="482203"/>
                </a:lnTo>
                <a:lnTo>
                  <a:pt x="250031" y="482203"/>
                </a:lnTo>
                <a:lnTo>
                  <a:pt x="285750" y="491133"/>
                </a:lnTo>
                <a:lnTo>
                  <a:pt x="321469" y="491133"/>
                </a:lnTo>
                <a:lnTo>
                  <a:pt x="357187" y="491133"/>
                </a:lnTo>
                <a:lnTo>
                  <a:pt x="401836" y="491133"/>
                </a:lnTo>
                <a:lnTo>
                  <a:pt x="437555" y="491133"/>
                </a:lnTo>
                <a:lnTo>
                  <a:pt x="482203" y="482203"/>
                </a:lnTo>
                <a:lnTo>
                  <a:pt x="535781" y="482203"/>
                </a:lnTo>
                <a:lnTo>
                  <a:pt x="580430" y="482203"/>
                </a:lnTo>
                <a:lnTo>
                  <a:pt x="634008" y="473273"/>
                </a:lnTo>
                <a:lnTo>
                  <a:pt x="687586" y="473273"/>
                </a:lnTo>
                <a:lnTo>
                  <a:pt x="741164" y="464344"/>
                </a:lnTo>
                <a:lnTo>
                  <a:pt x="794742" y="455414"/>
                </a:lnTo>
                <a:lnTo>
                  <a:pt x="857250" y="455414"/>
                </a:lnTo>
                <a:lnTo>
                  <a:pt x="857250"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1" name="Freeform 31760"/>
          <p:cNvSpPr/>
          <p:nvPr/>
        </p:nvSpPr>
        <p:spPr bwMode="auto">
          <a:xfrm>
            <a:off x="4938117" y="732234"/>
            <a:ext cx="785814" cy="241103"/>
          </a:xfrm>
          <a:custGeom>
            <a:avLst/>
            <a:gdLst/>
            <a:ahLst/>
            <a:cxnLst/>
            <a:rect l="0" t="0" r="0" b="0"/>
            <a:pathLst>
              <a:path w="785814" h="241103">
                <a:moveTo>
                  <a:pt x="0" y="241102"/>
                </a:moveTo>
                <a:lnTo>
                  <a:pt x="17860" y="232172"/>
                </a:lnTo>
                <a:lnTo>
                  <a:pt x="53578" y="232172"/>
                </a:lnTo>
                <a:lnTo>
                  <a:pt x="98227" y="223242"/>
                </a:lnTo>
                <a:lnTo>
                  <a:pt x="160735" y="214313"/>
                </a:lnTo>
                <a:lnTo>
                  <a:pt x="214313" y="205383"/>
                </a:lnTo>
                <a:lnTo>
                  <a:pt x="276821" y="196453"/>
                </a:lnTo>
                <a:lnTo>
                  <a:pt x="330399" y="187524"/>
                </a:lnTo>
                <a:lnTo>
                  <a:pt x="392906" y="187524"/>
                </a:lnTo>
                <a:lnTo>
                  <a:pt x="455414" y="178594"/>
                </a:lnTo>
                <a:lnTo>
                  <a:pt x="508992" y="169664"/>
                </a:lnTo>
                <a:lnTo>
                  <a:pt x="562571" y="160735"/>
                </a:lnTo>
                <a:lnTo>
                  <a:pt x="607219" y="151805"/>
                </a:lnTo>
                <a:lnTo>
                  <a:pt x="651867" y="133946"/>
                </a:lnTo>
                <a:lnTo>
                  <a:pt x="687586" y="125016"/>
                </a:lnTo>
                <a:lnTo>
                  <a:pt x="714375" y="116086"/>
                </a:lnTo>
                <a:lnTo>
                  <a:pt x="741164" y="98227"/>
                </a:lnTo>
                <a:lnTo>
                  <a:pt x="767953" y="89297"/>
                </a:lnTo>
                <a:lnTo>
                  <a:pt x="776883" y="71438"/>
                </a:lnTo>
                <a:lnTo>
                  <a:pt x="785813" y="62508"/>
                </a:lnTo>
                <a:lnTo>
                  <a:pt x="785813" y="44649"/>
                </a:lnTo>
                <a:lnTo>
                  <a:pt x="776883" y="35719"/>
                </a:lnTo>
                <a:lnTo>
                  <a:pt x="776883" y="17860"/>
                </a:lnTo>
                <a:lnTo>
                  <a:pt x="759024" y="0"/>
                </a:lnTo>
                <a:lnTo>
                  <a:pt x="7590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2" name="Freeform 31761"/>
          <p:cNvSpPr/>
          <p:nvPr/>
        </p:nvSpPr>
        <p:spPr bwMode="auto">
          <a:xfrm>
            <a:off x="4143375" y="1178719"/>
            <a:ext cx="8931" cy="17860"/>
          </a:xfrm>
          <a:custGeom>
            <a:avLst/>
            <a:gdLst/>
            <a:ahLst/>
            <a:cxnLst/>
            <a:rect l="0" t="0" r="0" b="0"/>
            <a:pathLst>
              <a:path w="8931" h="17860">
                <a:moveTo>
                  <a:pt x="8930" y="17859"/>
                </a:moveTo>
                <a:lnTo>
                  <a:pt x="8930" y="17859"/>
                </a:lnTo>
                <a:lnTo>
                  <a:pt x="8930" y="17859"/>
                </a:lnTo>
                <a:lnTo>
                  <a:pt x="8930" y="17859"/>
                </a:lnTo>
                <a:lnTo>
                  <a:pt x="8930" y="8929"/>
                </a:lnTo>
                <a:lnTo>
                  <a:pt x="8930" y="8929"/>
                </a:lnTo>
                <a:lnTo>
                  <a:pt x="8930" y="8929"/>
                </a:lnTo>
                <a:lnTo>
                  <a:pt x="0" y="8929"/>
                </a:lnTo>
                <a:lnTo>
                  <a:pt x="0" y="0"/>
                </a:lnTo>
                <a:lnTo>
                  <a:pt x="8930" y="8929"/>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3" name="Freeform 31762"/>
          <p:cNvSpPr/>
          <p:nvPr/>
        </p:nvSpPr>
        <p:spPr bwMode="auto">
          <a:xfrm>
            <a:off x="6027539" y="2393156"/>
            <a:ext cx="187525" cy="187525"/>
          </a:xfrm>
          <a:custGeom>
            <a:avLst/>
            <a:gdLst/>
            <a:ahLst/>
            <a:cxnLst/>
            <a:rect l="0" t="0" r="0" b="0"/>
            <a:pathLst>
              <a:path w="187525" h="187525">
                <a:moveTo>
                  <a:pt x="98227" y="35719"/>
                </a:moveTo>
                <a:lnTo>
                  <a:pt x="98227" y="35719"/>
                </a:lnTo>
                <a:lnTo>
                  <a:pt x="98227" y="26789"/>
                </a:lnTo>
                <a:lnTo>
                  <a:pt x="98227" y="17859"/>
                </a:lnTo>
                <a:lnTo>
                  <a:pt x="89297" y="17859"/>
                </a:lnTo>
                <a:lnTo>
                  <a:pt x="89297" y="8930"/>
                </a:lnTo>
                <a:lnTo>
                  <a:pt x="80367" y="0"/>
                </a:lnTo>
                <a:lnTo>
                  <a:pt x="71438" y="0"/>
                </a:lnTo>
                <a:lnTo>
                  <a:pt x="53578" y="8930"/>
                </a:lnTo>
                <a:lnTo>
                  <a:pt x="44649" y="17859"/>
                </a:lnTo>
                <a:lnTo>
                  <a:pt x="26789" y="35719"/>
                </a:lnTo>
                <a:lnTo>
                  <a:pt x="17859" y="53578"/>
                </a:lnTo>
                <a:lnTo>
                  <a:pt x="8930" y="89297"/>
                </a:lnTo>
                <a:lnTo>
                  <a:pt x="0" y="116086"/>
                </a:lnTo>
                <a:lnTo>
                  <a:pt x="8930" y="151805"/>
                </a:lnTo>
                <a:lnTo>
                  <a:pt x="17859" y="169664"/>
                </a:lnTo>
                <a:lnTo>
                  <a:pt x="35719" y="187524"/>
                </a:lnTo>
                <a:lnTo>
                  <a:pt x="62508" y="187524"/>
                </a:lnTo>
                <a:lnTo>
                  <a:pt x="89297" y="187524"/>
                </a:lnTo>
                <a:lnTo>
                  <a:pt x="125016" y="178594"/>
                </a:lnTo>
                <a:lnTo>
                  <a:pt x="160734" y="160735"/>
                </a:lnTo>
                <a:lnTo>
                  <a:pt x="187524" y="142875"/>
                </a:lnTo>
                <a:lnTo>
                  <a:pt x="18752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4" name="Freeform 31763"/>
          <p:cNvSpPr/>
          <p:nvPr/>
        </p:nvSpPr>
        <p:spPr bwMode="auto">
          <a:xfrm>
            <a:off x="6215063" y="2419945"/>
            <a:ext cx="160735" cy="169665"/>
          </a:xfrm>
          <a:custGeom>
            <a:avLst/>
            <a:gdLst/>
            <a:ahLst/>
            <a:cxnLst/>
            <a:rect l="0" t="0" r="0" b="0"/>
            <a:pathLst>
              <a:path w="160735" h="169665">
                <a:moveTo>
                  <a:pt x="17859" y="53578"/>
                </a:moveTo>
                <a:lnTo>
                  <a:pt x="17859" y="62508"/>
                </a:lnTo>
                <a:lnTo>
                  <a:pt x="8929" y="71438"/>
                </a:lnTo>
                <a:lnTo>
                  <a:pt x="0" y="98227"/>
                </a:lnTo>
                <a:lnTo>
                  <a:pt x="0" y="107157"/>
                </a:lnTo>
                <a:lnTo>
                  <a:pt x="0" y="125016"/>
                </a:lnTo>
                <a:lnTo>
                  <a:pt x="0" y="133946"/>
                </a:lnTo>
                <a:lnTo>
                  <a:pt x="8929" y="133946"/>
                </a:lnTo>
                <a:lnTo>
                  <a:pt x="17859" y="125016"/>
                </a:lnTo>
                <a:lnTo>
                  <a:pt x="26789" y="116086"/>
                </a:lnTo>
                <a:lnTo>
                  <a:pt x="35718" y="89297"/>
                </a:lnTo>
                <a:lnTo>
                  <a:pt x="44648" y="62508"/>
                </a:lnTo>
                <a:lnTo>
                  <a:pt x="53578" y="35719"/>
                </a:lnTo>
                <a:lnTo>
                  <a:pt x="53578" y="17859"/>
                </a:lnTo>
                <a:lnTo>
                  <a:pt x="62507" y="0"/>
                </a:lnTo>
                <a:lnTo>
                  <a:pt x="62507" y="17859"/>
                </a:lnTo>
                <a:lnTo>
                  <a:pt x="62507" y="35719"/>
                </a:lnTo>
                <a:lnTo>
                  <a:pt x="71437" y="71438"/>
                </a:lnTo>
                <a:lnTo>
                  <a:pt x="71437" y="98227"/>
                </a:lnTo>
                <a:lnTo>
                  <a:pt x="80367" y="133946"/>
                </a:lnTo>
                <a:lnTo>
                  <a:pt x="89296" y="151805"/>
                </a:lnTo>
                <a:lnTo>
                  <a:pt x="107156" y="169664"/>
                </a:lnTo>
                <a:lnTo>
                  <a:pt x="116085" y="169664"/>
                </a:lnTo>
                <a:lnTo>
                  <a:pt x="133945" y="160735"/>
                </a:lnTo>
                <a:lnTo>
                  <a:pt x="151804" y="142875"/>
                </a:lnTo>
                <a:lnTo>
                  <a:pt x="160734" y="107157"/>
                </a:lnTo>
                <a:lnTo>
                  <a:pt x="160734"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5" name="Freeform 31764"/>
          <p:cNvSpPr/>
          <p:nvPr/>
        </p:nvSpPr>
        <p:spPr bwMode="auto">
          <a:xfrm>
            <a:off x="6393656" y="2419945"/>
            <a:ext cx="142876" cy="160736"/>
          </a:xfrm>
          <a:custGeom>
            <a:avLst/>
            <a:gdLst/>
            <a:ahLst/>
            <a:cxnLst/>
            <a:rect l="0" t="0" r="0" b="0"/>
            <a:pathLst>
              <a:path w="142876" h="160736">
                <a:moveTo>
                  <a:pt x="35719" y="0"/>
                </a:moveTo>
                <a:lnTo>
                  <a:pt x="26789" y="0"/>
                </a:lnTo>
                <a:lnTo>
                  <a:pt x="26789" y="0"/>
                </a:lnTo>
                <a:lnTo>
                  <a:pt x="17860" y="0"/>
                </a:lnTo>
                <a:lnTo>
                  <a:pt x="8930" y="8930"/>
                </a:lnTo>
                <a:lnTo>
                  <a:pt x="0" y="26789"/>
                </a:lnTo>
                <a:lnTo>
                  <a:pt x="0" y="44649"/>
                </a:lnTo>
                <a:lnTo>
                  <a:pt x="0" y="80368"/>
                </a:lnTo>
                <a:lnTo>
                  <a:pt x="0" y="107157"/>
                </a:lnTo>
                <a:lnTo>
                  <a:pt x="8930" y="133946"/>
                </a:lnTo>
                <a:lnTo>
                  <a:pt x="26789" y="151805"/>
                </a:lnTo>
                <a:lnTo>
                  <a:pt x="35719" y="160735"/>
                </a:lnTo>
                <a:lnTo>
                  <a:pt x="53578" y="160735"/>
                </a:lnTo>
                <a:lnTo>
                  <a:pt x="71438" y="151805"/>
                </a:lnTo>
                <a:lnTo>
                  <a:pt x="98227" y="133946"/>
                </a:lnTo>
                <a:lnTo>
                  <a:pt x="116086" y="107157"/>
                </a:lnTo>
                <a:lnTo>
                  <a:pt x="133946" y="80368"/>
                </a:lnTo>
                <a:lnTo>
                  <a:pt x="142875" y="35719"/>
                </a:lnTo>
                <a:lnTo>
                  <a:pt x="14287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6" name="Freeform 31765"/>
          <p:cNvSpPr/>
          <p:nvPr/>
        </p:nvSpPr>
        <p:spPr bwMode="auto">
          <a:xfrm>
            <a:off x="6509742" y="2339578"/>
            <a:ext cx="196454" cy="232173"/>
          </a:xfrm>
          <a:custGeom>
            <a:avLst/>
            <a:gdLst/>
            <a:ahLst/>
            <a:cxnLst/>
            <a:rect l="0" t="0" r="0" b="0"/>
            <a:pathLst>
              <a:path w="196454" h="232173">
                <a:moveTo>
                  <a:pt x="17860" y="0"/>
                </a:moveTo>
                <a:lnTo>
                  <a:pt x="17860" y="8930"/>
                </a:lnTo>
                <a:lnTo>
                  <a:pt x="8930" y="26789"/>
                </a:lnTo>
                <a:lnTo>
                  <a:pt x="8930" y="44648"/>
                </a:lnTo>
                <a:lnTo>
                  <a:pt x="0" y="80367"/>
                </a:lnTo>
                <a:lnTo>
                  <a:pt x="0" y="107156"/>
                </a:lnTo>
                <a:lnTo>
                  <a:pt x="0" y="142875"/>
                </a:lnTo>
                <a:lnTo>
                  <a:pt x="8930" y="169664"/>
                </a:lnTo>
                <a:lnTo>
                  <a:pt x="17860" y="196453"/>
                </a:lnTo>
                <a:lnTo>
                  <a:pt x="26789" y="205383"/>
                </a:lnTo>
                <a:lnTo>
                  <a:pt x="35719" y="214313"/>
                </a:lnTo>
                <a:lnTo>
                  <a:pt x="44649" y="214313"/>
                </a:lnTo>
                <a:lnTo>
                  <a:pt x="53578" y="205383"/>
                </a:lnTo>
                <a:lnTo>
                  <a:pt x="62508" y="196453"/>
                </a:lnTo>
                <a:lnTo>
                  <a:pt x="71438" y="169664"/>
                </a:lnTo>
                <a:lnTo>
                  <a:pt x="71438" y="142875"/>
                </a:lnTo>
                <a:lnTo>
                  <a:pt x="80367" y="125016"/>
                </a:lnTo>
                <a:lnTo>
                  <a:pt x="89297" y="116086"/>
                </a:lnTo>
                <a:lnTo>
                  <a:pt x="98227" y="116086"/>
                </a:lnTo>
                <a:lnTo>
                  <a:pt x="98227" y="125016"/>
                </a:lnTo>
                <a:lnTo>
                  <a:pt x="107156" y="151805"/>
                </a:lnTo>
                <a:lnTo>
                  <a:pt x="107156" y="169664"/>
                </a:lnTo>
                <a:lnTo>
                  <a:pt x="116086" y="196453"/>
                </a:lnTo>
                <a:lnTo>
                  <a:pt x="116086" y="214313"/>
                </a:lnTo>
                <a:lnTo>
                  <a:pt x="125016" y="223242"/>
                </a:lnTo>
                <a:lnTo>
                  <a:pt x="133946" y="232172"/>
                </a:lnTo>
                <a:lnTo>
                  <a:pt x="151805" y="232172"/>
                </a:lnTo>
                <a:lnTo>
                  <a:pt x="169664" y="214313"/>
                </a:lnTo>
                <a:lnTo>
                  <a:pt x="178594" y="187524"/>
                </a:lnTo>
                <a:lnTo>
                  <a:pt x="196453" y="160735"/>
                </a:lnTo>
                <a:lnTo>
                  <a:pt x="196453"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7" name="Freeform 31766"/>
          <p:cNvSpPr/>
          <p:nvPr/>
        </p:nvSpPr>
        <p:spPr bwMode="auto">
          <a:xfrm>
            <a:off x="6715125" y="2428875"/>
            <a:ext cx="133946" cy="151806"/>
          </a:xfrm>
          <a:custGeom>
            <a:avLst/>
            <a:gdLst/>
            <a:ahLst/>
            <a:cxnLst/>
            <a:rect l="0" t="0" r="0" b="0"/>
            <a:pathLst>
              <a:path w="133946" h="151806">
                <a:moveTo>
                  <a:pt x="17859" y="71438"/>
                </a:moveTo>
                <a:lnTo>
                  <a:pt x="17859" y="80367"/>
                </a:lnTo>
                <a:lnTo>
                  <a:pt x="8930" y="89297"/>
                </a:lnTo>
                <a:lnTo>
                  <a:pt x="0" y="98227"/>
                </a:lnTo>
                <a:lnTo>
                  <a:pt x="0" y="107156"/>
                </a:lnTo>
                <a:lnTo>
                  <a:pt x="0" y="116086"/>
                </a:lnTo>
                <a:lnTo>
                  <a:pt x="8930" y="107156"/>
                </a:lnTo>
                <a:lnTo>
                  <a:pt x="17859" y="98227"/>
                </a:lnTo>
                <a:lnTo>
                  <a:pt x="35719" y="89297"/>
                </a:lnTo>
                <a:lnTo>
                  <a:pt x="53578" y="62508"/>
                </a:lnTo>
                <a:lnTo>
                  <a:pt x="62508" y="44648"/>
                </a:lnTo>
                <a:lnTo>
                  <a:pt x="80367" y="17859"/>
                </a:lnTo>
                <a:lnTo>
                  <a:pt x="80367" y="8929"/>
                </a:lnTo>
                <a:lnTo>
                  <a:pt x="80367" y="0"/>
                </a:lnTo>
                <a:lnTo>
                  <a:pt x="71438" y="8929"/>
                </a:lnTo>
                <a:lnTo>
                  <a:pt x="62508" y="26789"/>
                </a:lnTo>
                <a:lnTo>
                  <a:pt x="53578" y="53578"/>
                </a:lnTo>
                <a:lnTo>
                  <a:pt x="44648" y="89297"/>
                </a:lnTo>
                <a:lnTo>
                  <a:pt x="44648" y="116086"/>
                </a:lnTo>
                <a:lnTo>
                  <a:pt x="44648" y="133945"/>
                </a:lnTo>
                <a:lnTo>
                  <a:pt x="53578" y="151805"/>
                </a:lnTo>
                <a:lnTo>
                  <a:pt x="62508" y="151805"/>
                </a:lnTo>
                <a:lnTo>
                  <a:pt x="80367" y="142875"/>
                </a:lnTo>
                <a:lnTo>
                  <a:pt x="98227" y="133945"/>
                </a:lnTo>
                <a:lnTo>
                  <a:pt x="116086" y="9822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8" name="Freeform 31767"/>
          <p:cNvSpPr/>
          <p:nvPr/>
        </p:nvSpPr>
        <p:spPr bwMode="auto">
          <a:xfrm>
            <a:off x="6974086" y="2294929"/>
            <a:ext cx="62509" cy="258963"/>
          </a:xfrm>
          <a:custGeom>
            <a:avLst/>
            <a:gdLst/>
            <a:ahLst/>
            <a:cxnLst/>
            <a:rect l="0" t="0" r="0" b="0"/>
            <a:pathLst>
              <a:path w="62509" h="258963">
                <a:moveTo>
                  <a:pt x="17859" y="0"/>
                </a:moveTo>
                <a:lnTo>
                  <a:pt x="17859" y="0"/>
                </a:lnTo>
                <a:lnTo>
                  <a:pt x="8930" y="8930"/>
                </a:lnTo>
                <a:lnTo>
                  <a:pt x="8930" y="17860"/>
                </a:lnTo>
                <a:lnTo>
                  <a:pt x="0" y="35719"/>
                </a:lnTo>
                <a:lnTo>
                  <a:pt x="0" y="53579"/>
                </a:lnTo>
                <a:lnTo>
                  <a:pt x="0" y="89297"/>
                </a:lnTo>
                <a:lnTo>
                  <a:pt x="8930" y="125016"/>
                </a:lnTo>
                <a:lnTo>
                  <a:pt x="8930" y="160735"/>
                </a:lnTo>
                <a:lnTo>
                  <a:pt x="17859" y="196454"/>
                </a:lnTo>
                <a:lnTo>
                  <a:pt x="17859" y="223243"/>
                </a:lnTo>
                <a:lnTo>
                  <a:pt x="26789" y="241102"/>
                </a:lnTo>
                <a:lnTo>
                  <a:pt x="26789" y="258962"/>
                </a:lnTo>
                <a:lnTo>
                  <a:pt x="26789" y="258962"/>
                </a:lnTo>
                <a:lnTo>
                  <a:pt x="35719" y="250032"/>
                </a:lnTo>
                <a:lnTo>
                  <a:pt x="44648" y="232173"/>
                </a:lnTo>
                <a:lnTo>
                  <a:pt x="53578" y="196454"/>
                </a:lnTo>
                <a:lnTo>
                  <a:pt x="62508" y="160735"/>
                </a:lnTo>
                <a:lnTo>
                  <a:pt x="6250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9" name="Freeform 31768"/>
          <p:cNvSpPr/>
          <p:nvPr/>
        </p:nvSpPr>
        <p:spPr bwMode="auto">
          <a:xfrm>
            <a:off x="7045523" y="2384226"/>
            <a:ext cx="80369" cy="187525"/>
          </a:xfrm>
          <a:custGeom>
            <a:avLst/>
            <a:gdLst/>
            <a:ahLst/>
            <a:cxnLst/>
            <a:rect l="0" t="0" r="0" b="0"/>
            <a:pathLst>
              <a:path w="80369" h="187525">
                <a:moveTo>
                  <a:pt x="26790" y="0"/>
                </a:moveTo>
                <a:lnTo>
                  <a:pt x="26790" y="17860"/>
                </a:lnTo>
                <a:lnTo>
                  <a:pt x="26790" y="35719"/>
                </a:lnTo>
                <a:lnTo>
                  <a:pt x="17860" y="62508"/>
                </a:lnTo>
                <a:lnTo>
                  <a:pt x="17860" y="98227"/>
                </a:lnTo>
                <a:lnTo>
                  <a:pt x="8930" y="133946"/>
                </a:lnTo>
                <a:lnTo>
                  <a:pt x="0" y="160735"/>
                </a:lnTo>
                <a:lnTo>
                  <a:pt x="0" y="178594"/>
                </a:lnTo>
                <a:lnTo>
                  <a:pt x="8930" y="187524"/>
                </a:lnTo>
                <a:lnTo>
                  <a:pt x="17860" y="187524"/>
                </a:lnTo>
                <a:lnTo>
                  <a:pt x="26790" y="178594"/>
                </a:lnTo>
                <a:lnTo>
                  <a:pt x="44649" y="160735"/>
                </a:lnTo>
                <a:lnTo>
                  <a:pt x="62508" y="133946"/>
                </a:lnTo>
                <a:lnTo>
                  <a:pt x="71438" y="89297"/>
                </a:lnTo>
                <a:lnTo>
                  <a:pt x="80368" y="53578"/>
                </a:lnTo>
                <a:lnTo>
                  <a:pt x="80368" y="26789"/>
                </a:lnTo>
                <a:lnTo>
                  <a:pt x="71438" y="8930"/>
                </a:lnTo>
                <a:lnTo>
                  <a:pt x="62508" y="17860"/>
                </a:lnTo>
                <a:lnTo>
                  <a:pt x="44649" y="35719"/>
                </a:lnTo>
                <a:lnTo>
                  <a:pt x="26790" y="62508"/>
                </a:lnTo>
                <a:lnTo>
                  <a:pt x="17860" y="89297"/>
                </a:lnTo>
                <a:lnTo>
                  <a:pt x="17860" y="116087"/>
                </a:lnTo>
                <a:lnTo>
                  <a:pt x="17860" y="133946"/>
                </a:lnTo>
                <a:lnTo>
                  <a:pt x="35719" y="151805"/>
                </a:lnTo>
                <a:lnTo>
                  <a:pt x="53579" y="151805"/>
                </a:lnTo>
                <a:lnTo>
                  <a:pt x="80368" y="142876"/>
                </a:lnTo>
                <a:lnTo>
                  <a:pt x="80368" y="1428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0" name="Freeform 31769"/>
          <p:cNvSpPr/>
          <p:nvPr/>
        </p:nvSpPr>
        <p:spPr bwMode="auto">
          <a:xfrm>
            <a:off x="7161609" y="2411015"/>
            <a:ext cx="89298" cy="142877"/>
          </a:xfrm>
          <a:custGeom>
            <a:avLst/>
            <a:gdLst/>
            <a:ahLst/>
            <a:cxnLst/>
            <a:rect l="0" t="0" r="0" b="0"/>
            <a:pathLst>
              <a:path w="89298" h="142877">
                <a:moveTo>
                  <a:pt x="44649" y="26789"/>
                </a:moveTo>
                <a:lnTo>
                  <a:pt x="35719" y="35719"/>
                </a:lnTo>
                <a:lnTo>
                  <a:pt x="26789" y="53579"/>
                </a:lnTo>
                <a:lnTo>
                  <a:pt x="17860" y="80368"/>
                </a:lnTo>
                <a:lnTo>
                  <a:pt x="17860" y="107157"/>
                </a:lnTo>
                <a:lnTo>
                  <a:pt x="17860" y="125016"/>
                </a:lnTo>
                <a:lnTo>
                  <a:pt x="26789" y="133946"/>
                </a:lnTo>
                <a:lnTo>
                  <a:pt x="35719" y="142876"/>
                </a:lnTo>
                <a:lnTo>
                  <a:pt x="53579" y="133946"/>
                </a:lnTo>
                <a:lnTo>
                  <a:pt x="71438" y="125016"/>
                </a:lnTo>
                <a:lnTo>
                  <a:pt x="80368" y="107157"/>
                </a:lnTo>
                <a:lnTo>
                  <a:pt x="89297" y="71438"/>
                </a:lnTo>
                <a:lnTo>
                  <a:pt x="89297" y="44649"/>
                </a:lnTo>
                <a:lnTo>
                  <a:pt x="80368" y="17860"/>
                </a:lnTo>
                <a:lnTo>
                  <a:pt x="71438" y="8930"/>
                </a:lnTo>
                <a:lnTo>
                  <a:pt x="53579" y="0"/>
                </a:lnTo>
                <a:lnTo>
                  <a:pt x="26789" y="17860"/>
                </a:lnTo>
                <a:lnTo>
                  <a:pt x="8930" y="35719"/>
                </a:lnTo>
                <a:lnTo>
                  <a:pt x="0" y="53579"/>
                </a:lnTo>
                <a:lnTo>
                  <a:pt x="0" y="71438"/>
                </a:lnTo>
                <a:lnTo>
                  <a:pt x="8930" y="89298"/>
                </a:lnTo>
                <a:lnTo>
                  <a:pt x="26789" y="98227"/>
                </a:lnTo>
                <a:lnTo>
                  <a:pt x="44649" y="98227"/>
                </a:lnTo>
                <a:lnTo>
                  <a:pt x="71438" y="89298"/>
                </a:lnTo>
                <a:lnTo>
                  <a:pt x="71438" y="892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1" name="Freeform 31770"/>
          <p:cNvSpPr/>
          <p:nvPr/>
        </p:nvSpPr>
        <p:spPr bwMode="auto">
          <a:xfrm>
            <a:off x="7295555" y="2384226"/>
            <a:ext cx="35719" cy="133947"/>
          </a:xfrm>
          <a:custGeom>
            <a:avLst/>
            <a:gdLst/>
            <a:ahLst/>
            <a:cxnLst/>
            <a:rect l="0" t="0" r="0" b="0"/>
            <a:pathLst>
              <a:path w="35719" h="133947">
                <a:moveTo>
                  <a:pt x="26789" y="0"/>
                </a:moveTo>
                <a:lnTo>
                  <a:pt x="17859" y="8930"/>
                </a:lnTo>
                <a:lnTo>
                  <a:pt x="17859" y="26789"/>
                </a:lnTo>
                <a:lnTo>
                  <a:pt x="8929" y="53578"/>
                </a:lnTo>
                <a:lnTo>
                  <a:pt x="8929" y="71438"/>
                </a:lnTo>
                <a:lnTo>
                  <a:pt x="0" y="98227"/>
                </a:lnTo>
                <a:lnTo>
                  <a:pt x="0" y="107157"/>
                </a:lnTo>
                <a:lnTo>
                  <a:pt x="0" y="125016"/>
                </a:lnTo>
                <a:lnTo>
                  <a:pt x="0" y="125016"/>
                </a:lnTo>
                <a:lnTo>
                  <a:pt x="8929" y="133946"/>
                </a:lnTo>
                <a:lnTo>
                  <a:pt x="17859" y="125016"/>
                </a:lnTo>
                <a:lnTo>
                  <a:pt x="17859" y="116087"/>
                </a:lnTo>
                <a:lnTo>
                  <a:pt x="26789" y="107157"/>
                </a:lnTo>
                <a:lnTo>
                  <a:pt x="35718" y="89297"/>
                </a:lnTo>
                <a:lnTo>
                  <a:pt x="3571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2" name="Freeform 31771"/>
          <p:cNvSpPr/>
          <p:nvPr/>
        </p:nvSpPr>
        <p:spPr bwMode="auto">
          <a:xfrm>
            <a:off x="7304484" y="2366367"/>
            <a:ext cx="196455" cy="142876"/>
          </a:xfrm>
          <a:custGeom>
            <a:avLst/>
            <a:gdLst/>
            <a:ahLst/>
            <a:cxnLst/>
            <a:rect l="0" t="0" r="0" b="0"/>
            <a:pathLst>
              <a:path w="196455" h="142876">
                <a:moveTo>
                  <a:pt x="151805" y="0"/>
                </a:moveTo>
                <a:lnTo>
                  <a:pt x="142875" y="0"/>
                </a:lnTo>
                <a:lnTo>
                  <a:pt x="133946" y="0"/>
                </a:lnTo>
                <a:lnTo>
                  <a:pt x="125016" y="8930"/>
                </a:lnTo>
                <a:lnTo>
                  <a:pt x="98227" y="26789"/>
                </a:lnTo>
                <a:lnTo>
                  <a:pt x="80368" y="44648"/>
                </a:lnTo>
                <a:lnTo>
                  <a:pt x="53579" y="53578"/>
                </a:lnTo>
                <a:lnTo>
                  <a:pt x="26789" y="71437"/>
                </a:lnTo>
                <a:lnTo>
                  <a:pt x="8930" y="89297"/>
                </a:lnTo>
                <a:lnTo>
                  <a:pt x="0" y="107156"/>
                </a:lnTo>
                <a:lnTo>
                  <a:pt x="8930" y="116086"/>
                </a:lnTo>
                <a:lnTo>
                  <a:pt x="26789" y="116086"/>
                </a:lnTo>
                <a:lnTo>
                  <a:pt x="44649" y="125016"/>
                </a:lnTo>
                <a:lnTo>
                  <a:pt x="71438" y="133946"/>
                </a:lnTo>
                <a:lnTo>
                  <a:pt x="107157" y="133946"/>
                </a:lnTo>
                <a:lnTo>
                  <a:pt x="133946" y="142875"/>
                </a:lnTo>
                <a:lnTo>
                  <a:pt x="160735" y="142875"/>
                </a:lnTo>
                <a:lnTo>
                  <a:pt x="178594" y="142875"/>
                </a:lnTo>
                <a:lnTo>
                  <a:pt x="187524" y="142875"/>
                </a:lnTo>
                <a:lnTo>
                  <a:pt x="196454" y="142875"/>
                </a:lnTo>
                <a:lnTo>
                  <a:pt x="19645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3" name="Freeform 31772"/>
          <p:cNvSpPr/>
          <p:nvPr/>
        </p:nvSpPr>
        <p:spPr bwMode="auto">
          <a:xfrm>
            <a:off x="7492008" y="2384226"/>
            <a:ext cx="285751" cy="276822"/>
          </a:xfrm>
          <a:custGeom>
            <a:avLst/>
            <a:gdLst/>
            <a:ahLst/>
            <a:cxnLst/>
            <a:rect l="0" t="0" r="0" b="0"/>
            <a:pathLst>
              <a:path w="285751" h="276822">
                <a:moveTo>
                  <a:pt x="0" y="0"/>
                </a:moveTo>
                <a:lnTo>
                  <a:pt x="0" y="0"/>
                </a:lnTo>
                <a:lnTo>
                  <a:pt x="0" y="0"/>
                </a:lnTo>
                <a:lnTo>
                  <a:pt x="8930" y="0"/>
                </a:lnTo>
                <a:lnTo>
                  <a:pt x="17859" y="0"/>
                </a:lnTo>
                <a:lnTo>
                  <a:pt x="26789" y="0"/>
                </a:lnTo>
                <a:lnTo>
                  <a:pt x="35719" y="0"/>
                </a:lnTo>
                <a:lnTo>
                  <a:pt x="44648" y="8930"/>
                </a:lnTo>
                <a:lnTo>
                  <a:pt x="44648" y="17860"/>
                </a:lnTo>
                <a:lnTo>
                  <a:pt x="44648" y="26789"/>
                </a:lnTo>
                <a:lnTo>
                  <a:pt x="35719" y="44649"/>
                </a:lnTo>
                <a:lnTo>
                  <a:pt x="35719" y="53578"/>
                </a:lnTo>
                <a:lnTo>
                  <a:pt x="35719" y="62508"/>
                </a:lnTo>
                <a:lnTo>
                  <a:pt x="35719" y="62508"/>
                </a:lnTo>
                <a:lnTo>
                  <a:pt x="35719" y="71438"/>
                </a:lnTo>
                <a:lnTo>
                  <a:pt x="44648" y="62508"/>
                </a:lnTo>
                <a:lnTo>
                  <a:pt x="62508" y="62508"/>
                </a:lnTo>
                <a:lnTo>
                  <a:pt x="71437" y="53578"/>
                </a:lnTo>
                <a:lnTo>
                  <a:pt x="80367" y="35719"/>
                </a:lnTo>
                <a:lnTo>
                  <a:pt x="89297" y="17860"/>
                </a:lnTo>
                <a:lnTo>
                  <a:pt x="98226" y="8930"/>
                </a:lnTo>
                <a:lnTo>
                  <a:pt x="98226" y="0"/>
                </a:lnTo>
                <a:lnTo>
                  <a:pt x="98226" y="0"/>
                </a:lnTo>
                <a:lnTo>
                  <a:pt x="98226" y="0"/>
                </a:lnTo>
                <a:lnTo>
                  <a:pt x="98226" y="17860"/>
                </a:lnTo>
                <a:lnTo>
                  <a:pt x="98226" y="35719"/>
                </a:lnTo>
                <a:lnTo>
                  <a:pt x="98226" y="62508"/>
                </a:lnTo>
                <a:lnTo>
                  <a:pt x="98226" y="80368"/>
                </a:lnTo>
                <a:lnTo>
                  <a:pt x="98226" y="89297"/>
                </a:lnTo>
                <a:lnTo>
                  <a:pt x="107156" y="98227"/>
                </a:lnTo>
                <a:lnTo>
                  <a:pt x="125015" y="107157"/>
                </a:lnTo>
                <a:lnTo>
                  <a:pt x="133945" y="98227"/>
                </a:lnTo>
                <a:lnTo>
                  <a:pt x="142875" y="89297"/>
                </a:lnTo>
                <a:lnTo>
                  <a:pt x="160734" y="71438"/>
                </a:lnTo>
                <a:lnTo>
                  <a:pt x="169664" y="53578"/>
                </a:lnTo>
                <a:lnTo>
                  <a:pt x="178594" y="35719"/>
                </a:lnTo>
                <a:lnTo>
                  <a:pt x="187523" y="17860"/>
                </a:lnTo>
                <a:lnTo>
                  <a:pt x="196453" y="8930"/>
                </a:lnTo>
                <a:lnTo>
                  <a:pt x="196453" y="8930"/>
                </a:lnTo>
                <a:lnTo>
                  <a:pt x="196453" y="26789"/>
                </a:lnTo>
                <a:lnTo>
                  <a:pt x="196453" y="44649"/>
                </a:lnTo>
                <a:lnTo>
                  <a:pt x="187523" y="80368"/>
                </a:lnTo>
                <a:lnTo>
                  <a:pt x="187523" y="107157"/>
                </a:lnTo>
                <a:lnTo>
                  <a:pt x="178594" y="151805"/>
                </a:lnTo>
                <a:lnTo>
                  <a:pt x="178594" y="187524"/>
                </a:lnTo>
                <a:lnTo>
                  <a:pt x="169664" y="214313"/>
                </a:lnTo>
                <a:lnTo>
                  <a:pt x="169664" y="250032"/>
                </a:lnTo>
                <a:lnTo>
                  <a:pt x="169664" y="267891"/>
                </a:lnTo>
                <a:lnTo>
                  <a:pt x="169664" y="276821"/>
                </a:lnTo>
                <a:lnTo>
                  <a:pt x="169664" y="267891"/>
                </a:lnTo>
                <a:lnTo>
                  <a:pt x="178594" y="250032"/>
                </a:lnTo>
                <a:lnTo>
                  <a:pt x="187523" y="214313"/>
                </a:lnTo>
                <a:lnTo>
                  <a:pt x="205383" y="160735"/>
                </a:lnTo>
                <a:lnTo>
                  <a:pt x="223242" y="107157"/>
                </a:lnTo>
                <a:lnTo>
                  <a:pt x="241101" y="62508"/>
                </a:lnTo>
                <a:lnTo>
                  <a:pt x="258961" y="26789"/>
                </a:lnTo>
                <a:lnTo>
                  <a:pt x="276820" y="17860"/>
                </a:lnTo>
                <a:lnTo>
                  <a:pt x="276820" y="17860"/>
                </a:lnTo>
                <a:lnTo>
                  <a:pt x="285750" y="35719"/>
                </a:lnTo>
                <a:lnTo>
                  <a:pt x="276820" y="53578"/>
                </a:lnTo>
                <a:lnTo>
                  <a:pt x="267890" y="80368"/>
                </a:lnTo>
                <a:lnTo>
                  <a:pt x="250031" y="98227"/>
                </a:lnTo>
                <a:lnTo>
                  <a:pt x="232172" y="116087"/>
                </a:lnTo>
                <a:lnTo>
                  <a:pt x="223242" y="125016"/>
                </a:lnTo>
                <a:lnTo>
                  <a:pt x="223242"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4" name="Freeform 31773"/>
          <p:cNvSpPr/>
          <p:nvPr/>
        </p:nvSpPr>
        <p:spPr bwMode="auto">
          <a:xfrm>
            <a:off x="946547" y="1955601"/>
            <a:ext cx="982267" cy="678658"/>
          </a:xfrm>
          <a:custGeom>
            <a:avLst/>
            <a:gdLst/>
            <a:ahLst/>
            <a:cxnLst/>
            <a:rect l="0" t="0" r="0" b="0"/>
            <a:pathLst>
              <a:path w="982267" h="678658">
                <a:moveTo>
                  <a:pt x="8930" y="660797"/>
                </a:moveTo>
                <a:lnTo>
                  <a:pt x="8930" y="669727"/>
                </a:lnTo>
                <a:lnTo>
                  <a:pt x="0" y="669727"/>
                </a:lnTo>
                <a:lnTo>
                  <a:pt x="0" y="678657"/>
                </a:lnTo>
                <a:lnTo>
                  <a:pt x="8930" y="678657"/>
                </a:lnTo>
                <a:lnTo>
                  <a:pt x="35719" y="651868"/>
                </a:lnTo>
                <a:lnTo>
                  <a:pt x="89297" y="607219"/>
                </a:lnTo>
                <a:lnTo>
                  <a:pt x="178594" y="535782"/>
                </a:lnTo>
                <a:lnTo>
                  <a:pt x="285750" y="446485"/>
                </a:lnTo>
                <a:lnTo>
                  <a:pt x="419695" y="348258"/>
                </a:lnTo>
                <a:lnTo>
                  <a:pt x="553641" y="258961"/>
                </a:lnTo>
                <a:lnTo>
                  <a:pt x="687586" y="169664"/>
                </a:lnTo>
                <a:lnTo>
                  <a:pt x="794742" y="107157"/>
                </a:lnTo>
                <a:lnTo>
                  <a:pt x="884039" y="53578"/>
                </a:lnTo>
                <a:lnTo>
                  <a:pt x="937617" y="17860"/>
                </a:lnTo>
                <a:lnTo>
                  <a:pt x="973336" y="0"/>
                </a:lnTo>
                <a:lnTo>
                  <a:pt x="982266" y="0"/>
                </a:lnTo>
                <a:lnTo>
                  <a:pt x="973336" y="8930"/>
                </a:lnTo>
                <a:lnTo>
                  <a:pt x="97333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5" name="Freeform 31774"/>
          <p:cNvSpPr/>
          <p:nvPr/>
        </p:nvSpPr>
        <p:spPr bwMode="auto">
          <a:xfrm>
            <a:off x="794742" y="2875359"/>
            <a:ext cx="89298" cy="178595"/>
          </a:xfrm>
          <a:custGeom>
            <a:avLst/>
            <a:gdLst/>
            <a:ahLst/>
            <a:cxnLst/>
            <a:rect l="0" t="0" r="0" b="0"/>
            <a:pathLst>
              <a:path w="89298" h="178595">
                <a:moveTo>
                  <a:pt x="0" y="0"/>
                </a:moveTo>
                <a:lnTo>
                  <a:pt x="0" y="8930"/>
                </a:lnTo>
                <a:lnTo>
                  <a:pt x="8930" y="17859"/>
                </a:lnTo>
                <a:lnTo>
                  <a:pt x="17860" y="26789"/>
                </a:lnTo>
                <a:lnTo>
                  <a:pt x="26789" y="44648"/>
                </a:lnTo>
                <a:lnTo>
                  <a:pt x="44649" y="71437"/>
                </a:lnTo>
                <a:lnTo>
                  <a:pt x="53578" y="89297"/>
                </a:lnTo>
                <a:lnTo>
                  <a:pt x="62508" y="116086"/>
                </a:lnTo>
                <a:lnTo>
                  <a:pt x="80367" y="142875"/>
                </a:lnTo>
                <a:lnTo>
                  <a:pt x="80367" y="160734"/>
                </a:lnTo>
                <a:lnTo>
                  <a:pt x="89297" y="169664"/>
                </a:lnTo>
                <a:lnTo>
                  <a:pt x="89297" y="178594"/>
                </a:lnTo>
                <a:lnTo>
                  <a:pt x="80367" y="169664"/>
                </a:lnTo>
                <a:lnTo>
                  <a:pt x="71438" y="160734"/>
                </a:lnTo>
                <a:lnTo>
                  <a:pt x="53578" y="142875"/>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6" name="Freeform 31775"/>
          <p:cNvSpPr/>
          <p:nvPr/>
        </p:nvSpPr>
        <p:spPr bwMode="auto">
          <a:xfrm>
            <a:off x="937617" y="2821781"/>
            <a:ext cx="151806" cy="116087"/>
          </a:xfrm>
          <a:custGeom>
            <a:avLst/>
            <a:gdLst/>
            <a:ahLst/>
            <a:cxnLst/>
            <a:rect l="0" t="0" r="0" b="0"/>
            <a:pathLst>
              <a:path w="151806" h="116087">
                <a:moveTo>
                  <a:pt x="8930" y="0"/>
                </a:moveTo>
                <a:lnTo>
                  <a:pt x="8930" y="0"/>
                </a:lnTo>
                <a:lnTo>
                  <a:pt x="0" y="0"/>
                </a:lnTo>
                <a:lnTo>
                  <a:pt x="0" y="8930"/>
                </a:lnTo>
                <a:lnTo>
                  <a:pt x="0" y="17859"/>
                </a:lnTo>
                <a:lnTo>
                  <a:pt x="0" y="26789"/>
                </a:lnTo>
                <a:lnTo>
                  <a:pt x="0" y="44648"/>
                </a:lnTo>
                <a:lnTo>
                  <a:pt x="8930" y="71437"/>
                </a:lnTo>
                <a:lnTo>
                  <a:pt x="17860" y="89297"/>
                </a:lnTo>
                <a:lnTo>
                  <a:pt x="26789" y="107156"/>
                </a:lnTo>
                <a:lnTo>
                  <a:pt x="44649" y="116086"/>
                </a:lnTo>
                <a:lnTo>
                  <a:pt x="62508" y="116086"/>
                </a:lnTo>
                <a:lnTo>
                  <a:pt x="80367" y="116086"/>
                </a:lnTo>
                <a:lnTo>
                  <a:pt x="98227" y="98226"/>
                </a:lnTo>
                <a:lnTo>
                  <a:pt x="116086" y="80367"/>
                </a:lnTo>
                <a:lnTo>
                  <a:pt x="125016" y="53578"/>
                </a:lnTo>
                <a:lnTo>
                  <a:pt x="142875" y="26789"/>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7" name="Freeform 31776"/>
          <p:cNvSpPr/>
          <p:nvPr/>
        </p:nvSpPr>
        <p:spPr bwMode="auto">
          <a:xfrm>
            <a:off x="651867" y="2777133"/>
            <a:ext cx="196454" cy="169664"/>
          </a:xfrm>
          <a:custGeom>
            <a:avLst/>
            <a:gdLst/>
            <a:ahLst/>
            <a:cxnLst/>
            <a:rect l="0" t="0" r="0" b="0"/>
            <a:pathLst>
              <a:path w="196454" h="169664">
                <a:moveTo>
                  <a:pt x="17860" y="160734"/>
                </a:moveTo>
                <a:lnTo>
                  <a:pt x="17860" y="169663"/>
                </a:lnTo>
                <a:lnTo>
                  <a:pt x="8930" y="169663"/>
                </a:lnTo>
                <a:lnTo>
                  <a:pt x="8930" y="169663"/>
                </a:lnTo>
                <a:lnTo>
                  <a:pt x="0" y="169663"/>
                </a:lnTo>
                <a:lnTo>
                  <a:pt x="8930" y="169663"/>
                </a:lnTo>
                <a:lnTo>
                  <a:pt x="17860" y="151804"/>
                </a:lnTo>
                <a:lnTo>
                  <a:pt x="35719" y="133945"/>
                </a:lnTo>
                <a:lnTo>
                  <a:pt x="71438" y="107156"/>
                </a:lnTo>
                <a:lnTo>
                  <a:pt x="107157" y="71437"/>
                </a:lnTo>
                <a:lnTo>
                  <a:pt x="142875" y="44648"/>
                </a:lnTo>
                <a:lnTo>
                  <a:pt x="169664" y="26788"/>
                </a:lnTo>
                <a:lnTo>
                  <a:pt x="18752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8" name="Freeform 31777"/>
          <p:cNvSpPr/>
          <p:nvPr/>
        </p:nvSpPr>
        <p:spPr bwMode="auto">
          <a:xfrm>
            <a:off x="1062633" y="2705695"/>
            <a:ext cx="98227" cy="151806"/>
          </a:xfrm>
          <a:custGeom>
            <a:avLst/>
            <a:gdLst/>
            <a:ahLst/>
            <a:cxnLst/>
            <a:rect l="0" t="0" r="0" b="0"/>
            <a:pathLst>
              <a:path w="98227" h="151806">
                <a:moveTo>
                  <a:pt x="0" y="0"/>
                </a:moveTo>
                <a:lnTo>
                  <a:pt x="0" y="8930"/>
                </a:lnTo>
                <a:lnTo>
                  <a:pt x="8930" y="17860"/>
                </a:lnTo>
                <a:lnTo>
                  <a:pt x="17859" y="44649"/>
                </a:lnTo>
                <a:lnTo>
                  <a:pt x="26789" y="71438"/>
                </a:lnTo>
                <a:lnTo>
                  <a:pt x="44648" y="98226"/>
                </a:lnTo>
                <a:lnTo>
                  <a:pt x="53578" y="125016"/>
                </a:lnTo>
                <a:lnTo>
                  <a:pt x="71437" y="142875"/>
                </a:lnTo>
                <a:lnTo>
                  <a:pt x="80367" y="151805"/>
                </a:lnTo>
                <a:lnTo>
                  <a:pt x="89297" y="151805"/>
                </a:lnTo>
                <a:lnTo>
                  <a:pt x="98226" y="151805"/>
                </a:lnTo>
                <a:lnTo>
                  <a:pt x="98226" y="133945"/>
                </a:lnTo>
                <a:lnTo>
                  <a:pt x="89297" y="116086"/>
                </a:lnTo>
                <a:lnTo>
                  <a:pt x="80367" y="89297"/>
                </a:lnTo>
                <a:lnTo>
                  <a:pt x="8036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9" name="Freeform 31778"/>
          <p:cNvSpPr/>
          <p:nvPr/>
        </p:nvSpPr>
        <p:spPr bwMode="auto">
          <a:xfrm>
            <a:off x="991195" y="2580680"/>
            <a:ext cx="348259" cy="348258"/>
          </a:xfrm>
          <a:custGeom>
            <a:avLst/>
            <a:gdLst/>
            <a:ahLst/>
            <a:cxnLst/>
            <a:rect l="0" t="0" r="0" b="0"/>
            <a:pathLst>
              <a:path w="348259" h="348258">
                <a:moveTo>
                  <a:pt x="0" y="151804"/>
                </a:moveTo>
                <a:lnTo>
                  <a:pt x="0" y="160734"/>
                </a:lnTo>
                <a:lnTo>
                  <a:pt x="0" y="160734"/>
                </a:lnTo>
                <a:lnTo>
                  <a:pt x="0" y="169664"/>
                </a:lnTo>
                <a:lnTo>
                  <a:pt x="8930" y="160734"/>
                </a:lnTo>
                <a:lnTo>
                  <a:pt x="26789" y="151804"/>
                </a:lnTo>
                <a:lnTo>
                  <a:pt x="62508" y="125015"/>
                </a:lnTo>
                <a:lnTo>
                  <a:pt x="98227" y="98226"/>
                </a:lnTo>
                <a:lnTo>
                  <a:pt x="142875" y="62508"/>
                </a:lnTo>
                <a:lnTo>
                  <a:pt x="178594" y="35718"/>
                </a:lnTo>
                <a:lnTo>
                  <a:pt x="214313" y="8929"/>
                </a:lnTo>
                <a:lnTo>
                  <a:pt x="232172" y="0"/>
                </a:lnTo>
                <a:lnTo>
                  <a:pt x="241102" y="8929"/>
                </a:lnTo>
                <a:lnTo>
                  <a:pt x="232172" y="35718"/>
                </a:lnTo>
                <a:lnTo>
                  <a:pt x="214313" y="71437"/>
                </a:lnTo>
                <a:lnTo>
                  <a:pt x="196454" y="116086"/>
                </a:lnTo>
                <a:lnTo>
                  <a:pt x="169664" y="160734"/>
                </a:lnTo>
                <a:lnTo>
                  <a:pt x="142875" y="196453"/>
                </a:lnTo>
                <a:lnTo>
                  <a:pt x="133946" y="214312"/>
                </a:lnTo>
                <a:lnTo>
                  <a:pt x="125016" y="223241"/>
                </a:lnTo>
                <a:lnTo>
                  <a:pt x="133946" y="214312"/>
                </a:lnTo>
                <a:lnTo>
                  <a:pt x="160735" y="196453"/>
                </a:lnTo>
                <a:lnTo>
                  <a:pt x="196454" y="169664"/>
                </a:lnTo>
                <a:lnTo>
                  <a:pt x="232172" y="133945"/>
                </a:lnTo>
                <a:lnTo>
                  <a:pt x="276821" y="116086"/>
                </a:lnTo>
                <a:lnTo>
                  <a:pt x="321469" y="98226"/>
                </a:lnTo>
                <a:lnTo>
                  <a:pt x="339328" y="98226"/>
                </a:lnTo>
                <a:lnTo>
                  <a:pt x="348258" y="125015"/>
                </a:lnTo>
                <a:lnTo>
                  <a:pt x="339328" y="151804"/>
                </a:lnTo>
                <a:lnTo>
                  <a:pt x="312539" y="196453"/>
                </a:lnTo>
                <a:lnTo>
                  <a:pt x="276821" y="250031"/>
                </a:lnTo>
                <a:lnTo>
                  <a:pt x="241102" y="294679"/>
                </a:lnTo>
                <a:lnTo>
                  <a:pt x="196454" y="330398"/>
                </a:lnTo>
                <a:lnTo>
                  <a:pt x="169664" y="348257"/>
                </a:lnTo>
                <a:lnTo>
                  <a:pt x="169664" y="3482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0" name="Freeform 31779"/>
          <p:cNvSpPr/>
          <p:nvPr/>
        </p:nvSpPr>
        <p:spPr bwMode="auto">
          <a:xfrm>
            <a:off x="946547" y="3152179"/>
            <a:ext cx="107157" cy="250033"/>
          </a:xfrm>
          <a:custGeom>
            <a:avLst/>
            <a:gdLst/>
            <a:ahLst/>
            <a:cxnLst/>
            <a:rect l="0" t="0" r="0" b="0"/>
            <a:pathLst>
              <a:path w="107157" h="250033">
                <a:moveTo>
                  <a:pt x="0" y="0"/>
                </a:moveTo>
                <a:lnTo>
                  <a:pt x="0" y="17860"/>
                </a:lnTo>
                <a:lnTo>
                  <a:pt x="0" y="35719"/>
                </a:lnTo>
                <a:lnTo>
                  <a:pt x="8930" y="71438"/>
                </a:lnTo>
                <a:lnTo>
                  <a:pt x="17859" y="107157"/>
                </a:lnTo>
                <a:lnTo>
                  <a:pt x="26789" y="151805"/>
                </a:lnTo>
                <a:lnTo>
                  <a:pt x="44648" y="187524"/>
                </a:lnTo>
                <a:lnTo>
                  <a:pt x="53578" y="214313"/>
                </a:lnTo>
                <a:lnTo>
                  <a:pt x="62508" y="241102"/>
                </a:lnTo>
                <a:lnTo>
                  <a:pt x="80367" y="250032"/>
                </a:lnTo>
                <a:lnTo>
                  <a:pt x="89297" y="250032"/>
                </a:lnTo>
                <a:lnTo>
                  <a:pt x="98227" y="250032"/>
                </a:lnTo>
                <a:lnTo>
                  <a:pt x="98227" y="223242"/>
                </a:lnTo>
                <a:lnTo>
                  <a:pt x="107156" y="196453"/>
                </a:lnTo>
                <a:lnTo>
                  <a:pt x="10715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1" name="Freeform 31780"/>
          <p:cNvSpPr/>
          <p:nvPr/>
        </p:nvSpPr>
        <p:spPr bwMode="auto">
          <a:xfrm>
            <a:off x="1080492" y="3152179"/>
            <a:ext cx="178595" cy="232173"/>
          </a:xfrm>
          <a:custGeom>
            <a:avLst/>
            <a:gdLst/>
            <a:ahLst/>
            <a:cxnLst/>
            <a:rect l="0" t="0" r="0" b="0"/>
            <a:pathLst>
              <a:path w="178595" h="232173">
                <a:moveTo>
                  <a:pt x="0" y="0"/>
                </a:moveTo>
                <a:lnTo>
                  <a:pt x="8930" y="17860"/>
                </a:lnTo>
                <a:lnTo>
                  <a:pt x="17860" y="44649"/>
                </a:lnTo>
                <a:lnTo>
                  <a:pt x="26789" y="80367"/>
                </a:lnTo>
                <a:lnTo>
                  <a:pt x="35719" y="125016"/>
                </a:lnTo>
                <a:lnTo>
                  <a:pt x="53578" y="169664"/>
                </a:lnTo>
                <a:lnTo>
                  <a:pt x="62508" y="196453"/>
                </a:lnTo>
                <a:lnTo>
                  <a:pt x="71438" y="223242"/>
                </a:lnTo>
                <a:lnTo>
                  <a:pt x="80367" y="232172"/>
                </a:lnTo>
                <a:lnTo>
                  <a:pt x="98227" y="232172"/>
                </a:lnTo>
                <a:lnTo>
                  <a:pt x="107157" y="223242"/>
                </a:lnTo>
                <a:lnTo>
                  <a:pt x="116086" y="187524"/>
                </a:lnTo>
                <a:lnTo>
                  <a:pt x="116086" y="151805"/>
                </a:lnTo>
                <a:lnTo>
                  <a:pt x="116086" y="107157"/>
                </a:lnTo>
                <a:lnTo>
                  <a:pt x="116086" y="62508"/>
                </a:lnTo>
                <a:lnTo>
                  <a:pt x="98227" y="26789"/>
                </a:lnTo>
                <a:lnTo>
                  <a:pt x="89297" y="8930"/>
                </a:lnTo>
                <a:lnTo>
                  <a:pt x="71438" y="8930"/>
                </a:lnTo>
                <a:lnTo>
                  <a:pt x="53578" y="35719"/>
                </a:lnTo>
                <a:lnTo>
                  <a:pt x="44649" y="71438"/>
                </a:lnTo>
                <a:lnTo>
                  <a:pt x="44649" y="116086"/>
                </a:lnTo>
                <a:lnTo>
                  <a:pt x="44649" y="142875"/>
                </a:lnTo>
                <a:lnTo>
                  <a:pt x="53578" y="169664"/>
                </a:lnTo>
                <a:lnTo>
                  <a:pt x="71438" y="178594"/>
                </a:lnTo>
                <a:lnTo>
                  <a:pt x="89297" y="178594"/>
                </a:lnTo>
                <a:lnTo>
                  <a:pt x="107157" y="160735"/>
                </a:lnTo>
                <a:lnTo>
                  <a:pt x="133946" y="133946"/>
                </a:lnTo>
                <a:lnTo>
                  <a:pt x="151805" y="98227"/>
                </a:lnTo>
                <a:lnTo>
                  <a:pt x="169664" y="44649"/>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2" name="Freeform 31781"/>
          <p:cNvSpPr/>
          <p:nvPr/>
        </p:nvSpPr>
        <p:spPr bwMode="auto">
          <a:xfrm>
            <a:off x="1250156" y="3045023"/>
            <a:ext cx="89298" cy="232173"/>
          </a:xfrm>
          <a:custGeom>
            <a:avLst/>
            <a:gdLst/>
            <a:ahLst/>
            <a:cxnLst/>
            <a:rect l="0" t="0" r="0" b="0"/>
            <a:pathLst>
              <a:path w="89298" h="232173">
                <a:moveTo>
                  <a:pt x="26789" y="0"/>
                </a:moveTo>
                <a:lnTo>
                  <a:pt x="17860" y="17859"/>
                </a:lnTo>
                <a:lnTo>
                  <a:pt x="17860" y="44648"/>
                </a:lnTo>
                <a:lnTo>
                  <a:pt x="8930" y="80367"/>
                </a:lnTo>
                <a:lnTo>
                  <a:pt x="8930" y="125016"/>
                </a:lnTo>
                <a:lnTo>
                  <a:pt x="8930" y="160734"/>
                </a:lnTo>
                <a:lnTo>
                  <a:pt x="8930" y="196453"/>
                </a:lnTo>
                <a:lnTo>
                  <a:pt x="17860" y="223242"/>
                </a:lnTo>
                <a:lnTo>
                  <a:pt x="26789" y="232172"/>
                </a:lnTo>
                <a:lnTo>
                  <a:pt x="35719" y="232172"/>
                </a:lnTo>
                <a:lnTo>
                  <a:pt x="53578" y="214313"/>
                </a:lnTo>
                <a:lnTo>
                  <a:pt x="71438" y="187523"/>
                </a:lnTo>
                <a:lnTo>
                  <a:pt x="80367" y="151805"/>
                </a:lnTo>
                <a:lnTo>
                  <a:pt x="89297" y="116086"/>
                </a:lnTo>
                <a:lnTo>
                  <a:pt x="89297" y="80367"/>
                </a:lnTo>
                <a:lnTo>
                  <a:pt x="80367" y="44648"/>
                </a:lnTo>
                <a:lnTo>
                  <a:pt x="62508" y="35719"/>
                </a:lnTo>
                <a:lnTo>
                  <a:pt x="44649" y="35719"/>
                </a:lnTo>
                <a:lnTo>
                  <a:pt x="26789" y="53578"/>
                </a:lnTo>
                <a:lnTo>
                  <a:pt x="8930" y="80367"/>
                </a:lnTo>
                <a:lnTo>
                  <a:pt x="0" y="107156"/>
                </a:lnTo>
                <a:lnTo>
                  <a:pt x="0" y="125016"/>
                </a:lnTo>
                <a:lnTo>
                  <a:pt x="8930" y="142875"/>
                </a:lnTo>
                <a:lnTo>
                  <a:pt x="26789" y="142875"/>
                </a:lnTo>
                <a:lnTo>
                  <a:pt x="44649" y="133945"/>
                </a:lnTo>
                <a:lnTo>
                  <a:pt x="71438" y="107156"/>
                </a:lnTo>
                <a:lnTo>
                  <a:pt x="7143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3" name="Freeform 31782"/>
          <p:cNvSpPr/>
          <p:nvPr/>
        </p:nvSpPr>
        <p:spPr bwMode="auto">
          <a:xfrm>
            <a:off x="1384102" y="3009304"/>
            <a:ext cx="62508" cy="187525"/>
          </a:xfrm>
          <a:custGeom>
            <a:avLst/>
            <a:gdLst/>
            <a:ahLst/>
            <a:cxnLst/>
            <a:rect l="0" t="0" r="0" b="0"/>
            <a:pathLst>
              <a:path w="62508" h="187525">
                <a:moveTo>
                  <a:pt x="0" y="0"/>
                </a:moveTo>
                <a:lnTo>
                  <a:pt x="0" y="8930"/>
                </a:lnTo>
                <a:lnTo>
                  <a:pt x="0" y="26789"/>
                </a:lnTo>
                <a:lnTo>
                  <a:pt x="0" y="62508"/>
                </a:lnTo>
                <a:lnTo>
                  <a:pt x="8929" y="98227"/>
                </a:lnTo>
                <a:lnTo>
                  <a:pt x="17859" y="125016"/>
                </a:lnTo>
                <a:lnTo>
                  <a:pt x="26789" y="151805"/>
                </a:lnTo>
                <a:lnTo>
                  <a:pt x="35718" y="178594"/>
                </a:lnTo>
                <a:lnTo>
                  <a:pt x="44648" y="187524"/>
                </a:lnTo>
                <a:lnTo>
                  <a:pt x="53578" y="187524"/>
                </a:lnTo>
                <a:lnTo>
                  <a:pt x="62507" y="178594"/>
                </a:lnTo>
                <a:lnTo>
                  <a:pt x="62507" y="160735"/>
                </a:lnTo>
                <a:lnTo>
                  <a:pt x="62507" y="125016"/>
                </a:lnTo>
                <a:lnTo>
                  <a:pt x="62507" y="89297"/>
                </a:lnTo>
                <a:lnTo>
                  <a:pt x="6250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4" name="Freeform 31783"/>
          <p:cNvSpPr/>
          <p:nvPr/>
        </p:nvSpPr>
        <p:spPr bwMode="auto">
          <a:xfrm>
            <a:off x="1428750" y="2920007"/>
            <a:ext cx="160735" cy="169665"/>
          </a:xfrm>
          <a:custGeom>
            <a:avLst/>
            <a:gdLst/>
            <a:ahLst/>
            <a:cxnLst/>
            <a:rect l="0" t="0" r="0" b="0"/>
            <a:pathLst>
              <a:path w="160735" h="169665">
                <a:moveTo>
                  <a:pt x="35719" y="0"/>
                </a:moveTo>
                <a:lnTo>
                  <a:pt x="35719" y="0"/>
                </a:lnTo>
                <a:lnTo>
                  <a:pt x="26789" y="17860"/>
                </a:lnTo>
                <a:lnTo>
                  <a:pt x="26789" y="44649"/>
                </a:lnTo>
                <a:lnTo>
                  <a:pt x="17859" y="71438"/>
                </a:lnTo>
                <a:lnTo>
                  <a:pt x="8930" y="98227"/>
                </a:lnTo>
                <a:lnTo>
                  <a:pt x="0" y="116086"/>
                </a:lnTo>
                <a:lnTo>
                  <a:pt x="0" y="133946"/>
                </a:lnTo>
                <a:lnTo>
                  <a:pt x="8930" y="151805"/>
                </a:lnTo>
                <a:lnTo>
                  <a:pt x="17859" y="160735"/>
                </a:lnTo>
                <a:lnTo>
                  <a:pt x="44648" y="169664"/>
                </a:lnTo>
                <a:lnTo>
                  <a:pt x="71438" y="169664"/>
                </a:lnTo>
                <a:lnTo>
                  <a:pt x="98227" y="169664"/>
                </a:lnTo>
                <a:lnTo>
                  <a:pt x="125016" y="160735"/>
                </a:lnTo>
                <a:lnTo>
                  <a:pt x="142875" y="151805"/>
                </a:lnTo>
                <a:lnTo>
                  <a:pt x="160734" y="133946"/>
                </a:lnTo>
                <a:lnTo>
                  <a:pt x="16073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5" name="Freeform 31784"/>
          <p:cNvSpPr/>
          <p:nvPr/>
        </p:nvSpPr>
        <p:spPr bwMode="auto">
          <a:xfrm>
            <a:off x="1482328" y="2777133"/>
            <a:ext cx="321470" cy="392907"/>
          </a:xfrm>
          <a:custGeom>
            <a:avLst/>
            <a:gdLst/>
            <a:ahLst/>
            <a:cxnLst/>
            <a:rect l="0" t="0" r="0" b="0"/>
            <a:pathLst>
              <a:path w="321470" h="392907">
                <a:moveTo>
                  <a:pt x="8930" y="178593"/>
                </a:moveTo>
                <a:lnTo>
                  <a:pt x="0" y="169663"/>
                </a:lnTo>
                <a:lnTo>
                  <a:pt x="0" y="169663"/>
                </a:lnTo>
                <a:lnTo>
                  <a:pt x="8930" y="169663"/>
                </a:lnTo>
                <a:lnTo>
                  <a:pt x="8930" y="160734"/>
                </a:lnTo>
                <a:lnTo>
                  <a:pt x="17860" y="151804"/>
                </a:lnTo>
                <a:lnTo>
                  <a:pt x="26789" y="151804"/>
                </a:lnTo>
                <a:lnTo>
                  <a:pt x="35719" y="151804"/>
                </a:lnTo>
                <a:lnTo>
                  <a:pt x="53578" y="160734"/>
                </a:lnTo>
                <a:lnTo>
                  <a:pt x="62508" y="169663"/>
                </a:lnTo>
                <a:lnTo>
                  <a:pt x="80367" y="187523"/>
                </a:lnTo>
                <a:lnTo>
                  <a:pt x="89297" y="196453"/>
                </a:lnTo>
                <a:lnTo>
                  <a:pt x="98227" y="214312"/>
                </a:lnTo>
                <a:lnTo>
                  <a:pt x="107156" y="223242"/>
                </a:lnTo>
                <a:lnTo>
                  <a:pt x="107156" y="223242"/>
                </a:lnTo>
                <a:lnTo>
                  <a:pt x="107156" y="223242"/>
                </a:lnTo>
                <a:lnTo>
                  <a:pt x="116086" y="214312"/>
                </a:lnTo>
                <a:lnTo>
                  <a:pt x="116086" y="196453"/>
                </a:lnTo>
                <a:lnTo>
                  <a:pt x="116086" y="169663"/>
                </a:lnTo>
                <a:lnTo>
                  <a:pt x="116086" y="142874"/>
                </a:lnTo>
                <a:lnTo>
                  <a:pt x="116086" y="125015"/>
                </a:lnTo>
                <a:lnTo>
                  <a:pt x="125016" y="116085"/>
                </a:lnTo>
                <a:lnTo>
                  <a:pt x="125016" y="107156"/>
                </a:lnTo>
                <a:lnTo>
                  <a:pt x="133945" y="116085"/>
                </a:lnTo>
                <a:lnTo>
                  <a:pt x="133945" y="125015"/>
                </a:lnTo>
                <a:lnTo>
                  <a:pt x="142875" y="142874"/>
                </a:lnTo>
                <a:lnTo>
                  <a:pt x="151805" y="160734"/>
                </a:lnTo>
                <a:lnTo>
                  <a:pt x="160735" y="169663"/>
                </a:lnTo>
                <a:lnTo>
                  <a:pt x="160735" y="178593"/>
                </a:lnTo>
                <a:lnTo>
                  <a:pt x="169664" y="178593"/>
                </a:lnTo>
                <a:lnTo>
                  <a:pt x="178594" y="169663"/>
                </a:lnTo>
                <a:lnTo>
                  <a:pt x="187524" y="151804"/>
                </a:lnTo>
                <a:lnTo>
                  <a:pt x="196453" y="133945"/>
                </a:lnTo>
                <a:lnTo>
                  <a:pt x="196453" y="116085"/>
                </a:lnTo>
                <a:lnTo>
                  <a:pt x="196453" y="107156"/>
                </a:lnTo>
                <a:lnTo>
                  <a:pt x="205383" y="107156"/>
                </a:lnTo>
                <a:lnTo>
                  <a:pt x="205383" y="116085"/>
                </a:lnTo>
                <a:lnTo>
                  <a:pt x="214313" y="142874"/>
                </a:lnTo>
                <a:lnTo>
                  <a:pt x="214313" y="169663"/>
                </a:lnTo>
                <a:lnTo>
                  <a:pt x="223242" y="214312"/>
                </a:lnTo>
                <a:lnTo>
                  <a:pt x="223242" y="250031"/>
                </a:lnTo>
                <a:lnTo>
                  <a:pt x="232172" y="294679"/>
                </a:lnTo>
                <a:lnTo>
                  <a:pt x="241102" y="330398"/>
                </a:lnTo>
                <a:lnTo>
                  <a:pt x="250031" y="357187"/>
                </a:lnTo>
                <a:lnTo>
                  <a:pt x="250031" y="383976"/>
                </a:lnTo>
                <a:lnTo>
                  <a:pt x="258961" y="392906"/>
                </a:lnTo>
                <a:lnTo>
                  <a:pt x="258961" y="392906"/>
                </a:lnTo>
                <a:lnTo>
                  <a:pt x="258961" y="375046"/>
                </a:lnTo>
                <a:lnTo>
                  <a:pt x="250031" y="339328"/>
                </a:lnTo>
                <a:lnTo>
                  <a:pt x="241102" y="294679"/>
                </a:lnTo>
                <a:lnTo>
                  <a:pt x="241102" y="232171"/>
                </a:lnTo>
                <a:lnTo>
                  <a:pt x="223242" y="169663"/>
                </a:lnTo>
                <a:lnTo>
                  <a:pt x="223242" y="98226"/>
                </a:lnTo>
                <a:lnTo>
                  <a:pt x="232172" y="53578"/>
                </a:lnTo>
                <a:lnTo>
                  <a:pt x="241102" y="17859"/>
                </a:lnTo>
                <a:lnTo>
                  <a:pt x="258961" y="0"/>
                </a:lnTo>
                <a:lnTo>
                  <a:pt x="276820" y="0"/>
                </a:lnTo>
                <a:lnTo>
                  <a:pt x="294680" y="8930"/>
                </a:lnTo>
                <a:lnTo>
                  <a:pt x="312539" y="26788"/>
                </a:lnTo>
                <a:lnTo>
                  <a:pt x="321469" y="44648"/>
                </a:lnTo>
                <a:lnTo>
                  <a:pt x="321469" y="71437"/>
                </a:lnTo>
                <a:lnTo>
                  <a:pt x="321469" y="98226"/>
                </a:lnTo>
                <a:lnTo>
                  <a:pt x="312539" y="125015"/>
                </a:lnTo>
                <a:lnTo>
                  <a:pt x="303610" y="142874"/>
                </a:lnTo>
                <a:lnTo>
                  <a:pt x="285750" y="142874"/>
                </a:lnTo>
                <a:lnTo>
                  <a:pt x="276820" y="142874"/>
                </a:lnTo>
                <a:lnTo>
                  <a:pt x="267891" y="125015"/>
                </a:lnTo>
                <a:lnTo>
                  <a:pt x="258961" y="107156"/>
                </a:lnTo>
                <a:lnTo>
                  <a:pt x="258961"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6" name="Freeform 31785"/>
          <p:cNvSpPr/>
          <p:nvPr/>
        </p:nvSpPr>
        <p:spPr bwMode="auto">
          <a:xfrm>
            <a:off x="1098352" y="3000375"/>
            <a:ext cx="848321" cy="526852"/>
          </a:xfrm>
          <a:custGeom>
            <a:avLst/>
            <a:gdLst/>
            <a:ahLst/>
            <a:cxnLst/>
            <a:rect l="0" t="0" r="0" b="0"/>
            <a:pathLst>
              <a:path w="848321" h="526852">
                <a:moveTo>
                  <a:pt x="0" y="526851"/>
                </a:moveTo>
                <a:lnTo>
                  <a:pt x="0" y="526851"/>
                </a:lnTo>
                <a:lnTo>
                  <a:pt x="0" y="526851"/>
                </a:lnTo>
                <a:lnTo>
                  <a:pt x="0" y="526851"/>
                </a:lnTo>
                <a:lnTo>
                  <a:pt x="17859" y="517921"/>
                </a:lnTo>
                <a:lnTo>
                  <a:pt x="44648" y="500062"/>
                </a:lnTo>
                <a:lnTo>
                  <a:pt x="80367" y="473273"/>
                </a:lnTo>
                <a:lnTo>
                  <a:pt x="142875" y="428625"/>
                </a:lnTo>
                <a:lnTo>
                  <a:pt x="205382" y="375046"/>
                </a:lnTo>
                <a:lnTo>
                  <a:pt x="294679" y="303609"/>
                </a:lnTo>
                <a:lnTo>
                  <a:pt x="383976" y="241101"/>
                </a:lnTo>
                <a:lnTo>
                  <a:pt x="482203" y="178593"/>
                </a:lnTo>
                <a:lnTo>
                  <a:pt x="580429" y="133945"/>
                </a:lnTo>
                <a:lnTo>
                  <a:pt x="669726" y="80367"/>
                </a:lnTo>
                <a:lnTo>
                  <a:pt x="741164" y="53578"/>
                </a:lnTo>
                <a:lnTo>
                  <a:pt x="794742" y="26789"/>
                </a:lnTo>
                <a:lnTo>
                  <a:pt x="830461" y="8929"/>
                </a:lnTo>
                <a:lnTo>
                  <a:pt x="848320" y="0"/>
                </a:lnTo>
                <a:lnTo>
                  <a:pt x="848320" y="0"/>
                </a:lnTo>
                <a:lnTo>
                  <a:pt x="830461" y="8929"/>
                </a:lnTo>
                <a:lnTo>
                  <a:pt x="794742" y="17859"/>
                </a:lnTo>
                <a:lnTo>
                  <a:pt x="741164" y="26789"/>
                </a:lnTo>
                <a:lnTo>
                  <a:pt x="74116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7" name="Freeform 31786"/>
          <p:cNvSpPr/>
          <p:nvPr/>
        </p:nvSpPr>
        <p:spPr bwMode="auto">
          <a:xfrm>
            <a:off x="4036219" y="901898"/>
            <a:ext cx="26790" cy="26790"/>
          </a:xfrm>
          <a:custGeom>
            <a:avLst/>
            <a:gdLst/>
            <a:ahLst/>
            <a:cxnLst/>
            <a:rect l="0" t="0" r="0" b="0"/>
            <a:pathLst>
              <a:path w="26790" h="26790">
                <a:moveTo>
                  <a:pt x="26789" y="26789"/>
                </a:moveTo>
                <a:lnTo>
                  <a:pt x="26789" y="17860"/>
                </a:lnTo>
                <a:lnTo>
                  <a:pt x="17859"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8" name="Freeform 31787"/>
          <p:cNvSpPr/>
          <p:nvPr/>
        </p:nvSpPr>
        <p:spPr bwMode="auto">
          <a:xfrm>
            <a:off x="5223867" y="2536031"/>
            <a:ext cx="2035970" cy="884040"/>
          </a:xfrm>
          <a:custGeom>
            <a:avLst/>
            <a:gdLst/>
            <a:ahLst/>
            <a:cxnLst/>
            <a:rect l="0" t="0" r="0" b="0"/>
            <a:pathLst>
              <a:path w="2035970" h="884040">
                <a:moveTo>
                  <a:pt x="0" y="8930"/>
                </a:moveTo>
                <a:lnTo>
                  <a:pt x="0" y="8930"/>
                </a:lnTo>
                <a:lnTo>
                  <a:pt x="0" y="8930"/>
                </a:lnTo>
                <a:lnTo>
                  <a:pt x="0" y="8930"/>
                </a:lnTo>
                <a:lnTo>
                  <a:pt x="0" y="8930"/>
                </a:lnTo>
                <a:lnTo>
                  <a:pt x="0" y="0"/>
                </a:lnTo>
                <a:lnTo>
                  <a:pt x="0" y="0"/>
                </a:lnTo>
                <a:lnTo>
                  <a:pt x="8930" y="0"/>
                </a:lnTo>
                <a:lnTo>
                  <a:pt x="8930" y="0"/>
                </a:lnTo>
                <a:lnTo>
                  <a:pt x="8930" y="0"/>
                </a:lnTo>
                <a:lnTo>
                  <a:pt x="8930" y="0"/>
                </a:lnTo>
                <a:lnTo>
                  <a:pt x="8930" y="0"/>
                </a:lnTo>
                <a:lnTo>
                  <a:pt x="8930" y="0"/>
                </a:lnTo>
                <a:lnTo>
                  <a:pt x="8930" y="8930"/>
                </a:lnTo>
                <a:lnTo>
                  <a:pt x="8930" y="8930"/>
                </a:lnTo>
                <a:lnTo>
                  <a:pt x="8930" y="8930"/>
                </a:lnTo>
                <a:lnTo>
                  <a:pt x="17860" y="8930"/>
                </a:lnTo>
                <a:lnTo>
                  <a:pt x="17860" y="17860"/>
                </a:lnTo>
                <a:lnTo>
                  <a:pt x="26789" y="26789"/>
                </a:lnTo>
                <a:lnTo>
                  <a:pt x="35719" y="35719"/>
                </a:lnTo>
                <a:lnTo>
                  <a:pt x="44649" y="35719"/>
                </a:lnTo>
                <a:lnTo>
                  <a:pt x="62508" y="44649"/>
                </a:lnTo>
                <a:lnTo>
                  <a:pt x="71438" y="53578"/>
                </a:lnTo>
                <a:lnTo>
                  <a:pt x="89297" y="62508"/>
                </a:lnTo>
                <a:lnTo>
                  <a:pt x="98227" y="71438"/>
                </a:lnTo>
                <a:lnTo>
                  <a:pt x="116086" y="71438"/>
                </a:lnTo>
                <a:lnTo>
                  <a:pt x="133946" y="80367"/>
                </a:lnTo>
                <a:lnTo>
                  <a:pt x="151805" y="89297"/>
                </a:lnTo>
                <a:lnTo>
                  <a:pt x="160735" y="89297"/>
                </a:lnTo>
                <a:lnTo>
                  <a:pt x="178594" y="98227"/>
                </a:lnTo>
                <a:lnTo>
                  <a:pt x="196453" y="107157"/>
                </a:lnTo>
                <a:lnTo>
                  <a:pt x="205383" y="116086"/>
                </a:lnTo>
                <a:lnTo>
                  <a:pt x="223242" y="125016"/>
                </a:lnTo>
                <a:lnTo>
                  <a:pt x="232172" y="142875"/>
                </a:lnTo>
                <a:lnTo>
                  <a:pt x="250031" y="151805"/>
                </a:lnTo>
                <a:lnTo>
                  <a:pt x="267891" y="160735"/>
                </a:lnTo>
                <a:lnTo>
                  <a:pt x="276821" y="169664"/>
                </a:lnTo>
                <a:lnTo>
                  <a:pt x="294680" y="169664"/>
                </a:lnTo>
                <a:lnTo>
                  <a:pt x="312539" y="178594"/>
                </a:lnTo>
                <a:lnTo>
                  <a:pt x="330399" y="178594"/>
                </a:lnTo>
                <a:lnTo>
                  <a:pt x="348258" y="187524"/>
                </a:lnTo>
                <a:lnTo>
                  <a:pt x="366117" y="196453"/>
                </a:lnTo>
                <a:lnTo>
                  <a:pt x="383977" y="196453"/>
                </a:lnTo>
                <a:lnTo>
                  <a:pt x="401836" y="205383"/>
                </a:lnTo>
                <a:lnTo>
                  <a:pt x="419696" y="214313"/>
                </a:lnTo>
                <a:lnTo>
                  <a:pt x="437555" y="214313"/>
                </a:lnTo>
                <a:lnTo>
                  <a:pt x="455414" y="223242"/>
                </a:lnTo>
                <a:lnTo>
                  <a:pt x="482203" y="232172"/>
                </a:lnTo>
                <a:lnTo>
                  <a:pt x="508992" y="241102"/>
                </a:lnTo>
                <a:lnTo>
                  <a:pt x="535781" y="241102"/>
                </a:lnTo>
                <a:lnTo>
                  <a:pt x="562571" y="250032"/>
                </a:lnTo>
                <a:lnTo>
                  <a:pt x="598289" y="267890"/>
                </a:lnTo>
                <a:lnTo>
                  <a:pt x="625078" y="276820"/>
                </a:lnTo>
                <a:lnTo>
                  <a:pt x="651867" y="285750"/>
                </a:lnTo>
                <a:lnTo>
                  <a:pt x="687586" y="303609"/>
                </a:lnTo>
                <a:lnTo>
                  <a:pt x="714375" y="321469"/>
                </a:lnTo>
                <a:lnTo>
                  <a:pt x="750094" y="339328"/>
                </a:lnTo>
                <a:lnTo>
                  <a:pt x="776883" y="357187"/>
                </a:lnTo>
                <a:lnTo>
                  <a:pt x="812602" y="375047"/>
                </a:lnTo>
                <a:lnTo>
                  <a:pt x="848321" y="392906"/>
                </a:lnTo>
                <a:lnTo>
                  <a:pt x="884039" y="410765"/>
                </a:lnTo>
                <a:lnTo>
                  <a:pt x="919758" y="437555"/>
                </a:lnTo>
                <a:lnTo>
                  <a:pt x="955477" y="455414"/>
                </a:lnTo>
                <a:lnTo>
                  <a:pt x="991196" y="473273"/>
                </a:lnTo>
                <a:lnTo>
                  <a:pt x="1035844" y="491133"/>
                </a:lnTo>
                <a:lnTo>
                  <a:pt x="1071563" y="508992"/>
                </a:lnTo>
                <a:lnTo>
                  <a:pt x="1116211" y="526851"/>
                </a:lnTo>
                <a:lnTo>
                  <a:pt x="1151930" y="544711"/>
                </a:lnTo>
                <a:lnTo>
                  <a:pt x="1196578" y="562570"/>
                </a:lnTo>
                <a:lnTo>
                  <a:pt x="1241227" y="589359"/>
                </a:lnTo>
                <a:lnTo>
                  <a:pt x="1285875" y="607219"/>
                </a:lnTo>
                <a:lnTo>
                  <a:pt x="1330524" y="634008"/>
                </a:lnTo>
                <a:lnTo>
                  <a:pt x="1384102" y="651867"/>
                </a:lnTo>
                <a:lnTo>
                  <a:pt x="1428750" y="669726"/>
                </a:lnTo>
                <a:lnTo>
                  <a:pt x="1473399" y="696515"/>
                </a:lnTo>
                <a:lnTo>
                  <a:pt x="1526977" y="714375"/>
                </a:lnTo>
                <a:lnTo>
                  <a:pt x="1571625" y="732234"/>
                </a:lnTo>
                <a:lnTo>
                  <a:pt x="1616274" y="750094"/>
                </a:lnTo>
                <a:lnTo>
                  <a:pt x="1660922" y="767953"/>
                </a:lnTo>
                <a:lnTo>
                  <a:pt x="1705571" y="785812"/>
                </a:lnTo>
                <a:lnTo>
                  <a:pt x="1750219" y="794742"/>
                </a:lnTo>
                <a:lnTo>
                  <a:pt x="1794867" y="812601"/>
                </a:lnTo>
                <a:lnTo>
                  <a:pt x="1830586" y="830461"/>
                </a:lnTo>
                <a:lnTo>
                  <a:pt x="1875235" y="839390"/>
                </a:lnTo>
                <a:lnTo>
                  <a:pt x="1910953" y="857250"/>
                </a:lnTo>
                <a:lnTo>
                  <a:pt x="1937742" y="866180"/>
                </a:lnTo>
                <a:lnTo>
                  <a:pt x="1973461" y="875109"/>
                </a:lnTo>
                <a:lnTo>
                  <a:pt x="2000250" y="875109"/>
                </a:lnTo>
                <a:lnTo>
                  <a:pt x="2018110" y="884039"/>
                </a:lnTo>
                <a:lnTo>
                  <a:pt x="2027039" y="884039"/>
                </a:lnTo>
                <a:lnTo>
                  <a:pt x="2035969" y="884039"/>
                </a:lnTo>
                <a:lnTo>
                  <a:pt x="2035969" y="884039"/>
                </a:lnTo>
                <a:lnTo>
                  <a:pt x="2035969" y="884039"/>
                </a:lnTo>
                <a:lnTo>
                  <a:pt x="2035969" y="884039"/>
                </a:lnTo>
                <a:lnTo>
                  <a:pt x="2027039" y="875109"/>
                </a:lnTo>
                <a:lnTo>
                  <a:pt x="2027039" y="866180"/>
                </a:lnTo>
                <a:lnTo>
                  <a:pt x="2027039" y="8661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9" name="Freeform 31788"/>
          <p:cNvSpPr/>
          <p:nvPr/>
        </p:nvSpPr>
        <p:spPr bwMode="auto">
          <a:xfrm>
            <a:off x="7420570" y="3268265"/>
            <a:ext cx="187525" cy="303611"/>
          </a:xfrm>
          <a:custGeom>
            <a:avLst/>
            <a:gdLst/>
            <a:ahLst/>
            <a:cxnLst/>
            <a:rect l="0" t="0" r="0" b="0"/>
            <a:pathLst>
              <a:path w="187525" h="303611">
                <a:moveTo>
                  <a:pt x="8930" y="71438"/>
                </a:moveTo>
                <a:lnTo>
                  <a:pt x="8930" y="71438"/>
                </a:lnTo>
                <a:lnTo>
                  <a:pt x="8930" y="71438"/>
                </a:lnTo>
                <a:lnTo>
                  <a:pt x="8930" y="71438"/>
                </a:lnTo>
                <a:lnTo>
                  <a:pt x="8930" y="71438"/>
                </a:lnTo>
                <a:lnTo>
                  <a:pt x="8930" y="62508"/>
                </a:lnTo>
                <a:lnTo>
                  <a:pt x="8930" y="62508"/>
                </a:lnTo>
                <a:lnTo>
                  <a:pt x="8930" y="62508"/>
                </a:lnTo>
                <a:lnTo>
                  <a:pt x="8930" y="62508"/>
                </a:lnTo>
                <a:lnTo>
                  <a:pt x="8930" y="62508"/>
                </a:lnTo>
                <a:lnTo>
                  <a:pt x="8930" y="62508"/>
                </a:lnTo>
                <a:lnTo>
                  <a:pt x="0" y="62508"/>
                </a:lnTo>
                <a:lnTo>
                  <a:pt x="0" y="62508"/>
                </a:lnTo>
                <a:lnTo>
                  <a:pt x="0" y="62508"/>
                </a:lnTo>
                <a:lnTo>
                  <a:pt x="8930" y="71438"/>
                </a:lnTo>
                <a:lnTo>
                  <a:pt x="8930" y="80367"/>
                </a:lnTo>
                <a:lnTo>
                  <a:pt x="17860" y="98227"/>
                </a:lnTo>
                <a:lnTo>
                  <a:pt x="35719" y="125016"/>
                </a:lnTo>
                <a:lnTo>
                  <a:pt x="53578" y="160735"/>
                </a:lnTo>
                <a:lnTo>
                  <a:pt x="62508" y="196453"/>
                </a:lnTo>
                <a:lnTo>
                  <a:pt x="80368" y="241102"/>
                </a:lnTo>
                <a:lnTo>
                  <a:pt x="89297" y="267891"/>
                </a:lnTo>
                <a:lnTo>
                  <a:pt x="107157" y="285750"/>
                </a:lnTo>
                <a:lnTo>
                  <a:pt x="116086" y="303610"/>
                </a:lnTo>
                <a:lnTo>
                  <a:pt x="125016" y="303610"/>
                </a:lnTo>
                <a:lnTo>
                  <a:pt x="133946" y="294680"/>
                </a:lnTo>
                <a:lnTo>
                  <a:pt x="133946" y="267891"/>
                </a:lnTo>
                <a:lnTo>
                  <a:pt x="142875" y="232172"/>
                </a:lnTo>
                <a:lnTo>
                  <a:pt x="142875" y="187524"/>
                </a:lnTo>
                <a:lnTo>
                  <a:pt x="151805" y="142875"/>
                </a:lnTo>
                <a:lnTo>
                  <a:pt x="160735" y="89297"/>
                </a:lnTo>
                <a:lnTo>
                  <a:pt x="169664" y="53578"/>
                </a:lnTo>
                <a:lnTo>
                  <a:pt x="178594" y="17860"/>
                </a:lnTo>
                <a:lnTo>
                  <a:pt x="187524" y="0"/>
                </a:lnTo>
                <a:lnTo>
                  <a:pt x="187524" y="0"/>
                </a:lnTo>
                <a:lnTo>
                  <a:pt x="187524" y="8930"/>
                </a:lnTo>
                <a:lnTo>
                  <a:pt x="187524" y="17860"/>
                </a:lnTo>
                <a:lnTo>
                  <a:pt x="178594" y="35719"/>
                </a:lnTo>
                <a:lnTo>
                  <a:pt x="178594" y="53578"/>
                </a:lnTo>
                <a:lnTo>
                  <a:pt x="178594" y="62508"/>
                </a:lnTo>
                <a:lnTo>
                  <a:pt x="178594"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0" name="Freeform 31789"/>
          <p:cNvSpPr/>
          <p:nvPr/>
        </p:nvSpPr>
        <p:spPr bwMode="auto">
          <a:xfrm>
            <a:off x="7554516" y="3152179"/>
            <a:ext cx="142876" cy="464345"/>
          </a:xfrm>
          <a:custGeom>
            <a:avLst/>
            <a:gdLst/>
            <a:ahLst/>
            <a:cxnLst/>
            <a:rect l="0" t="0" r="0" b="0"/>
            <a:pathLst>
              <a:path w="142876" h="464345">
                <a:moveTo>
                  <a:pt x="53578" y="8930"/>
                </a:moveTo>
                <a:lnTo>
                  <a:pt x="53578" y="8930"/>
                </a:lnTo>
                <a:lnTo>
                  <a:pt x="53578" y="0"/>
                </a:lnTo>
                <a:lnTo>
                  <a:pt x="53578" y="0"/>
                </a:lnTo>
                <a:lnTo>
                  <a:pt x="53578" y="0"/>
                </a:lnTo>
                <a:lnTo>
                  <a:pt x="44648" y="0"/>
                </a:lnTo>
                <a:lnTo>
                  <a:pt x="44648" y="0"/>
                </a:lnTo>
                <a:lnTo>
                  <a:pt x="44648" y="0"/>
                </a:lnTo>
                <a:lnTo>
                  <a:pt x="44648" y="0"/>
                </a:lnTo>
                <a:lnTo>
                  <a:pt x="44648" y="0"/>
                </a:lnTo>
                <a:lnTo>
                  <a:pt x="35718" y="8930"/>
                </a:lnTo>
                <a:lnTo>
                  <a:pt x="35718" y="35719"/>
                </a:lnTo>
                <a:lnTo>
                  <a:pt x="35718" y="62508"/>
                </a:lnTo>
                <a:lnTo>
                  <a:pt x="26789" y="107157"/>
                </a:lnTo>
                <a:lnTo>
                  <a:pt x="17859" y="169664"/>
                </a:lnTo>
                <a:lnTo>
                  <a:pt x="8929" y="232172"/>
                </a:lnTo>
                <a:lnTo>
                  <a:pt x="8929" y="303610"/>
                </a:lnTo>
                <a:lnTo>
                  <a:pt x="0" y="366117"/>
                </a:lnTo>
                <a:lnTo>
                  <a:pt x="8929" y="410766"/>
                </a:lnTo>
                <a:lnTo>
                  <a:pt x="17859" y="446485"/>
                </a:lnTo>
                <a:lnTo>
                  <a:pt x="35718" y="464344"/>
                </a:lnTo>
                <a:lnTo>
                  <a:pt x="62507" y="464344"/>
                </a:lnTo>
                <a:lnTo>
                  <a:pt x="89297" y="446485"/>
                </a:lnTo>
                <a:lnTo>
                  <a:pt x="107156" y="419696"/>
                </a:lnTo>
                <a:lnTo>
                  <a:pt x="125015" y="383977"/>
                </a:lnTo>
                <a:lnTo>
                  <a:pt x="142875" y="348258"/>
                </a:lnTo>
                <a:lnTo>
                  <a:pt x="142875" y="312539"/>
                </a:lnTo>
                <a:lnTo>
                  <a:pt x="142875" y="276821"/>
                </a:lnTo>
                <a:lnTo>
                  <a:pt x="142875"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1" name="Freeform 31790"/>
          <p:cNvSpPr/>
          <p:nvPr/>
        </p:nvSpPr>
        <p:spPr bwMode="auto">
          <a:xfrm>
            <a:off x="7438430" y="3303984"/>
            <a:ext cx="241102" cy="71438"/>
          </a:xfrm>
          <a:custGeom>
            <a:avLst/>
            <a:gdLst/>
            <a:ahLst/>
            <a:cxnLst/>
            <a:rect l="0" t="0" r="0" b="0"/>
            <a:pathLst>
              <a:path w="241102" h="71438">
                <a:moveTo>
                  <a:pt x="0" y="71437"/>
                </a:moveTo>
                <a:lnTo>
                  <a:pt x="8929" y="71437"/>
                </a:lnTo>
                <a:lnTo>
                  <a:pt x="26789" y="71437"/>
                </a:lnTo>
                <a:lnTo>
                  <a:pt x="44648" y="71437"/>
                </a:lnTo>
                <a:lnTo>
                  <a:pt x="80367" y="62508"/>
                </a:lnTo>
                <a:lnTo>
                  <a:pt x="116086" y="53578"/>
                </a:lnTo>
                <a:lnTo>
                  <a:pt x="151804" y="35719"/>
                </a:lnTo>
                <a:lnTo>
                  <a:pt x="187523" y="17859"/>
                </a:lnTo>
                <a:lnTo>
                  <a:pt x="214312" y="8930"/>
                </a:lnTo>
                <a:lnTo>
                  <a:pt x="241101" y="0"/>
                </a:lnTo>
                <a:lnTo>
                  <a:pt x="24110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2" name="Freeform 31791"/>
          <p:cNvSpPr/>
          <p:nvPr/>
        </p:nvSpPr>
        <p:spPr bwMode="auto">
          <a:xfrm>
            <a:off x="7768828" y="3303984"/>
            <a:ext cx="133946" cy="214313"/>
          </a:xfrm>
          <a:custGeom>
            <a:avLst/>
            <a:gdLst/>
            <a:ahLst/>
            <a:cxnLst/>
            <a:rect l="0" t="0" r="0" b="0"/>
            <a:pathLst>
              <a:path w="133946" h="214313">
                <a:moveTo>
                  <a:pt x="62508" y="8930"/>
                </a:moveTo>
                <a:lnTo>
                  <a:pt x="62508" y="8930"/>
                </a:lnTo>
                <a:lnTo>
                  <a:pt x="53578" y="0"/>
                </a:lnTo>
                <a:lnTo>
                  <a:pt x="44649" y="0"/>
                </a:lnTo>
                <a:lnTo>
                  <a:pt x="35719" y="0"/>
                </a:lnTo>
                <a:lnTo>
                  <a:pt x="26789" y="8930"/>
                </a:lnTo>
                <a:lnTo>
                  <a:pt x="17860" y="26789"/>
                </a:lnTo>
                <a:lnTo>
                  <a:pt x="8930" y="62508"/>
                </a:lnTo>
                <a:lnTo>
                  <a:pt x="0" y="98227"/>
                </a:lnTo>
                <a:lnTo>
                  <a:pt x="0" y="142875"/>
                </a:lnTo>
                <a:lnTo>
                  <a:pt x="0" y="178594"/>
                </a:lnTo>
                <a:lnTo>
                  <a:pt x="0" y="205383"/>
                </a:lnTo>
                <a:lnTo>
                  <a:pt x="8930" y="214312"/>
                </a:lnTo>
                <a:lnTo>
                  <a:pt x="17860" y="214312"/>
                </a:lnTo>
                <a:lnTo>
                  <a:pt x="35719" y="205383"/>
                </a:lnTo>
                <a:lnTo>
                  <a:pt x="53578" y="178594"/>
                </a:lnTo>
                <a:lnTo>
                  <a:pt x="71438" y="133945"/>
                </a:lnTo>
                <a:lnTo>
                  <a:pt x="89297" y="89297"/>
                </a:lnTo>
                <a:lnTo>
                  <a:pt x="107156" y="44648"/>
                </a:lnTo>
                <a:lnTo>
                  <a:pt x="116086" y="17859"/>
                </a:lnTo>
                <a:lnTo>
                  <a:pt x="116086" y="8930"/>
                </a:lnTo>
                <a:lnTo>
                  <a:pt x="116086" y="17859"/>
                </a:lnTo>
                <a:lnTo>
                  <a:pt x="116086" y="35719"/>
                </a:lnTo>
                <a:lnTo>
                  <a:pt x="107156" y="62508"/>
                </a:lnTo>
                <a:lnTo>
                  <a:pt x="98227" y="89297"/>
                </a:lnTo>
                <a:lnTo>
                  <a:pt x="98227" y="116086"/>
                </a:lnTo>
                <a:lnTo>
                  <a:pt x="98227" y="133945"/>
                </a:lnTo>
                <a:lnTo>
                  <a:pt x="107156" y="151805"/>
                </a:lnTo>
                <a:lnTo>
                  <a:pt x="116086" y="151805"/>
                </a:lnTo>
                <a:lnTo>
                  <a:pt x="133945" y="133945"/>
                </a:lnTo>
                <a:lnTo>
                  <a:pt x="13394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3" name="Freeform 31792"/>
          <p:cNvSpPr/>
          <p:nvPr/>
        </p:nvSpPr>
        <p:spPr bwMode="auto">
          <a:xfrm>
            <a:off x="7929563" y="3223617"/>
            <a:ext cx="196454" cy="482204"/>
          </a:xfrm>
          <a:custGeom>
            <a:avLst/>
            <a:gdLst/>
            <a:ahLst/>
            <a:cxnLst/>
            <a:rect l="0" t="0" r="0" b="0"/>
            <a:pathLst>
              <a:path w="196454" h="482204">
                <a:moveTo>
                  <a:pt x="107156" y="8929"/>
                </a:moveTo>
                <a:lnTo>
                  <a:pt x="98226" y="0"/>
                </a:lnTo>
                <a:lnTo>
                  <a:pt x="98226" y="0"/>
                </a:lnTo>
                <a:lnTo>
                  <a:pt x="89296" y="0"/>
                </a:lnTo>
                <a:lnTo>
                  <a:pt x="89296" y="8929"/>
                </a:lnTo>
                <a:lnTo>
                  <a:pt x="80367" y="17859"/>
                </a:lnTo>
                <a:lnTo>
                  <a:pt x="71437" y="44648"/>
                </a:lnTo>
                <a:lnTo>
                  <a:pt x="71437" y="80367"/>
                </a:lnTo>
                <a:lnTo>
                  <a:pt x="71437" y="116086"/>
                </a:lnTo>
                <a:lnTo>
                  <a:pt x="71437" y="142875"/>
                </a:lnTo>
                <a:lnTo>
                  <a:pt x="80367" y="169664"/>
                </a:lnTo>
                <a:lnTo>
                  <a:pt x="89296" y="178594"/>
                </a:lnTo>
                <a:lnTo>
                  <a:pt x="98226" y="169664"/>
                </a:lnTo>
                <a:lnTo>
                  <a:pt x="116085" y="160734"/>
                </a:lnTo>
                <a:lnTo>
                  <a:pt x="133945" y="133945"/>
                </a:lnTo>
                <a:lnTo>
                  <a:pt x="142875" y="107156"/>
                </a:lnTo>
                <a:lnTo>
                  <a:pt x="151804" y="71437"/>
                </a:lnTo>
                <a:lnTo>
                  <a:pt x="169664" y="44648"/>
                </a:lnTo>
                <a:lnTo>
                  <a:pt x="169664" y="17859"/>
                </a:lnTo>
                <a:lnTo>
                  <a:pt x="178593" y="8929"/>
                </a:lnTo>
                <a:lnTo>
                  <a:pt x="178593" y="17859"/>
                </a:lnTo>
                <a:lnTo>
                  <a:pt x="169664" y="44648"/>
                </a:lnTo>
                <a:lnTo>
                  <a:pt x="178593" y="71437"/>
                </a:lnTo>
                <a:lnTo>
                  <a:pt x="169664" y="116086"/>
                </a:lnTo>
                <a:lnTo>
                  <a:pt x="178593" y="169664"/>
                </a:lnTo>
                <a:lnTo>
                  <a:pt x="187523" y="223242"/>
                </a:lnTo>
                <a:lnTo>
                  <a:pt x="196453" y="276820"/>
                </a:lnTo>
                <a:lnTo>
                  <a:pt x="196453" y="321469"/>
                </a:lnTo>
                <a:lnTo>
                  <a:pt x="196453" y="375047"/>
                </a:lnTo>
                <a:lnTo>
                  <a:pt x="187523" y="419695"/>
                </a:lnTo>
                <a:lnTo>
                  <a:pt x="169664" y="455414"/>
                </a:lnTo>
                <a:lnTo>
                  <a:pt x="133945" y="473273"/>
                </a:lnTo>
                <a:lnTo>
                  <a:pt x="98226" y="482203"/>
                </a:lnTo>
                <a:lnTo>
                  <a:pt x="62507" y="473273"/>
                </a:lnTo>
                <a:lnTo>
                  <a:pt x="26789" y="446484"/>
                </a:lnTo>
                <a:lnTo>
                  <a:pt x="0" y="410765"/>
                </a:lnTo>
                <a:lnTo>
                  <a:pt x="0" y="4107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4" name="Freeform 31793"/>
          <p:cNvSpPr/>
          <p:nvPr/>
        </p:nvSpPr>
        <p:spPr bwMode="auto">
          <a:xfrm>
            <a:off x="7411641" y="3812976"/>
            <a:ext cx="169665" cy="285751"/>
          </a:xfrm>
          <a:custGeom>
            <a:avLst/>
            <a:gdLst/>
            <a:ahLst/>
            <a:cxnLst/>
            <a:rect l="0" t="0" r="0" b="0"/>
            <a:pathLst>
              <a:path w="169665" h="285751">
                <a:moveTo>
                  <a:pt x="8929" y="98227"/>
                </a:moveTo>
                <a:lnTo>
                  <a:pt x="0" y="107156"/>
                </a:lnTo>
                <a:lnTo>
                  <a:pt x="0" y="125016"/>
                </a:lnTo>
                <a:lnTo>
                  <a:pt x="0" y="151805"/>
                </a:lnTo>
                <a:lnTo>
                  <a:pt x="0" y="187524"/>
                </a:lnTo>
                <a:lnTo>
                  <a:pt x="0" y="223242"/>
                </a:lnTo>
                <a:lnTo>
                  <a:pt x="8929" y="250031"/>
                </a:lnTo>
                <a:lnTo>
                  <a:pt x="17859" y="267891"/>
                </a:lnTo>
                <a:lnTo>
                  <a:pt x="17859" y="285750"/>
                </a:lnTo>
                <a:lnTo>
                  <a:pt x="35718" y="285750"/>
                </a:lnTo>
                <a:lnTo>
                  <a:pt x="44648" y="267891"/>
                </a:lnTo>
                <a:lnTo>
                  <a:pt x="53578" y="250031"/>
                </a:lnTo>
                <a:lnTo>
                  <a:pt x="62507" y="223242"/>
                </a:lnTo>
                <a:lnTo>
                  <a:pt x="71437" y="187524"/>
                </a:lnTo>
                <a:lnTo>
                  <a:pt x="71437" y="160735"/>
                </a:lnTo>
                <a:lnTo>
                  <a:pt x="71437" y="142875"/>
                </a:lnTo>
                <a:lnTo>
                  <a:pt x="80367" y="151805"/>
                </a:lnTo>
                <a:lnTo>
                  <a:pt x="80367" y="160735"/>
                </a:lnTo>
                <a:lnTo>
                  <a:pt x="89297" y="187524"/>
                </a:lnTo>
                <a:lnTo>
                  <a:pt x="98226" y="214313"/>
                </a:lnTo>
                <a:lnTo>
                  <a:pt x="107156" y="241102"/>
                </a:lnTo>
                <a:lnTo>
                  <a:pt x="116086" y="250031"/>
                </a:lnTo>
                <a:lnTo>
                  <a:pt x="125015" y="258961"/>
                </a:lnTo>
                <a:lnTo>
                  <a:pt x="142875" y="258961"/>
                </a:lnTo>
                <a:lnTo>
                  <a:pt x="151804" y="241102"/>
                </a:lnTo>
                <a:lnTo>
                  <a:pt x="160734" y="214313"/>
                </a:lnTo>
                <a:lnTo>
                  <a:pt x="160734" y="178594"/>
                </a:lnTo>
                <a:lnTo>
                  <a:pt x="160734" y="142875"/>
                </a:lnTo>
                <a:lnTo>
                  <a:pt x="169664" y="98227"/>
                </a:lnTo>
                <a:lnTo>
                  <a:pt x="160734" y="53578"/>
                </a:lnTo>
                <a:lnTo>
                  <a:pt x="151804" y="17860"/>
                </a:lnTo>
                <a:lnTo>
                  <a:pt x="142875" y="0"/>
                </a:lnTo>
                <a:lnTo>
                  <a:pt x="133945" y="0"/>
                </a:lnTo>
                <a:lnTo>
                  <a:pt x="125015" y="17860"/>
                </a:lnTo>
                <a:lnTo>
                  <a:pt x="116086" y="35719"/>
                </a:lnTo>
                <a:lnTo>
                  <a:pt x="98226" y="53578"/>
                </a:lnTo>
                <a:lnTo>
                  <a:pt x="98226" y="71438"/>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5" name="Freeform 31794"/>
          <p:cNvSpPr/>
          <p:nvPr/>
        </p:nvSpPr>
        <p:spPr bwMode="auto">
          <a:xfrm>
            <a:off x="7634883" y="3741539"/>
            <a:ext cx="98227" cy="258962"/>
          </a:xfrm>
          <a:custGeom>
            <a:avLst/>
            <a:gdLst/>
            <a:ahLst/>
            <a:cxnLst/>
            <a:rect l="0" t="0" r="0" b="0"/>
            <a:pathLst>
              <a:path w="98227" h="258962">
                <a:moveTo>
                  <a:pt x="0" y="0"/>
                </a:moveTo>
                <a:lnTo>
                  <a:pt x="0" y="0"/>
                </a:lnTo>
                <a:lnTo>
                  <a:pt x="0" y="8929"/>
                </a:lnTo>
                <a:lnTo>
                  <a:pt x="0" y="35718"/>
                </a:lnTo>
                <a:lnTo>
                  <a:pt x="0" y="62507"/>
                </a:lnTo>
                <a:lnTo>
                  <a:pt x="0" y="98226"/>
                </a:lnTo>
                <a:lnTo>
                  <a:pt x="8930" y="142875"/>
                </a:lnTo>
                <a:lnTo>
                  <a:pt x="8930" y="187523"/>
                </a:lnTo>
                <a:lnTo>
                  <a:pt x="17859" y="223242"/>
                </a:lnTo>
                <a:lnTo>
                  <a:pt x="26789" y="241101"/>
                </a:lnTo>
                <a:lnTo>
                  <a:pt x="26789" y="258961"/>
                </a:lnTo>
                <a:lnTo>
                  <a:pt x="35719" y="258961"/>
                </a:lnTo>
                <a:lnTo>
                  <a:pt x="35719" y="250031"/>
                </a:lnTo>
                <a:lnTo>
                  <a:pt x="35719" y="214312"/>
                </a:lnTo>
                <a:lnTo>
                  <a:pt x="44648" y="169664"/>
                </a:lnTo>
                <a:lnTo>
                  <a:pt x="44648" y="125015"/>
                </a:lnTo>
                <a:lnTo>
                  <a:pt x="44648" y="89297"/>
                </a:lnTo>
                <a:lnTo>
                  <a:pt x="53578" y="53578"/>
                </a:lnTo>
                <a:lnTo>
                  <a:pt x="62508" y="35718"/>
                </a:lnTo>
                <a:lnTo>
                  <a:pt x="71437" y="44648"/>
                </a:lnTo>
                <a:lnTo>
                  <a:pt x="80367" y="62507"/>
                </a:lnTo>
                <a:lnTo>
                  <a:pt x="80367" y="98226"/>
                </a:lnTo>
                <a:lnTo>
                  <a:pt x="89297" y="133945"/>
                </a:lnTo>
                <a:lnTo>
                  <a:pt x="89297" y="169664"/>
                </a:lnTo>
                <a:lnTo>
                  <a:pt x="89297" y="205382"/>
                </a:lnTo>
                <a:lnTo>
                  <a:pt x="89297" y="223242"/>
                </a:lnTo>
                <a:lnTo>
                  <a:pt x="98226" y="232172"/>
                </a:lnTo>
                <a:lnTo>
                  <a:pt x="98226" y="223242"/>
                </a:lnTo>
                <a:lnTo>
                  <a:pt x="9822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6" name="Freeform 31795"/>
          <p:cNvSpPr/>
          <p:nvPr/>
        </p:nvSpPr>
        <p:spPr bwMode="auto">
          <a:xfrm>
            <a:off x="7759898" y="3821906"/>
            <a:ext cx="26791" cy="125016"/>
          </a:xfrm>
          <a:custGeom>
            <a:avLst/>
            <a:gdLst/>
            <a:ahLst/>
            <a:cxnLst/>
            <a:rect l="0" t="0" r="0" b="0"/>
            <a:pathLst>
              <a:path w="26791" h="125016">
                <a:moveTo>
                  <a:pt x="17860" y="26789"/>
                </a:moveTo>
                <a:lnTo>
                  <a:pt x="17860" y="35719"/>
                </a:lnTo>
                <a:lnTo>
                  <a:pt x="17860" y="62508"/>
                </a:lnTo>
                <a:lnTo>
                  <a:pt x="17860" y="80367"/>
                </a:lnTo>
                <a:lnTo>
                  <a:pt x="17860" y="107156"/>
                </a:lnTo>
                <a:lnTo>
                  <a:pt x="17860" y="125015"/>
                </a:lnTo>
                <a:lnTo>
                  <a:pt x="26790" y="125015"/>
                </a:lnTo>
                <a:lnTo>
                  <a:pt x="26790" y="125015"/>
                </a:lnTo>
                <a:lnTo>
                  <a:pt x="26790" y="107156"/>
                </a:lnTo>
                <a:lnTo>
                  <a:pt x="17860" y="80367"/>
                </a:lnTo>
                <a:lnTo>
                  <a:pt x="8930" y="44648"/>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7" name="Freeform 31796"/>
          <p:cNvSpPr/>
          <p:nvPr/>
        </p:nvSpPr>
        <p:spPr bwMode="auto">
          <a:xfrm>
            <a:off x="7742039" y="3687961"/>
            <a:ext cx="17860" cy="35719"/>
          </a:xfrm>
          <a:custGeom>
            <a:avLst/>
            <a:gdLst/>
            <a:ahLst/>
            <a:cxnLst/>
            <a:rect l="0" t="0" r="0" b="0"/>
            <a:pathLst>
              <a:path w="17860" h="35719">
                <a:moveTo>
                  <a:pt x="8930" y="17859"/>
                </a:moveTo>
                <a:lnTo>
                  <a:pt x="8930" y="17859"/>
                </a:lnTo>
                <a:lnTo>
                  <a:pt x="8930" y="26789"/>
                </a:lnTo>
                <a:lnTo>
                  <a:pt x="8930" y="26789"/>
                </a:lnTo>
                <a:lnTo>
                  <a:pt x="0" y="35718"/>
                </a:lnTo>
                <a:lnTo>
                  <a:pt x="0" y="35718"/>
                </a:lnTo>
                <a:lnTo>
                  <a:pt x="8930" y="26789"/>
                </a:lnTo>
                <a:lnTo>
                  <a:pt x="8930" y="17859"/>
                </a:lnTo>
                <a:lnTo>
                  <a:pt x="8930" y="8929"/>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8" name="Freeform 31797"/>
          <p:cNvSpPr/>
          <p:nvPr/>
        </p:nvSpPr>
        <p:spPr bwMode="auto">
          <a:xfrm>
            <a:off x="7813477" y="3714750"/>
            <a:ext cx="89297" cy="187524"/>
          </a:xfrm>
          <a:custGeom>
            <a:avLst/>
            <a:gdLst/>
            <a:ahLst/>
            <a:cxnLst/>
            <a:rect l="0" t="0" r="0" b="0"/>
            <a:pathLst>
              <a:path w="89297" h="187524">
                <a:moveTo>
                  <a:pt x="8929" y="62507"/>
                </a:moveTo>
                <a:lnTo>
                  <a:pt x="8929" y="62507"/>
                </a:lnTo>
                <a:lnTo>
                  <a:pt x="8929" y="80367"/>
                </a:lnTo>
                <a:lnTo>
                  <a:pt x="0" y="98226"/>
                </a:lnTo>
                <a:lnTo>
                  <a:pt x="0" y="116086"/>
                </a:lnTo>
                <a:lnTo>
                  <a:pt x="0" y="142875"/>
                </a:lnTo>
                <a:lnTo>
                  <a:pt x="0" y="160734"/>
                </a:lnTo>
                <a:lnTo>
                  <a:pt x="8929" y="178593"/>
                </a:lnTo>
                <a:lnTo>
                  <a:pt x="26789" y="187523"/>
                </a:lnTo>
                <a:lnTo>
                  <a:pt x="35718" y="178593"/>
                </a:lnTo>
                <a:lnTo>
                  <a:pt x="53578" y="169664"/>
                </a:lnTo>
                <a:lnTo>
                  <a:pt x="62507" y="142875"/>
                </a:lnTo>
                <a:lnTo>
                  <a:pt x="71437" y="116086"/>
                </a:lnTo>
                <a:lnTo>
                  <a:pt x="80367" y="80367"/>
                </a:lnTo>
                <a:lnTo>
                  <a:pt x="89296" y="44648"/>
                </a:lnTo>
                <a:lnTo>
                  <a:pt x="89296" y="0"/>
                </a:lnTo>
                <a:lnTo>
                  <a:pt x="8929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9" name="Freeform 31798"/>
          <p:cNvSpPr/>
          <p:nvPr/>
        </p:nvSpPr>
        <p:spPr bwMode="auto">
          <a:xfrm>
            <a:off x="7893844" y="3687961"/>
            <a:ext cx="107157" cy="160735"/>
          </a:xfrm>
          <a:custGeom>
            <a:avLst/>
            <a:gdLst/>
            <a:ahLst/>
            <a:cxnLst/>
            <a:rect l="0" t="0" r="0" b="0"/>
            <a:pathLst>
              <a:path w="107157" h="160735">
                <a:moveTo>
                  <a:pt x="0" y="0"/>
                </a:moveTo>
                <a:lnTo>
                  <a:pt x="0" y="8929"/>
                </a:lnTo>
                <a:lnTo>
                  <a:pt x="0" y="35718"/>
                </a:lnTo>
                <a:lnTo>
                  <a:pt x="8929" y="62507"/>
                </a:lnTo>
                <a:lnTo>
                  <a:pt x="8929" y="98226"/>
                </a:lnTo>
                <a:lnTo>
                  <a:pt x="17859" y="125015"/>
                </a:lnTo>
                <a:lnTo>
                  <a:pt x="17859" y="142875"/>
                </a:lnTo>
                <a:lnTo>
                  <a:pt x="26789" y="160734"/>
                </a:lnTo>
                <a:lnTo>
                  <a:pt x="26789" y="160734"/>
                </a:lnTo>
                <a:lnTo>
                  <a:pt x="35719" y="151804"/>
                </a:lnTo>
                <a:lnTo>
                  <a:pt x="44648" y="133945"/>
                </a:lnTo>
                <a:lnTo>
                  <a:pt x="44648" y="116085"/>
                </a:lnTo>
                <a:lnTo>
                  <a:pt x="53578" y="89296"/>
                </a:lnTo>
                <a:lnTo>
                  <a:pt x="62508" y="80367"/>
                </a:lnTo>
                <a:lnTo>
                  <a:pt x="71437" y="71437"/>
                </a:lnTo>
                <a:lnTo>
                  <a:pt x="71437" y="80367"/>
                </a:lnTo>
                <a:lnTo>
                  <a:pt x="80367" y="89296"/>
                </a:lnTo>
                <a:lnTo>
                  <a:pt x="89297" y="107156"/>
                </a:lnTo>
                <a:lnTo>
                  <a:pt x="98226" y="125015"/>
                </a:lnTo>
                <a:lnTo>
                  <a:pt x="107156" y="133945"/>
                </a:lnTo>
                <a:lnTo>
                  <a:pt x="10715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0" name="Freeform 31799"/>
          <p:cNvSpPr/>
          <p:nvPr/>
        </p:nvSpPr>
        <p:spPr bwMode="auto">
          <a:xfrm>
            <a:off x="8161734" y="3643312"/>
            <a:ext cx="178594" cy="151806"/>
          </a:xfrm>
          <a:custGeom>
            <a:avLst/>
            <a:gdLst/>
            <a:ahLst/>
            <a:cxnLst/>
            <a:rect l="0" t="0" r="0" b="0"/>
            <a:pathLst>
              <a:path w="178594" h="151806">
                <a:moveTo>
                  <a:pt x="0" y="35719"/>
                </a:moveTo>
                <a:lnTo>
                  <a:pt x="0" y="44649"/>
                </a:lnTo>
                <a:lnTo>
                  <a:pt x="0" y="53578"/>
                </a:lnTo>
                <a:lnTo>
                  <a:pt x="8930" y="71438"/>
                </a:lnTo>
                <a:lnTo>
                  <a:pt x="8930" y="89297"/>
                </a:lnTo>
                <a:lnTo>
                  <a:pt x="17860" y="116086"/>
                </a:lnTo>
                <a:lnTo>
                  <a:pt x="26789" y="133945"/>
                </a:lnTo>
                <a:lnTo>
                  <a:pt x="44648" y="142875"/>
                </a:lnTo>
                <a:lnTo>
                  <a:pt x="53578" y="151805"/>
                </a:lnTo>
                <a:lnTo>
                  <a:pt x="62507" y="151805"/>
                </a:lnTo>
                <a:lnTo>
                  <a:pt x="80367" y="142875"/>
                </a:lnTo>
                <a:lnTo>
                  <a:pt x="89296" y="125016"/>
                </a:lnTo>
                <a:lnTo>
                  <a:pt x="107156" y="98227"/>
                </a:lnTo>
                <a:lnTo>
                  <a:pt x="125015" y="62508"/>
                </a:lnTo>
                <a:lnTo>
                  <a:pt x="133945" y="35719"/>
                </a:lnTo>
                <a:lnTo>
                  <a:pt x="151804" y="8930"/>
                </a:lnTo>
                <a:lnTo>
                  <a:pt x="169664" y="0"/>
                </a:lnTo>
                <a:lnTo>
                  <a:pt x="178593" y="0"/>
                </a:lnTo>
                <a:lnTo>
                  <a:pt x="178593" y="8930"/>
                </a:lnTo>
                <a:lnTo>
                  <a:pt x="178593" y="17859"/>
                </a:lnTo>
                <a:lnTo>
                  <a:pt x="178593" y="35719"/>
                </a:lnTo>
                <a:lnTo>
                  <a:pt x="169664" y="53578"/>
                </a:lnTo>
                <a:lnTo>
                  <a:pt x="169664" y="71438"/>
                </a:lnTo>
                <a:lnTo>
                  <a:pt x="160734" y="89297"/>
                </a:lnTo>
                <a:lnTo>
                  <a:pt x="151804" y="98227"/>
                </a:lnTo>
                <a:lnTo>
                  <a:pt x="151804" y="89297"/>
                </a:lnTo>
                <a:lnTo>
                  <a:pt x="15180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1" name="Freeform 31800"/>
          <p:cNvSpPr/>
          <p:nvPr/>
        </p:nvSpPr>
        <p:spPr bwMode="auto">
          <a:xfrm>
            <a:off x="8206382" y="3500437"/>
            <a:ext cx="8931" cy="35720"/>
          </a:xfrm>
          <a:custGeom>
            <a:avLst/>
            <a:gdLst/>
            <a:ahLst/>
            <a:cxnLst/>
            <a:rect l="0" t="0" r="0" b="0"/>
            <a:pathLst>
              <a:path w="8931" h="35720">
                <a:moveTo>
                  <a:pt x="8930" y="35719"/>
                </a:moveTo>
                <a:lnTo>
                  <a:pt x="8930" y="35719"/>
                </a:lnTo>
                <a:lnTo>
                  <a:pt x="0" y="35719"/>
                </a:lnTo>
                <a:lnTo>
                  <a:pt x="0" y="35719"/>
                </a:lnTo>
                <a:lnTo>
                  <a:pt x="0" y="35719"/>
                </a:lnTo>
                <a:lnTo>
                  <a:pt x="0" y="35719"/>
                </a:lnTo>
                <a:lnTo>
                  <a:pt x="0" y="26789"/>
                </a:lnTo>
                <a:lnTo>
                  <a:pt x="0" y="17859"/>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2" name="Freeform 31801"/>
          <p:cNvSpPr/>
          <p:nvPr/>
        </p:nvSpPr>
        <p:spPr bwMode="auto">
          <a:xfrm>
            <a:off x="2920008" y="892969"/>
            <a:ext cx="26790" cy="8930"/>
          </a:xfrm>
          <a:custGeom>
            <a:avLst/>
            <a:gdLst/>
            <a:ahLst/>
            <a:cxnLst/>
            <a:rect l="0" t="0" r="0" b="0"/>
            <a:pathLst>
              <a:path w="26790" h="8930">
                <a:moveTo>
                  <a:pt x="26789" y="8929"/>
                </a:moveTo>
                <a:lnTo>
                  <a:pt x="17859" y="8929"/>
                </a:lnTo>
                <a:lnTo>
                  <a:pt x="17859" y="8929"/>
                </a:lnTo>
                <a:lnTo>
                  <a:pt x="8930" y="8929"/>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3" name="Freeform 31802"/>
          <p:cNvSpPr/>
          <p:nvPr/>
        </p:nvSpPr>
        <p:spPr bwMode="auto">
          <a:xfrm>
            <a:off x="1518047" y="866180"/>
            <a:ext cx="1598415" cy="464344"/>
          </a:xfrm>
          <a:custGeom>
            <a:avLst/>
            <a:gdLst/>
            <a:ahLst/>
            <a:cxnLst/>
            <a:rect l="0" t="0" r="0" b="0"/>
            <a:pathLst>
              <a:path w="1598415" h="464344">
                <a:moveTo>
                  <a:pt x="178594" y="383976"/>
                </a:moveTo>
                <a:lnTo>
                  <a:pt x="178594" y="383976"/>
                </a:lnTo>
                <a:lnTo>
                  <a:pt x="178594" y="383976"/>
                </a:lnTo>
                <a:lnTo>
                  <a:pt x="187523" y="392906"/>
                </a:lnTo>
                <a:lnTo>
                  <a:pt x="196453" y="392906"/>
                </a:lnTo>
                <a:lnTo>
                  <a:pt x="205383" y="392906"/>
                </a:lnTo>
                <a:lnTo>
                  <a:pt x="214312" y="401836"/>
                </a:lnTo>
                <a:lnTo>
                  <a:pt x="214312" y="401836"/>
                </a:lnTo>
                <a:lnTo>
                  <a:pt x="232172" y="410765"/>
                </a:lnTo>
                <a:lnTo>
                  <a:pt x="241101" y="410765"/>
                </a:lnTo>
                <a:lnTo>
                  <a:pt x="250031" y="419695"/>
                </a:lnTo>
                <a:lnTo>
                  <a:pt x="258961" y="419695"/>
                </a:lnTo>
                <a:lnTo>
                  <a:pt x="267891" y="428625"/>
                </a:lnTo>
                <a:lnTo>
                  <a:pt x="285750" y="428625"/>
                </a:lnTo>
                <a:lnTo>
                  <a:pt x="294680" y="437554"/>
                </a:lnTo>
                <a:lnTo>
                  <a:pt x="312539" y="446484"/>
                </a:lnTo>
                <a:lnTo>
                  <a:pt x="321469" y="446484"/>
                </a:lnTo>
                <a:lnTo>
                  <a:pt x="339328" y="455414"/>
                </a:lnTo>
                <a:lnTo>
                  <a:pt x="357187" y="455414"/>
                </a:lnTo>
                <a:lnTo>
                  <a:pt x="375047" y="464343"/>
                </a:lnTo>
                <a:lnTo>
                  <a:pt x="401836" y="464343"/>
                </a:lnTo>
                <a:lnTo>
                  <a:pt x="428625" y="464343"/>
                </a:lnTo>
                <a:lnTo>
                  <a:pt x="446484" y="464343"/>
                </a:lnTo>
                <a:lnTo>
                  <a:pt x="473273" y="464343"/>
                </a:lnTo>
                <a:lnTo>
                  <a:pt x="500062" y="464343"/>
                </a:lnTo>
                <a:lnTo>
                  <a:pt x="526851" y="464343"/>
                </a:lnTo>
                <a:lnTo>
                  <a:pt x="553641" y="464343"/>
                </a:lnTo>
                <a:lnTo>
                  <a:pt x="580430" y="455414"/>
                </a:lnTo>
                <a:lnTo>
                  <a:pt x="616148" y="455414"/>
                </a:lnTo>
                <a:lnTo>
                  <a:pt x="642937" y="455414"/>
                </a:lnTo>
                <a:lnTo>
                  <a:pt x="669726" y="455414"/>
                </a:lnTo>
                <a:lnTo>
                  <a:pt x="696516" y="446484"/>
                </a:lnTo>
                <a:lnTo>
                  <a:pt x="723305" y="446484"/>
                </a:lnTo>
                <a:lnTo>
                  <a:pt x="759023" y="446484"/>
                </a:lnTo>
                <a:lnTo>
                  <a:pt x="785812" y="437554"/>
                </a:lnTo>
                <a:lnTo>
                  <a:pt x="821531" y="437554"/>
                </a:lnTo>
                <a:lnTo>
                  <a:pt x="848320" y="428625"/>
                </a:lnTo>
                <a:lnTo>
                  <a:pt x="884039" y="428625"/>
                </a:lnTo>
                <a:lnTo>
                  <a:pt x="910828" y="419695"/>
                </a:lnTo>
                <a:lnTo>
                  <a:pt x="946547" y="419695"/>
                </a:lnTo>
                <a:lnTo>
                  <a:pt x="973336" y="419695"/>
                </a:lnTo>
                <a:lnTo>
                  <a:pt x="1009055" y="419695"/>
                </a:lnTo>
                <a:lnTo>
                  <a:pt x="1035844" y="419695"/>
                </a:lnTo>
                <a:lnTo>
                  <a:pt x="1062633" y="419695"/>
                </a:lnTo>
                <a:lnTo>
                  <a:pt x="1089422" y="419695"/>
                </a:lnTo>
                <a:lnTo>
                  <a:pt x="1116211" y="419695"/>
                </a:lnTo>
                <a:lnTo>
                  <a:pt x="1143000" y="419695"/>
                </a:lnTo>
                <a:lnTo>
                  <a:pt x="1169789" y="419695"/>
                </a:lnTo>
                <a:lnTo>
                  <a:pt x="1196578" y="410765"/>
                </a:lnTo>
                <a:lnTo>
                  <a:pt x="1223367" y="410765"/>
                </a:lnTo>
                <a:lnTo>
                  <a:pt x="1250156" y="410765"/>
                </a:lnTo>
                <a:lnTo>
                  <a:pt x="1276945" y="401836"/>
                </a:lnTo>
                <a:lnTo>
                  <a:pt x="1303734" y="401836"/>
                </a:lnTo>
                <a:lnTo>
                  <a:pt x="1321594" y="401836"/>
                </a:lnTo>
                <a:lnTo>
                  <a:pt x="1339453" y="410765"/>
                </a:lnTo>
                <a:lnTo>
                  <a:pt x="1357312" y="410765"/>
                </a:lnTo>
                <a:lnTo>
                  <a:pt x="1384101" y="410765"/>
                </a:lnTo>
                <a:lnTo>
                  <a:pt x="1401961" y="410765"/>
                </a:lnTo>
                <a:lnTo>
                  <a:pt x="1419820" y="410765"/>
                </a:lnTo>
                <a:lnTo>
                  <a:pt x="1437680" y="410765"/>
                </a:lnTo>
                <a:lnTo>
                  <a:pt x="1446609" y="401836"/>
                </a:lnTo>
                <a:lnTo>
                  <a:pt x="1455539" y="401836"/>
                </a:lnTo>
                <a:lnTo>
                  <a:pt x="1464469" y="401836"/>
                </a:lnTo>
                <a:lnTo>
                  <a:pt x="1473398" y="401836"/>
                </a:lnTo>
                <a:lnTo>
                  <a:pt x="1482328" y="401836"/>
                </a:lnTo>
                <a:lnTo>
                  <a:pt x="1491258" y="401836"/>
                </a:lnTo>
                <a:lnTo>
                  <a:pt x="1500187" y="401836"/>
                </a:lnTo>
                <a:lnTo>
                  <a:pt x="1509117" y="401836"/>
                </a:lnTo>
                <a:lnTo>
                  <a:pt x="1518047" y="401836"/>
                </a:lnTo>
                <a:lnTo>
                  <a:pt x="1518047" y="401836"/>
                </a:lnTo>
                <a:lnTo>
                  <a:pt x="1526976" y="401836"/>
                </a:lnTo>
                <a:lnTo>
                  <a:pt x="1526976" y="401836"/>
                </a:lnTo>
                <a:lnTo>
                  <a:pt x="1526976" y="401836"/>
                </a:lnTo>
                <a:lnTo>
                  <a:pt x="1535906" y="392906"/>
                </a:lnTo>
                <a:lnTo>
                  <a:pt x="1544836" y="392906"/>
                </a:lnTo>
                <a:lnTo>
                  <a:pt x="1544836" y="383976"/>
                </a:lnTo>
                <a:lnTo>
                  <a:pt x="1553766" y="375047"/>
                </a:lnTo>
                <a:lnTo>
                  <a:pt x="1553766" y="375047"/>
                </a:lnTo>
                <a:lnTo>
                  <a:pt x="1562695" y="366117"/>
                </a:lnTo>
                <a:lnTo>
                  <a:pt x="1562695" y="357187"/>
                </a:lnTo>
                <a:lnTo>
                  <a:pt x="1562695" y="357187"/>
                </a:lnTo>
                <a:lnTo>
                  <a:pt x="1571625" y="348257"/>
                </a:lnTo>
                <a:lnTo>
                  <a:pt x="1571625" y="339328"/>
                </a:lnTo>
                <a:lnTo>
                  <a:pt x="1571625" y="330398"/>
                </a:lnTo>
                <a:lnTo>
                  <a:pt x="1580555" y="321468"/>
                </a:lnTo>
                <a:lnTo>
                  <a:pt x="1580555" y="312539"/>
                </a:lnTo>
                <a:lnTo>
                  <a:pt x="1589484" y="294679"/>
                </a:lnTo>
                <a:lnTo>
                  <a:pt x="1589484" y="285750"/>
                </a:lnTo>
                <a:lnTo>
                  <a:pt x="1589484" y="276820"/>
                </a:lnTo>
                <a:lnTo>
                  <a:pt x="1598414" y="258961"/>
                </a:lnTo>
                <a:lnTo>
                  <a:pt x="1598414" y="250031"/>
                </a:lnTo>
                <a:lnTo>
                  <a:pt x="1598414" y="232171"/>
                </a:lnTo>
                <a:lnTo>
                  <a:pt x="1598414" y="223242"/>
                </a:lnTo>
                <a:lnTo>
                  <a:pt x="1598414" y="205382"/>
                </a:lnTo>
                <a:lnTo>
                  <a:pt x="1598414" y="187523"/>
                </a:lnTo>
                <a:lnTo>
                  <a:pt x="1598414" y="178593"/>
                </a:lnTo>
                <a:lnTo>
                  <a:pt x="1598414" y="169664"/>
                </a:lnTo>
                <a:lnTo>
                  <a:pt x="1598414" y="151804"/>
                </a:lnTo>
                <a:lnTo>
                  <a:pt x="1589484" y="151804"/>
                </a:lnTo>
                <a:lnTo>
                  <a:pt x="1589484" y="142875"/>
                </a:lnTo>
                <a:lnTo>
                  <a:pt x="1589484" y="125015"/>
                </a:lnTo>
                <a:lnTo>
                  <a:pt x="1589484" y="125015"/>
                </a:lnTo>
                <a:lnTo>
                  <a:pt x="1589484" y="116086"/>
                </a:lnTo>
                <a:lnTo>
                  <a:pt x="1580555" y="107156"/>
                </a:lnTo>
                <a:lnTo>
                  <a:pt x="1580555" y="107156"/>
                </a:lnTo>
                <a:lnTo>
                  <a:pt x="1580555" y="98226"/>
                </a:lnTo>
                <a:lnTo>
                  <a:pt x="1571625" y="98226"/>
                </a:lnTo>
                <a:lnTo>
                  <a:pt x="1571625" y="98226"/>
                </a:lnTo>
                <a:lnTo>
                  <a:pt x="1562695" y="98226"/>
                </a:lnTo>
                <a:lnTo>
                  <a:pt x="1562695" y="89296"/>
                </a:lnTo>
                <a:lnTo>
                  <a:pt x="1553766" y="89296"/>
                </a:lnTo>
                <a:lnTo>
                  <a:pt x="1544836" y="80367"/>
                </a:lnTo>
                <a:lnTo>
                  <a:pt x="1535906" y="80367"/>
                </a:lnTo>
                <a:lnTo>
                  <a:pt x="1518047" y="80367"/>
                </a:lnTo>
                <a:lnTo>
                  <a:pt x="1509117" y="80367"/>
                </a:lnTo>
                <a:lnTo>
                  <a:pt x="1491258" y="80367"/>
                </a:lnTo>
                <a:lnTo>
                  <a:pt x="1473398" y="80367"/>
                </a:lnTo>
                <a:lnTo>
                  <a:pt x="1455539" y="80367"/>
                </a:lnTo>
                <a:lnTo>
                  <a:pt x="1419820" y="89296"/>
                </a:lnTo>
                <a:lnTo>
                  <a:pt x="1393031" y="89296"/>
                </a:lnTo>
                <a:lnTo>
                  <a:pt x="1357312" y="98226"/>
                </a:lnTo>
                <a:lnTo>
                  <a:pt x="1330523" y="107156"/>
                </a:lnTo>
                <a:lnTo>
                  <a:pt x="1285875" y="107156"/>
                </a:lnTo>
                <a:lnTo>
                  <a:pt x="1241226" y="116086"/>
                </a:lnTo>
                <a:lnTo>
                  <a:pt x="1196578" y="116086"/>
                </a:lnTo>
                <a:lnTo>
                  <a:pt x="1151930" y="116086"/>
                </a:lnTo>
                <a:lnTo>
                  <a:pt x="1098351" y="125015"/>
                </a:lnTo>
                <a:lnTo>
                  <a:pt x="1053703" y="125015"/>
                </a:lnTo>
                <a:lnTo>
                  <a:pt x="1000125" y="125015"/>
                </a:lnTo>
                <a:lnTo>
                  <a:pt x="946547" y="125015"/>
                </a:lnTo>
                <a:lnTo>
                  <a:pt x="892969" y="125015"/>
                </a:lnTo>
                <a:lnTo>
                  <a:pt x="848320" y="125015"/>
                </a:lnTo>
                <a:lnTo>
                  <a:pt x="794742" y="125015"/>
                </a:lnTo>
                <a:lnTo>
                  <a:pt x="750094" y="125015"/>
                </a:lnTo>
                <a:lnTo>
                  <a:pt x="696516" y="116086"/>
                </a:lnTo>
                <a:lnTo>
                  <a:pt x="660797" y="107156"/>
                </a:lnTo>
                <a:lnTo>
                  <a:pt x="616148" y="107156"/>
                </a:lnTo>
                <a:lnTo>
                  <a:pt x="571500" y="98226"/>
                </a:lnTo>
                <a:lnTo>
                  <a:pt x="535781" y="89296"/>
                </a:lnTo>
                <a:lnTo>
                  <a:pt x="500062" y="71437"/>
                </a:lnTo>
                <a:lnTo>
                  <a:pt x="464344" y="62507"/>
                </a:lnTo>
                <a:lnTo>
                  <a:pt x="437555" y="53578"/>
                </a:lnTo>
                <a:lnTo>
                  <a:pt x="401836" y="44648"/>
                </a:lnTo>
                <a:lnTo>
                  <a:pt x="375047" y="35718"/>
                </a:lnTo>
                <a:lnTo>
                  <a:pt x="348258" y="26789"/>
                </a:lnTo>
                <a:lnTo>
                  <a:pt x="330398" y="17859"/>
                </a:lnTo>
                <a:lnTo>
                  <a:pt x="303609" y="17859"/>
                </a:lnTo>
                <a:lnTo>
                  <a:pt x="285750" y="8929"/>
                </a:lnTo>
                <a:lnTo>
                  <a:pt x="258961" y="8929"/>
                </a:lnTo>
                <a:lnTo>
                  <a:pt x="241101" y="0"/>
                </a:lnTo>
                <a:lnTo>
                  <a:pt x="223242" y="0"/>
                </a:lnTo>
                <a:lnTo>
                  <a:pt x="205383" y="0"/>
                </a:lnTo>
                <a:lnTo>
                  <a:pt x="196453" y="0"/>
                </a:lnTo>
                <a:lnTo>
                  <a:pt x="178594" y="0"/>
                </a:lnTo>
                <a:lnTo>
                  <a:pt x="160734" y="0"/>
                </a:lnTo>
                <a:lnTo>
                  <a:pt x="151805" y="8929"/>
                </a:lnTo>
                <a:lnTo>
                  <a:pt x="142875" y="8929"/>
                </a:lnTo>
                <a:lnTo>
                  <a:pt x="125016" y="17859"/>
                </a:lnTo>
                <a:lnTo>
                  <a:pt x="116086" y="26789"/>
                </a:lnTo>
                <a:lnTo>
                  <a:pt x="107156" y="26789"/>
                </a:lnTo>
                <a:lnTo>
                  <a:pt x="98226" y="35718"/>
                </a:lnTo>
                <a:lnTo>
                  <a:pt x="80367" y="44648"/>
                </a:lnTo>
                <a:lnTo>
                  <a:pt x="71437" y="53578"/>
                </a:lnTo>
                <a:lnTo>
                  <a:pt x="62508" y="62507"/>
                </a:lnTo>
                <a:lnTo>
                  <a:pt x="53578" y="71437"/>
                </a:lnTo>
                <a:lnTo>
                  <a:pt x="44648" y="80367"/>
                </a:lnTo>
                <a:lnTo>
                  <a:pt x="35719" y="89296"/>
                </a:lnTo>
                <a:lnTo>
                  <a:pt x="26789" y="98226"/>
                </a:lnTo>
                <a:lnTo>
                  <a:pt x="17859" y="116086"/>
                </a:lnTo>
                <a:lnTo>
                  <a:pt x="17859" y="133945"/>
                </a:lnTo>
                <a:lnTo>
                  <a:pt x="8930" y="151804"/>
                </a:lnTo>
                <a:lnTo>
                  <a:pt x="0" y="160734"/>
                </a:lnTo>
                <a:lnTo>
                  <a:pt x="0" y="178593"/>
                </a:lnTo>
                <a:lnTo>
                  <a:pt x="0" y="196453"/>
                </a:lnTo>
                <a:lnTo>
                  <a:pt x="0" y="214312"/>
                </a:lnTo>
                <a:lnTo>
                  <a:pt x="0" y="232171"/>
                </a:lnTo>
                <a:lnTo>
                  <a:pt x="0" y="258961"/>
                </a:lnTo>
                <a:lnTo>
                  <a:pt x="8930" y="267890"/>
                </a:lnTo>
                <a:lnTo>
                  <a:pt x="8930" y="285750"/>
                </a:lnTo>
                <a:lnTo>
                  <a:pt x="8930" y="294679"/>
                </a:lnTo>
                <a:lnTo>
                  <a:pt x="8930" y="312539"/>
                </a:lnTo>
                <a:lnTo>
                  <a:pt x="17859" y="312539"/>
                </a:lnTo>
                <a:lnTo>
                  <a:pt x="17859" y="321468"/>
                </a:lnTo>
                <a:lnTo>
                  <a:pt x="17859" y="330398"/>
                </a:lnTo>
                <a:lnTo>
                  <a:pt x="17859" y="330398"/>
                </a:lnTo>
                <a:lnTo>
                  <a:pt x="17859" y="339328"/>
                </a:lnTo>
                <a:lnTo>
                  <a:pt x="17859" y="348257"/>
                </a:lnTo>
                <a:lnTo>
                  <a:pt x="17859" y="348257"/>
                </a:lnTo>
                <a:lnTo>
                  <a:pt x="26789" y="357187"/>
                </a:lnTo>
                <a:lnTo>
                  <a:pt x="35719" y="366117"/>
                </a:lnTo>
                <a:lnTo>
                  <a:pt x="44648" y="366117"/>
                </a:lnTo>
                <a:lnTo>
                  <a:pt x="62508" y="366117"/>
                </a:lnTo>
                <a:lnTo>
                  <a:pt x="98226" y="366117"/>
                </a:lnTo>
                <a:lnTo>
                  <a:pt x="125016" y="366117"/>
                </a:lnTo>
                <a:lnTo>
                  <a:pt x="169664" y="357187"/>
                </a:lnTo>
                <a:lnTo>
                  <a:pt x="205383" y="357187"/>
                </a:lnTo>
                <a:lnTo>
                  <a:pt x="241101" y="357187"/>
                </a:lnTo>
                <a:lnTo>
                  <a:pt x="276820" y="357187"/>
                </a:lnTo>
                <a:lnTo>
                  <a:pt x="276820"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4" name="Freeform 31803"/>
          <p:cNvSpPr/>
          <p:nvPr/>
        </p:nvSpPr>
        <p:spPr bwMode="auto">
          <a:xfrm>
            <a:off x="2089547" y="2536031"/>
            <a:ext cx="196454" cy="267891"/>
          </a:xfrm>
          <a:custGeom>
            <a:avLst/>
            <a:gdLst/>
            <a:ahLst/>
            <a:cxnLst/>
            <a:rect l="0" t="0" r="0" b="0"/>
            <a:pathLst>
              <a:path w="196454" h="267891">
                <a:moveTo>
                  <a:pt x="8930" y="0"/>
                </a:moveTo>
                <a:lnTo>
                  <a:pt x="8930" y="0"/>
                </a:lnTo>
                <a:lnTo>
                  <a:pt x="8930" y="0"/>
                </a:lnTo>
                <a:lnTo>
                  <a:pt x="8930" y="0"/>
                </a:lnTo>
                <a:lnTo>
                  <a:pt x="8930" y="0"/>
                </a:lnTo>
                <a:lnTo>
                  <a:pt x="8930" y="0"/>
                </a:lnTo>
                <a:lnTo>
                  <a:pt x="0" y="8930"/>
                </a:lnTo>
                <a:lnTo>
                  <a:pt x="8930" y="8930"/>
                </a:lnTo>
                <a:lnTo>
                  <a:pt x="8930" y="8930"/>
                </a:lnTo>
                <a:lnTo>
                  <a:pt x="17859" y="17860"/>
                </a:lnTo>
                <a:lnTo>
                  <a:pt x="26789" y="26789"/>
                </a:lnTo>
                <a:lnTo>
                  <a:pt x="35719" y="35719"/>
                </a:lnTo>
                <a:lnTo>
                  <a:pt x="53578" y="62508"/>
                </a:lnTo>
                <a:lnTo>
                  <a:pt x="80367" y="89297"/>
                </a:lnTo>
                <a:lnTo>
                  <a:pt x="98226" y="125016"/>
                </a:lnTo>
                <a:lnTo>
                  <a:pt x="125016" y="151805"/>
                </a:lnTo>
                <a:lnTo>
                  <a:pt x="142875" y="187524"/>
                </a:lnTo>
                <a:lnTo>
                  <a:pt x="169664" y="223242"/>
                </a:lnTo>
                <a:lnTo>
                  <a:pt x="178594" y="250032"/>
                </a:lnTo>
                <a:lnTo>
                  <a:pt x="196453" y="267890"/>
                </a:lnTo>
                <a:lnTo>
                  <a:pt x="196453"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5" name="Freeform 31804"/>
          <p:cNvSpPr/>
          <p:nvPr/>
        </p:nvSpPr>
        <p:spPr bwMode="auto">
          <a:xfrm>
            <a:off x="2178844" y="2937867"/>
            <a:ext cx="178595" cy="142876"/>
          </a:xfrm>
          <a:custGeom>
            <a:avLst/>
            <a:gdLst/>
            <a:ahLst/>
            <a:cxnLst/>
            <a:rect l="0" t="0" r="0" b="0"/>
            <a:pathLst>
              <a:path w="178595" h="142876">
                <a:moveTo>
                  <a:pt x="35719" y="0"/>
                </a:moveTo>
                <a:lnTo>
                  <a:pt x="35719" y="0"/>
                </a:lnTo>
                <a:lnTo>
                  <a:pt x="35719" y="8929"/>
                </a:lnTo>
                <a:lnTo>
                  <a:pt x="26789" y="17859"/>
                </a:lnTo>
                <a:lnTo>
                  <a:pt x="17859" y="35719"/>
                </a:lnTo>
                <a:lnTo>
                  <a:pt x="17859" y="62508"/>
                </a:lnTo>
                <a:lnTo>
                  <a:pt x="8929" y="80367"/>
                </a:lnTo>
                <a:lnTo>
                  <a:pt x="0" y="107156"/>
                </a:lnTo>
                <a:lnTo>
                  <a:pt x="0" y="125015"/>
                </a:lnTo>
                <a:lnTo>
                  <a:pt x="0" y="142875"/>
                </a:lnTo>
                <a:lnTo>
                  <a:pt x="17859" y="142875"/>
                </a:lnTo>
                <a:lnTo>
                  <a:pt x="35719" y="133945"/>
                </a:lnTo>
                <a:lnTo>
                  <a:pt x="53578" y="125015"/>
                </a:lnTo>
                <a:lnTo>
                  <a:pt x="89297" y="107156"/>
                </a:lnTo>
                <a:lnTo>
                  <a:pt x="116086" y="89297"/>
                </a:lnTo>
                <a:lnTo>
                  <a:pt x="142875" y="80367"/>
                </a:lnTo>
                <a:lnTo>
                  <a:pt x="160734" y="62508"/>
                </a:lnTo>
                <a:lnTo>
                  <a:pt x="178594" y="53578"/>
                </a:lnTo>
                <a:lnTo>
                  <a:pt x="178594"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6" name="Freeform 31805"/>
          <p:cNvSpPr/>
          <p:nvPr/>
        </p:nvSpPr>
        <p:spPr bwMode="auto">
          <a:xfrm>
            <a:off x="2286000" y="2902148"/>
            <a:ext cx="62509" cy="258962"/>
          </a:xfrm>
          <a:custGeom>
            <a:avLst/>
            <a:gdLst/>
            <a:ahLst/>
            <a:cxnLst/>
            <a:rect l="0" t="0" r="0" b="0"/>
            <a:pathLst>
              <a:path w="62509" h="258962">
                <a:moveTo>
                  <a:pt x="0" y="0"/>
                </a:moveTo>
                <a:lnTo>
                  <a:pt x="0" y="8930"/>
                </a:lnTo>
                <a:lnTo>
                  <a:pt x="0" y="26789"/>
                </a:lnTo>
                <a:lnTo>
                  <a:pt x="0" y="53578"/>
                </a:lnTo>
                <a:lnTo>
                  <a:pt x="8930" y="98227"/>
                </a:lnTo>
                <a:lnTo>
                  <a:pt x="8930" y="133945"/>
                </a:lnTo>
                <a:lnTo>
                  <a:pt x="17859" y="178594"/>
                </a:lnTo>
                <a:lnTo>
                  <a:pt x="26789" y="214313"/>
                </a:lnTo>
                <a:lnTo>
                  <a:pt x="44648" y="241102"/>
                </a:lnTo>
                <a:lnTo>
                  <a:pt x="44648" y="258961"/>
                </a:lnTo>
                <a:lnTo>
                  <a:pt x="53578" y="258961"/>
                </a:lnTo>
                <a:lnTo>
                  <a:pt x="62508" y="250031"/>
                </a:lnTo>
                <a:lnTo>
                  <a:pt x="62508" y="223242"/>
                </a:lnTo>
                <a:lnTo>
                  <a:pt x="53578" y="178594"/>
                </a:lnTo>
                <a:lnTo>
                  <a:pt x="5357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7" name="Freeform 31806"/>
          <p:cNvSpPr/>
          <p:nvPr/>
        </p:nvSpPr>
        <p:spPr bwMode="auto">
          <a:xfrm>
            <a:off x="2312789" y="2866429"/>
            <a:ext cx="160735" cy="205384"/>
          </a:xfrm>
          <a:custGeom>
            <a:avLst/>
            <a:gdLst/>
            <a:ahLst/>
            <a:cxnLst/>
            <a:rect l="0" t="0" r="0" b="0"/>
            <a:pathLst>
              <a:path w="160735" h="205384">
                <a:moveTo>
                  <a:pt x="8930" y="35719"/>
                </a:moveTo>
                <a:lnTo>
                  <a:pt x="8930" y="35719"/>
                </a:lnTo>
                <a:lnTo>
                  <a:pt x="0" y="44649"/>
                </a:lnTo>
                <a:lnTo>
                  <a:pt x="0" y="44649"/>
                </a:lnTo>
                <a:lnTo>
                  <a:pt x="0" y="44649"/>
                </a:lnTo>
                <a:lnTo>
                  <a:pt x="0" y="35719"/>
                </a:lnTo>
                <a:lnTo>
                  <a:pt x="0" y="26789"/>
                </a:lnTo>
                <a:lnTo>
                  <a:pt x="17859" y="17860"/>
                </a:lnTo>
                <a:lnTo>
                  <a:pt x="26789" y="8930"/>
                </a:lnTo>
                <a:lnTo>
                  <a:pt x="44649" y="0"/>
                </a:lnTo>
                <a:lnTo>
                  <a:pt x="62508" y="0"/>
                </a:lnTo>
                <a:lnTo>
                  <a:pt x="71438" y="0"/>
                </a:lnTo>
                <a:lnTo>
                  <a:pt x="71438" y="0"/>
                </a:lnTo>
                <a:lnTo>
                  <a:pt x="80367" y="17860"/>
                </a:lnTo>
                <a:lnTo>
                  <a:pt x="71438" y="35719"/>
                </a:lnTo>
                <a:lnTo>
                  <a:pt x="62508" y="62508"/>
                </a:lnTo>
                <a:lnTo>
                  <a:pt x="53578" y="80367"/>
                </a:lnTo>
                <a:lnTo>
                  <a:pt x="44649" y="89297"/>
                </a:lnTo>
                <a:lnTo>
                  <a:pt x="35719" y="98227"/>
                </a:lnTo>
                <a:lnTo>
                  <a:pt x="44649" y="98227"/>
                </a:lnTo>
                <a:lnTo>
                  <a:pt x="53578" y="80367"/>
                </a:lnTo>
                <a:lnTo>
                  <a:pt x="62508" y="71438"/>
                </a:lnTo>
                <a:lnTo>
                  <a:pt x="80367" y="53578"/>
                </a:lnTo>
                <a:lnTo>
                  <a:pt x="107156" y="44649"/>
                </a:lnTo>
                <a:lnTo>
                  <a:pt x="125016" y="44649"/>
                </a:lnTo>
                <a:lnTo>
                  <a:pt x="142875" y="44649"/>
                </a:lnTo>
                <a:lnTo>
                  <a:pt x="151805" y="62508"/>
                </a:lnTo>
                <a:lnTo>
                  <a:pt x="160734" y="89297"/>
                </a:lnTo>
                <a:lnTo>
                  <a:pt x="151805" y="116086"/>
                </a:lnTo>
                <a:lnTo>
                  <a:pt x="142875" y="142875"/>
                </a:lnTo>
                <a:lnTo>
                  <a:pt x="125016" y="178594"/>
                </a:lnTo>
                <a:lnTo>
                  <a:pt x="107156" y="196453"/>
                </a:lnTo>
                <a:lnTo>
                  <a:pt x="89297" y="205383"/>
                </a:lnTo>
                <a:lnTo>
                  <a:pt x="80367" y="205383"/>
                </a:lnTo>
                <a:lnTo>
                  <a:pt x="80367" y="187524"/>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8" name="Freeform 31807"/>
          <p:cNvSpPr/>
          <p:nvPr/>
        </p:nvSpPr>
        <p:spPr bwMode="auto">
          <a:xfrm>
            <a:off x="2491383" y="2732484"/>
            <a:ext cx="151806" cy="214313"/>
          </a:xfrm>
          <a:custGeom>
            <a:avLst/>
            <a:gdLst/>
            <a:ahLst/>
            <a:cxnLst/>
            <a:rect l="0" t="0" r="0" b="0"/>
            <a:pathLst>
              <a:path w="151806" h="214313">
                <a:moveTo>
                  <a:pt x="8930" y="17860"/>
                </a:moveTo>
                <a:lnTo>
                  <a:pt x="8930" y="8930"/>
                </a:lnTo>
                <a:lnTo>
                  <a:pt x="0" y="8930"/>
                </a:lnTo>
                <a:lnTo>
                  <a:pt x="0" y="8930"/>
                </a:lnTo>
                <a:lnTo>
                  <a:pt x="8930" y="0"/>
                </a:lnTo>
                <a:lnTo>
                  <a:pt x="8930" y="8930"/>
                </a:lnTo>
                <a:lnTo>
                  <a:pt x="8930" y="17860"/>
                </a:lnTo>
                <a:lnTo>
                  <a:pt x="17859" y="35719"/>
                </a:lnTo>
                <a:lnTo>
                  <a:pt x="26789" y="53579"/>
                </a:lnTo>
                <a:lnTo>
                  <a:pt x="44648" y="80367"/>
                </a:lnTo>
                <a:lnTo>
                  <a:pt x="53578" y="116086"/>
                </a:lnTo>
                <a:lnTo>
                  <a:pt x="62508" y="142875"/>
                </a:lnTo>
                <a:lnTo>
                  <a:pt x="71437" y="169664"/>
                </a:lnTo>
                <a:lnTo>
                  <a:pt x="80367" y="187523"/>
                </a:lnTo>
                <a:lnTo>
                  <a:pt x="80367" y="205383"/>
                </a:lnTo>
                <a:lnTo>
                  <a:pt x="80367" y="205383"/>
                </a:lnTo>
                <a:lnTo>
                  <a:pt x="71437" y="196453"/>
                </a:lnTo>
                <a:lnTo>
                  <a:pt x="71437" y="178594"/>
                </a:lnTo>
                <a:lnTo>
                  <a:pt x="71437" y="151805"/>
                </a:lnTo>
                <a:lnTo>
                  <a:pt x="80367" y="125016"/>
                </a:lnTo>
                <a:lnTo>
                  <a:pt x="89297" y="98227"/>
                </a:lnTo>
                <a:lnTo>
                  <a:pt x="98226" y="80367"/>
                </a:lnTo>
                <a:lnTo>
                  <a:pt x="107156" y="62508"/>
                </a:lnTo>
                <a:lnTo>
                  <a:pt x="125015" y="62508"/>
                </a:lnTo>
                <a:lnTo>
                  <a:pt x="133945" y="71437"/>
                </a:lnTo>
                <a:lnTo>
                  <a:pt x="151805" y="89297"/>
                </a:lnTo>
                <a:lnTo>
                  <a:pt x="151805" y="107156"/>
                </a:lnTo>
                <a:lnTo>
                  <a:pt x="151805" y="133945"/>
                </a:lnTo>
                <a:lnTo>
                  <a:pt x="142875" y="160734"/>
                </a:lnTo>
                <a:lnTo>
                  <a:pt x="125015" y="187523"/>
                </a:lnTo>
                <a:lnTo>
                  <a:pt x="116086" y="205383"/>
                </a:lnTo>
                <a:lnTo>
                  <a:pt x="107156" y="214312"/>
                </a:lnTo>
                <a:lnTo>
                  <a:pt x="98226" y="214312"/>
                </a:lnTo>
                <a:lnTo>
                  <a:pt x="98226" y="196453"/>
                </a:lnTo>
                <a:lnTo>
                  <a:pt x="9822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9" name="Freeform 31808"/>
          <p:cNvSpPr/>
          <p:nvPr/>
        </p:nvSpPr>
        <p:spPr bwMode="auto">
          <a:xfrm>
            <a:off x="2687836" y="2759273"/>
            <a:ext cx="35720" cy="107157"/>
          </a:xfrm>
          <a:custGeom>
            <a:avLst/>
            <a:gdLst/>
            <a:ahLst/>
            <a:cxnLst/>
            <a:rect l="0" t="0" r="0" b="0"/>
            <a:pathLst>
              <a:path w="35720" h="107157">
                <a:moveTo>
                  <a:pt x="8930" y="0"/>
                </a:moveTo>
                <a:lnTo>
                  <a:pt x="8930" y="0"/>
                </a:lnTo>
                <a:lnTo>
                  <a:pt x="8930" y="8930"/>
                </a:lnTo>
                <a:lnTo>
                  <a:pt x="0" y="8930"/>
                </a:lnTo>
                <a:lnTo>
                  <a:pt x="0" y="17860"/>
                </a:lnTo>
                <a:lnTo>
                  <a:pt x="0" y="35719"/>
                </a:lnTo>
                <a:lnTo>
                  <a:pt x="0" y="53578"/>
                </a:lnTo>
                <a:lnTo>
                  <a:pt x="8930" y="71438"/>
                </a:lnTo>
                <a:lnTo>
                  <a:pt x="17859" y="89297"/>
                </a:lnTo>
                <a:lnTo>
                  <a:pt x="17859" y="98227"/>
                </a:lnTo>
                <a:lnTo>
                  <a:pt x="26789" y="107156"/>
                </a:lnTo>
                <a:lnTo>
                  <a:pt x="35719" y="107156"/>
                </a:lnTo>
                <a:lnTo>
                  <a:pt x="35719" y="98227"/>
                </a:lnTo>
                <a:lnTo>
                  <a:pt x="35719" y="89297"/>
                </a:lnTo>
                <a:lnTo>
                  <a:pt x="26789" y="71438"/>
                </a:lnTo>
                <a:lnTo>
                  <a:pt x="26789" y="44648"/>
                </a:lnTo>
                <a:lnTo>
                  <a:pt x="2678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0" name="Freeform 31809"/>
          <p:cNvSpPr/>
          <p:nvPr/>
        </p:nvSpPr>
        <p:spPr bwMode="auto">
          <a:xfrm>
            <a:off x="2634258" y="2634258"/>
            <a:ext cx="71438" cy="17860"/>
          </a:xfrm>
          <a:custGeom>
            <a:avLst/>
            <a:gdLst/>
            <a:ahLst/>
            <a:cxnLst/>
            <a:rect l="0" t="0" r="0" b="0"/>
            <a:pathLst>
              <a:path w="71438" h="17860">
                <a:moveTo>
                  <a:pt x="8930" y="17859"/>
                </a:moveTo>
                <a:lnTo>
                  <a:pt x="8930" y="17859"/>
                </a:lnTo>
                <a:lnTo>
                  <a:pt x="0" y="17859"/>
                </a:lnTo>
                <a:lnTo>
                  <a:pt x="0" y="17859"/>
                </a:lnTo>
                <a:lnTo>
                  <a:pt x="0" y="17859"/>
                </a:lnTo>
                <a:lnTo>
                  <a:pt x="8930" y="17859"/>
                </a:lnTo>
                <a:lnTo>
                  <a:pt x="17859" y="17859"/>
                </a:lnTo>
                <a:lnTo>
                  <a:pt x="35719" y="8930"/>
                </a:lnTo>
                <a:lnTo>
                  <a:pt x="53578"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1" name="Freeform 31810"/>
          <p:cNvSpPr/>
          <p:nvPr/>
        </p:nvSpPr>
        <p:spPr bwMode="auto">
          <a:xfrm>
            <a:off x="2768203" y="2598539"/>
            <a:ext cx="107157" cy="205383"/>
          </a:xfrm>
          <a:custGeom>
            <a:avLst/>
            <a:gdLst/>
            <a:ahLst/>
            <a:cxnLst/>
            <a:rect l="0" t="0" r="0" b="0"/>
            <a:pathLst>
              <a:path w="107157" h="205383">
                <a:moveTo>
                  <a:pt x="0" y="0"/>
                </a:moveTo>
                <a:lnTo>
                  <a:pt x="0" y="0"/>
                </a:lnTo>
                <a:lnTo>
                  <a:pt x="0" y="0"/>
                </a:lnTo>
                <a:lnTo>
                  <a:pt x="0" y="8930"/>
                </a:lnTo>
                <a:lnTo>
                  <a:pt x="0" y="17859"/>
                </a:lnTo>
                <a:lnTo>
                  <a:pt x="8930" y="35719"/>
                </a:lnTo>
                <a:lnTo>
                  <a:pt x="8930" y="62508"/>
                </a:lnTo>
                <a:lnTo>
                  <a:pt x="26789" y="98227"/>
                </a:lnTo>
                <a:lnTo>
                  <a:pt x="26789" y="125016"/>
                </a:lnTo>
                <a:lnTo>
                  <a:pt x="44649" y="151805"/>
                </a:lnTo>
                <a:lnTo>
                  <a:pt x="53578" y="169664"/>
                </a:lnTo>
                <a:lnTo>
                  <a:pt x="62508" y="187524"/>
                </a:lnTo>
                <a:lnTo>
                  <a:pt x="71438" y="196453"/>
                </a:lnTo>
                <a:lnTo>
                  <a:pt x="80367" y="205382"/>
                </a:lnTo>
                <a:lnTo>
                  <a:pt x="89297" y="196453"/>
                </a:lnTo>
                <a:lnTo>
                  <a:pt x="98227" y="187524"/>
                </a:lnTo>
                <a:lnTo>
                  <a:pt x="107156" y="178594"/>
                </a:lnTo>
                <a:lnTo>
                  <a:pt x="98227" y="160734"/>
                </a:lnTo>
                <a:lnTo>
                  <a:pt x="9822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2" name="Freeform 31811"/>
          <p:cNvSpPr/>
          <p:nvPr/>
        </p:nvSpPr>
        <p:spPr bwMode="auto">
          <a:xfrm>
            <a:off x="2723555" y="2669977"/>
            <a:ext cx="160735" cy="80368"/>
          </a:xfrm>
          <a:custGeom>
            <a:avLst/>
            <a:gdLst/>
            <a:ahLst/>
            <a:cxnLst/>
            <a:rect l="0" t="0" r="0" b="0"/>
            <a:pathLst>
              <a:path w="160735" h="80368">
                <a:moveTo>
                  <a:pt x="0" y="80367"/>
                </a:moveTo>
                <a:lnTo>
                  <a:pt x="0" y="80367"/>
                </a:lnTo>
                <a:lnTo>
                  <a:pt x="0" y="80367"/>
                </a:lnTo>
                <a:lnTo>
                  <a:pt x="17859" y="80367"/>
                </a:lnTo>
                <a:lnTo>
                  <a:pt x="35718" y="71437"/>
                </a:lnTo>
                <a:lnTo>
                  <a:pt x="62508" y="53578"/>
                </a:lnTo>
                <a:lnTo>
                  <a:pt x="98226" y="44648"/>
                </a:lnTo>
                <a:lnTo>
                  <a:pt x="125015" y="26789"/>
                </a:lnTo>
                <a:lnTo>
                  <a:pt x="142875" y="8929"/>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3" name="Freeform 31812"/>
          <p:cNvSpPr/>
          <p:nvPr/>
        </p:nvSpPr>
        <p:spPr bwMode="auto">
          <a:xfrm>
            <a:off x="2348508" y="3268265"/>
            <a:ext cx="107157" cy="107157"/>
          </a:xfrm>
          <a:custGeom>
            <a:avLst/>
            <a:gdLst/>
            <a:ahLst/>
            <a:cxnLst/>
            <a:rect l="0" t="0" r="0" b="0"/>
            <a:pathLst>
              <a:path w="107157" h="107157">
                <a:moveTo>
                  <a:pt x="0" y="0"/>
                </a:moveTo>
                <a:lnTo>
                  <a:pt x="0" y="0"/>
                </a:lnTo>
                <a:lnTo>
                  <a:pt x="0" y="0"/>
                </a:lnTo>
                <a:lnTo>
                  <a:pt x="0" y="0"/>
                </a:lnTo>
                <a:lnTo>
                  <a:pt x="0" y="8930"/>
                </a:lnTo>
                <a:lnTo>
                  <a:pt x="0" y="17860"/>
                </a:lnTo>
                <a:lnTo>
                  <a:pt x="0" y="35719"/>
                </a:lnTo>
                <a:lnTo>
                  <a:pt x="17859" y="62508"/>
                </a:lnTo>
                <a:lnTo>
                  <a:pt x="26789" y="80367"/>
                </a:lnTo>
                <a:lnTo>
                  <a:pt x="44648" y="98227"/>
                </a:lnTo>
                <a:lnTo>
                  <a:pt x="53578" y="107156"/>
                </a:lnTo>
                <a:lnTo>
                  <a:pt x="71437" y="107156"/>
                </a:lnTo>
                <a:lnTo>
                  <a:pt x="89297" y="98227"/>
                </a:lnTo>
                <a:lnTo>
                  <a:pt x="107156" y="89297"/>
                </a:lnTo>
                <a:lnTo>
                  <a:pt x="107156"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4" name="Freeform 31813"/>
          <p:cNvSpPr/>
          <p:nvPr/>
        </p:nvSpPr>
        <p:spPr bwMode="auto">
          <a:xfrm>
            <a:off x="2500313" y="2973586"/>
            <a:ext cx="375047" cy="366118"/>
          </a:xfrm>
          <a:custGeom>
            <a:avLst/>
            <a:gdLst/>
            <a:ahLst/>
            <a:cxnLst/>
            <a:rect l="0" t="0" r="0" b="0"/>
            <a:pathLst>
              <a:path w="375047" h="366118">
                <a:moveTo>
                  <a:pt x="0" y="276820"/>
                </a:moveTo>
                <a:lnTo>
                  <a:pt x="0" y="285750"/>
                </a:lnTo>
                <a:lnTo>
                  <a:pt x="0" y="303609"/>
                </a:lnTo>
                <a:lnTo>
                  <a:pt x="0" y="321468"/>
                </a:lnTo>
                <a:lnTo>
                  <a:pt x="0" y="348257"/>
                </a:lnTo>
                <a:lnTo>
                  <a:pt x="0" y="357187"/>
                </a:lnTo>
                <a:lnTo>
                  <a:pt x="17859" y="366117"/>
                </a:lnTo>
                <a:lnTo>
                  <a:pt x="26789" y="357187"/>
                </a:lnTo>
                <a:lnTo>
                  <a:pt x="35718" y="348257"/>
                </a:lnTo>
                <a:lnTo>
                  <a:pt x="53578" y="330398"/>
                </a:lnTo>
                <a:lnTo>
                  <a:pt x="62507" y="312539"/>
                </a:lnTo>
                <a:lnTo>
                  <a:pt x="62507" y="285750"/>
                </a:lnTo>
                <a:lnTo>
                  <a:pt x="53578" y="258960"/>
                </a:lnTo>
                <a:lnTo>
                  <a:pt x="44648" y="241101"/>
                </a:lnTo>
                <a:lnTo>
                  <a:pt x="26789" y="232171"/>
                </a:lnTo>
                <a:lnTo>
                  <a:pt x="17859" y="241101"/>
                </a:lnTo>
                <a:lnTo>
                  <a:pt x="0" y="250031"/>
                </a:lnTo>
                <a:lnTo>
                  <a:pt x="0" y="267890"/>
                </a:lnTo>
                <a:lnTo>
                  <a:pt x="0" y="285750"/>
                </a:lnTo>
                <a:lnTo>
                  <a:pt x="0" y="303609"/>
                </a:lnTo>
                <a:lnTo>
                  <a:pt x="8929" y="312539"/>
                </a:lnTo>
                <a:lnTo>
                  <a:pt x="26789" y="312539"/>
                </a:lnTo>
                <a:lnTo>
                  <a:pt x="44648" y="303609"/>
                </a:lnTo>
                <a:lnTo>
                  <a:pt x="62507" y="294679"/>
                </a:lnTo>
                <a:lnTo>
                  <a:pt x="80367" y="276820"/>
                </a:lnTo>
                <a:lnTo>
                  <a:pt x="89296" y="250031"/>
                </a:lnTo>
                <a:lnTo>
                  <a:pt x="98226" y="232171"/>
                </a:lnTo>
                <a:lnTo>
                  <a:pt x="98226" y="205382"/>
                </a:lnTo>
                <a:lnTo>
                  <a:pt x="98226" y="187523"/>
                </a:lnTo>
                <a:lnTo>
                  <a:pt x="89296" y="178593"/>
                </a:lnTo>
                <a:lnTo>
                  <a:pt x="89296" y="178593"/>
                </a:lnTo>
                <a:lnTo>
                  <a:pt x="89296" y="187523"/>
                </a:lnTo>
                <a:lnTo>
                  <a:pt x="89296" y="205382"/>
                </a:lnTo>
                <a:lnTo>
                  <a:pt x="89296" y="223242"/>
                </a:lnTo>
                <a:lnTo>
                  <a:pt x="98226" y="250031"/>
                </a:lnTo>
                <a:lnTo>
                  <a:pt x="107156" y="267890"/>
                </a:lnTo>
                <a:lnTo>
                  <a:pt x="116085" y="285750"/>
                </a:lnTo>
                <a:lnTo>
                  <a:pt x="125015" y="294679"/>
                </a:lnTo>
                <a:lnTo>
                  <a:pt x="133945" y="294679"/>
                </a:lnTo>
                <a:lnTo>
                  <a:pt x="142875" y="285750"/>
                </a:lnTo>
                <a:lnTo>
                  <a:pt x="142875" y="267890"/>
                </a:lnTo>
                <a:lnTo>
                  <a:pt x="151804" y="241101"/>
                </a:lnTo>
                <a:lnTo>
                  <a:pt x="142875" y="214312"/>
                </a:lnTo>
                <a:lnTo>
                  <a:pt x="142875" y="178593"/>
                </a:lnTo>
                <a:lnTo>
                  <a:pt x="142875" y="151804"/>
                </a:lnTo>
                <a:lnTo>
                  <a:pt x="142875" y="133945"/>
                </a:lnTo>
                <a:lnTo>
                  <a:pt x="142875" y="125015"/>
                </a:lnTo>
                <a:lnTo>
                  <a:pt x="151804" y="133945"/>
                </a:lnTo>
                <a:lnTo>
                  <a:pt x="160734" y="151804"/>
                </a:lnTo>
                <a:lnTo>
                  <a:pt x="169664" y="169664"/>
                </a:lnTo>
                <a:lnTo>
                  <a:pt x="178593" y="187523"/>
                </a:lnTo>
                <a:lnTo>
                  <a:pt x="187523" y="205382"/>
                </a:lnTo>
                <a:lnTo>
                  <a:pt x="196453" y="223242"/>
                </a:lnTo>
                <a:lnTo>
                  <a:pt x="205382" y="232171"/>
                </a:lnTo>
                <a:lnTo>
                  <a:pt x="214312" y="223242"/>
                </a:lnTo>
                <a:lnTo>
                  <a:pt x="223242" y="214312"/>
                </a:lnTo>
                <a:lnTo>
                  <a:pt x="223242" y="196453"/>
                </a:lnTo>
                <a:lnTo>
                  <a:pt x="232171" y="169664"/>
                </a:lnTo>
                <a:lnTo>
                  <a:pt x="232171" y="133945"/>
                </a:lnTo>
                <a:lnTo>
                  <a:pt x="232171" y="98226"/>
                </a:lnTo>
                <a:lnTo>
                  <a:pt x="232171" y="71437"/>
                </a:lnTo>
                <a:lnTo>
                  <a:pt x="232171" y="62507"/>
                </a:lnTo>
                <a:lnTo>
                  <a:pt x="241101" y="62507"/>
                </a:lnTo>
                <a:lnTo>
                  <a:pt x="250031" y="71437"/>
                </a:lnTo>
                <a:lnTo>
                  <a:pt x="258960" y="98226"/>
                </a:lnTo>
                <a:lnTo>
                  <a:pt x="267890" y="125015"/>
                </a:lnTo>
                <a:lnTo>
                  <a:pt x="285750" y="160734"/>
                </a:lnTo>
                <a:lnTo>
                  <a:pt x="303609" y="187523"/>
                </a:lnTo>
                <a:lnTo>
                  <a:pt x="321468" y="214312"/>
                </a:lnTo>
                <a:lnTo>
                  <a:pt x="339328" y="232171"/>
                </a:lnTo>
                <a:lnTo>
                  <a:pt x="348257" y="241101"/>
                </a:lnTo>
                <a:lnTo>
                  <a:pt x="357187" y="250031"/>
                </a:lnTo>
                <a:lnTo>
                  <a:pt x="357187" y="241101"/>
                </a:lnTo>
                <a:lnTo>
                  <a:pt x="357187" y="232171"/>
                </a:lnTo>
                <a:lnTo>
                  <a:pt x="348257" y="214312"/>
                </a:lnTo>
                <a:lnTo>
                  <a:pt x="339328" y="196453"/>
                </a:lnTo>
                <a:lnTo>
                  <a:pt x="330398" y="160734"/>
                </a:lnTo>
                <a:lnTo>
                  <a:pt x="321468" y="133945"/>
                </a:lnTo>
                <a:lnTo>
                  <a:pt x="312539" y="107156"/>
                </a:lnTo>
                <a:lnTo>
                  <a:pt x="312539" y="89296"/>
                </a:lnTo>
                <a:lnTo>
                  <a:pt x="321468" y="62507"/>
                </a:lnTo>
                <a:lnTo>
                  <a:pt x="330398" y="44648"/>
                </a:lnTo>
                <a:lnTo>
                  <a:pt x="339328" y="26789"/>
                </a:lnTo>
                <a:lnTo>
                  <a:pt x="348257" y="8929"/>
                </a:lnTo>
                <a:lnTo>
                  <a:pt x="366117" y="0"/>
                </a:lnTo>
                <a:lnTo>
                  <a:pt x="375046" y="0"/>
                </a:lnTo>
                <a:lnTo>
                  <a:pt x="375046" y="8929"/>
                </a:lnTo>
                <a:lnTo>
                  <a:pt x="366117" y="26789"/>
                </a:lnTo>
                <a:lnTo>
                  <a:pt x="357187" y="53578"/>
                </a:lnTo>
                <a:lnTo>
                  <a:pt x="339328" y="71437"/>
                </a:lnTo>
                <a:lnTo>
                  <a:pt x="330398" y="98226"/>
                </a:lnTo>
                <a:lnTo>
                  <a:pt x="321468" y="107156"/>
                </a:lnTo>
                <a:lnTo>
                  <a:pt x="312539" y="125015"/>
                </a:lnTo>
                <a:lnTo>
                  <a:pt x="312539" y="125015"/>
                </a:lnTo>
                <a:lnTo>
                  <a:pt x="31253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5" name="Freeform 31814"/>
          <p:cNvSpPr/>
          <p:nvPr/>
        </p:nvSpPr>
        <p:spPr bwMode="auto">
          <a:xfrm>
            <a:off x="2902148" y="2839640"/>
            <a:ext cx="196455" cy="214314"/>
          </a:xfrm>
          <a:custGeom>
            <a:avLst/>
            <a:gdLst/>
            <a:ahLst/>
            <a:cxnLst/>
            <a:rect l="0" t="0" r="0" b="0"/>
            <a:pathLst>
              <a:path w="196455" h="214314">
                <a:moveTo>
                  <a:pt x="26790" y="53578"/>
                </a:moveTo>
                <a:lnTo>
                  <a:pt x="26790" y="62508"/>
                </a:lnTo>
                <a:lnTo>
                  <a:pt x="17860" y="71438"/>
                </a:lnTo>
                <a:lnTo>
                  <a:pt x="8930" y="98227"/>
                </a:lnTo>
                <a:lnTo>
                  <a:pt x="0" y="125016"/>
                </a:lnTo>
                <a:lnTo>
                  <a:pt x="0" y="151805"/>
                </a:lnTo>
                <a:lnTo>
                  <a:pt x="0" y="178594"/>
                </a:lnTo>
                <a:lnTo>
                  <a:pt x="0" y="196453"/>
                </a:lnTo>
                <a:lnTo>
                  <a:pt x="8930" y="205383"/>
                </a:lnTo>
                <a:lnTo>
                  <a:pt x="17860" y="214313"/>
                </a:lnTo>
                <a:lnTo>
                  <a:pt x="26790" y="214313"/>
                </a:lnTo>
                <a:lnTo>
                  <a:pt x="35719" y="205383"/>
                </a:lnTo>
                <a:lnTo>
                  <a:pt x="35719" y="187524"/>
                </a:lnTo>
                <a:lnTo>
                  <a:pt x="44649" y="169664"/>
                </a:lnTo>
                <a:lnTo>
                  <a:pt x="53579" y="133946"/>
                </a:lnTo>
                <a:lnTo>
                  <a:pt x="53579" y="107156"/>
                </a:lnTo>
                <a:lnTo>
                  <a:pt x="53579" y="80367"/>
                </a:lnTo>
                <a:lnTo>
                  <a:pt x="53579" y="62508"/>
                </a:lnTo>
                <a:lnTo>
                  <a:pt x="44649" y="53578"/>
                </a:lnTo>
                <a:lnTo>
                  <a:pt x="44649" y="53578"/>
                </a:lnTo>
                <a:lnTo>
                  <a:pt x="53579" y="71438"/>
                </a:lnTo>
                <a:lnTo>
                  <a:pt x="53579" y="98227"/>
                </a:lnTo>
                <a:lnTo>
                  <a:pt x="53579" y="116086"/>
                </a:lnTo>
                <a:lnTo>
                  <a:pt x="62508" y="142875"/>
                </a:lnTo>
                <a:lnTo>
                  <a:pt x="62508" y="160735"/>
                </a:lnTo>
                <a:lnTo>
                  <a:pt x="71438" y="169664"/>
                </a:lnTo>
                <a:lnTo>
                  <a:pt x="80368" y="178594"/>
                </a:lnTo>
                <a:lnTo>
                  <a:pt x="89297" y="169664"/>
                </a:lnTo>
                <a:lnTo>
                  <a:pt x="98227" y="160735"/>
                </a:lnTo>
                <a:lnTo>
                  <a:pt x="98227" y="142875"/>
                </a:lnTo>
                <a:lnTo>
                  <a:pt x="98227" y="116086"/>
                </a:lnTo>
                <a:lnTo>
                  <a:pt x="98227" y="89297"/>
                </a:lnTo>
                <a:lnTo>
                  <a:pt x="98227" y="62508"/>
                </a:lnTo>
                <a:lnTo>
                  <a:pt x="107157" y="53578"/>
                </a:lnTo>
                <a:lnTo>
                  <a:pt x="107157" y="44649"/>
                </a:lnTo>
                <a:lnTo>
                  <a:pt x="107157" y="53578"/>
                </a:lnTo>
                <a:lnTo>
                  <a:pt x="116086" y="71438"/>
                </a:lnTo>
                <a:lnTo>
                  <a:pt x="125016" y="98227"/>
                </a:lnTo>
                <a:lnTo>
                  <a:pt x="125016" y="116086"/>
                </a:lnTo>
                <a:lnTo>
                  <a:pt x="133946" y="142875"/>
                </a:lnTo>
                <a:lnTo>
                  <a:pt x="133946" y="160735"/>
                </a:lnTo>
                <a:lnTo>
                  <a:pt x="142875" y="169664"/>
                </a:lnTo>
                <a:lnTo>
                  <a:pt x="142875" y="169664"/>
                </a:lnTo>
                <a:lnTo>
                  <a:pt x="142875" y="160735"/>
                </a:lnTo>
                <a:lnTo>
                  <a:pt x="142875" y="151805"/>
                </a:lnTo>
                <a:lnTo>
                  <a:pt x="151805" y="125016"/>
                </a:lnTo>
                <a:lnTo>
                  <a:pt x="151805" y="89297"/>
                </a:lnTo>
                <a:lnTo>
                  <a:pt x="151805" y="53578"/>
                </a:lnTo>
                <a:lnTo>
                  <a:pt x="151805" y="26789"/>
                </a:lnTo>
                <a:lnTo>
                  <a:pt x="160735" y="8930"/>
                </a:lnTo>
                <a:lnTo>
                  <a:pt x="169665" y="0"/>
                </a:lnTo>
                <a:lnTo>
                  <a:pt x="169665" y="8930"/>
                </a:lnTo>
                <a:lnTo>
                  <a:pt x="178594" y="17860"/>
                </a:lnTo>
                <a:lnTo>
                  <a:pt x="178594" y="35719"/>
                </a:lnTo>
                <a:lnTo>
                  <a:pt x="187524" y="53578"/>
                </a:lnTo>
                <a:lnTo>
                  <a:pt x="196454" y="71438"/>
                </a:lnTo>
                <a:lnTo>
                  <a:pt x="187524" y="89297"/>
                </a:lnTo>
                <a:lnTo>
                  <a:pt x="187524" y="98227"/>
                </a:lnTo>
                <a:lnTo>
                  <a:pt x="18752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6" name="Freeform 31815"/>
          <p:cNvSpPr/>
          <p:nvPr/>
        </p:nvSpPr>
        <p:spPr bwMode="auto">
          <a:xfrm>
            <a:off x="3089672" y="2580680"/>
            <a:ext cx="178595" cy="366117"/>
          </a:xfrm>
          <a:custGeom>
            <a:avLst/>
            <a:gdLst/>
            <a:ahLst/>
            <a:cxnLst/>
            <a:rect l="0" t="0" r="0" b="0"/>
            <a:pathLst>
              <a:path w="178595" h="366117">
                <a:moveTo>
                  <a:pt x="8930" y="285749"/>
                </a:moveTo>
                <a:lnTo>
                  <a:pt x="0" y="285749"/>
                </a:lnTo>
                <a:lnTo>
                  <a:pt x="0" y="285749"/>
                </a:lnTo>
                <a:lnTo>
                  <a:pt x="0" y="303609"/>
                </a:lnTo>
                <a:lnTo>
                  <a:pt x="0" y="312538"/>
                </a:lnTo>
                <a:lnTo>
                  <a:pt x="0" y="330398"/>
                </a:lnTo>
                <a:lnTo>
                  <a:pt x="0" y="348257"/>
                </a:lnTo>
                <a:lnTo>
                  <a:pt x="8930" y="357187"/>
                </a:lnTo>
                <a:lnTo>
                  <a:pt x="17859" y="366116"/>
                </a:lnTo>
                <a:lnTo>
                  <a:pt x="26789" y="366116"/>
                </a:lnTo>
                <a:lnTo>
                  <a:pt x="35719" y="366116"/>
                </a:lnTo>
                <a:lnTo>
                  <a:pt x="35719" y="357187"/>
                </a:lnTo>
                <a:lnTo>
                  <a:pt x="44648" y="348257"/>
                </a:lnTo>
                <a:lnTo>
                  <a:pt x="44648" y="330398"/>
                </a:lnTo>
                <a:lnTo>
                  <a:pt x="44648" y="321468"/>
                </a:lnTo>
                <a:lnTo>
                  <a:pt x="44648" y="303609"/>
                </a:lnTo>
                <a:lnTo>
                  <a:pt x="44648" y="294679"/>
                </a:lnTo>
                <a:lnTo>
                  <a:pt x="44648" y="294679"/>
                </a:lnTo>
                <a:lnTo>
                  <a:pt x="44648" y="294679"/>
                </a:lnTo>
                <a:lnTo>
                  <a:pt x="53578" y="303609"/>
                </a:lnTo>
                <a:lnTo>
                  <a:pt x="53578" y="312538"/>
                </a:lnTo>
                <a:lnTo>
                  <a:pt x="53578" y="312538"/>
                </a:lnTo>
                <a:lnTo>
                  <a:pt x="62508" y="321468"/>
                </a:lnTo>
                <a:lnTo>
                  <a:pt x="62508" y="321468"/>
                </a:lnTo>
                <a:lnTo>
                  <a:pt x="71437" y="321468"/>
                </a:lnTo>
                <a:lnTo>
                  <a:pt x="80367" y="312538"/>
                </a:lnTo>
                <a:lnTo>
                  <a:pt x="89297" y="303609"/>
                </a:lnTo>
                <a:lnTo>
                  <a:pt x="98226" y="285749"/>
                </a:lnTo>
                <a:lnTo>
                  <a:pt x="107156" y="267890"/>
                </a:lnTo>
                <a:lnTo>
                  <a:pt x="107156" y="232171"/>
                </a:lnTo>
                <a:lnTo>
                  <a:pt x="107156" y="205383"/>
                </a:lnTo>
                <a:lnTo>
                  <a:pt x="107156" y="160734"/>
                </a:lnTo>
                <a:lnTo>
                  <a:pt x="107156" y="116086"/>
                </a:lnTo>
                <a:lnTo>
                  <a:pt x="98226" y="71437"/>
                </a:lnTo>
                <a:lnTo>
                  <a:pt x="89297" y="35718"/>
                </a:lnTo>
                <a:lnTo>
                  <a:pt x="80367" y="8929"/>
                </a:lnTo>
                <a:lnTo>
                  <a:pt x="71437" y="0"/>
                </a:lnTo>
                <a:lnTo>
                  <a:pt x="71437" y="0"/>
                </a:lnTo>
                <a:lnTo>
                  <a:pt x="62508" y="17859"/>
                </a:lnTo>
                <a:lnTo>
                  <a:pt x="62508" y="53578"/>
                </a:lnTo>
                <a:lnTo>
                  <a:pt x="62508" y="98226"/>
                </a:lnTo>
                <a:lnTo>
                  <a:pt x="71437" y="142875"/>
                </a:lnTo>
                <a:lnTo>
                  <a:pt x="80367" y="187523"/>
                </a:lnTo>
                <a:lnTo>
                  <a:pt x="89297" y="223241"/>
                </a:lnTo>
                <a:lnTo>
                  <a:pt x="107156" y="258960"/>
                </a:lnTo>
                <a:lnTo>
                  <a:pt x="125016" y="285749"/>
                </a:lnTo>
                <a:lnTo>
                  <a:pt x="142875" y="303609"/>
                </a:lnTo>
                <a:lnTo>
                  <a:pt x="160734" y="312538"/>
                </a:lnTo>
                <a:lnTo>
                  <a:pt x="169664" y="312538"/>
                </a:lnTo>
                <a:lnTo>
                  <a:pt x="178594" y="312538"/>
                </a:lnTo>
                <a:lnTo>
                  <a:pt x="178594" y="303609"/>
                </a:lnTo>
                <a:lnTo>
                  <a:pt x="169664" y="285749"/>
                </a:lnTo>
                <a:lnTo>
                  <a:pt x="151805" y="258960"/>
                </a:lnTo>
                <a:lnTo>
                  <a:pt x="125016" y="241101"/>
                </a:lnTo>
                <a:lnTo>
                  <a:pt x="98226" y="214312"/>
                </a:lnTo>
                <a:lnTo>
                  <a:pt x="71437" y="205383"/>
                </a:lnTo>
                <a:lnTo>
                  <a:pt x="53578" y="205383"/>
                </a:lnTo>
                <a:lnTo>
                  <a:pt x="44648" y="205383"/>
                </a:lnTo>
                <a:lnTo>
                  <a:pt x="44648" y="214312"/>
                </a:lnTo>
                <a:lnTo>
                  <a:pt x="53578" y="214312"/>
                </a:lnTo>
                <a:lnTo>
                  <a:pt x="71437" y="214312"/>
                </a:lnTo>
                <a:lnTo>
                  <a:pt x="89297" y="214312"/>
                </a:lnTo>
                <a:lnTo>
                  <a:pt x="107156" y="214312"/>
                </a:lnTo>
                <a:lnTo>
                  <a:pt x="133945" y="205383"/>
                </a:lnTo>
                <a:lnTo>
                  <a:pt x="151805" y="205383"/>
                </a:lnTo>
                <a:lnTo>
                  <a:pt x="169664" y="196453"/>
                </a:lnTo>
                <a:lnTo>
                  <a:pt x="178594" y="187523"/>
                </a:lnTo>
                <a:lnTo>
                  <a:pt x="178594" y="178593"/>
                </a:lnTo>
                <a:lnTo>
                  <a:pt x="178594"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7" name="Freeform 31816"/>
          <p:cNvSpPr/>
          <p:nvPr/>
        </p:nvSpPr>
        <p:spPr bwMode="auto">
          <a:xfrm>
            <a:off x="3268266" y="2714625"/>
            <a:ext cx="98227" cy="125016"/>
          </a:xfrm>
          <a:custGeom>
            <a:avLst/>
            <a:gdLst/>
            <a:ahLst/>
            <a:cxnLst/>
            <a:rect l="0" t="0" r="0" b="0"/>
            <a:pathLst>
              <a:path w="98227" h="125016">
                <a:moveTo>
                  <a:pt x="8929" y="89296"/>
                </a:moveTo>
                <a:lnTo>
                  <a:pt x="8929" y="89296"/>
                </a:lnTo>
                <a:lnTo>
                  <a:pt x="0" y="98226"/>
                </a:lnTo>
                <a:lnTo>
                  <a:pt x="0" y="107156"/>
                </a:lnTo>
                <a:lnTo>
                  <a:pt x="0" y="116086"/>
                </a:lnTo>
                <a:lnTo>
                  <a:pt x="0" y="116086"/>
                </a:lnTo>
                <a:lnTo>
                  <a:pt x="0" y="125015"/>
                </a:lnTo>
                <a:lnTo>
                  <a:pt x="0" y="125015"/>
                </a:lnTo>
                <a:lnTo>
                  <a:pt x="8929" y="125015"/>
                </a:lnTo>
                <a:lnTo>
                  <a:pt x="8929" y="116086"/>
                </a:lnTo>
                <a:lnTo>
                  <a:pt x="17859" y="107156"/>
                </a:lnTo>
                <a:lnTo>
                  <a:pt x="17859" y="98226"/>
                </a:lnTo>
                <a:lnTo>
                  <a:pt x="26789" y="89296"/>
                </a:lnTo>
                <a:lnTo>
                  <a:pt x="26789" y="71438"/>
                </a:lnTo>
                <a:lnTo>
                  <a:pt x="26789" y="62508"/>
                </a:lnTo>
                <a:lnTo>
                  <a:pt x="17859" y="53578"/>
                </a:lnTo>
                <a:lnTo>
                  <a:pt x="8929" y="44648"/>
                </a:lnTo>
                <a:lnTo>
                  <a:pt x="0" y="44648"/>
                </a:lnTo>
                <a:lnTo>
                  <a:pt x="0" y="44648"/>
                </a:lnTo>
                <a:lnTo>
                  <a:pt x="0" y="44648"/>
                </a:lnTo>
                <a:lnTo>
                  <a:pt x="0" y="44648"/>
                </a:lnTo>
                <a:lnTo>
                  <a:pt x="8929" y="53578"/>
                </a:lnTo>
                <a:lnTo>
                  <a:pt x="8929" y="53578"/>
                </a:lnTo>
                <a:lnTo>
                  <a:pt x="17859" y="53578"/>
                </a:lnTo>
                <a:lnTo>
                  <a:pt x="26789" y="53578"/>
                </a:lnTo>
                <a:lnTo>
                  <a:pt x="35718" y="53578"/>
                </a:lnTo>
                <a:lnTo>
                  <a:pt x="35718" y="53578"/>
                </a:lnTo>
                <a:lnTo>
                  <a:pt x="44648" y="62508"/>
                </a:lnTo>
                <a:lnTo>
                  <a:pt x="44648" y="62508"/>
                </a:lnTo>
                <a:lnTo>
                  <a:pt x="44648" y="71438"/>
                </a:lnTo>
                <a:lnTo>
                  <a:pt x="44648" y="80367"/>
                </a:lnTo>
                <a:lnTo>
                  <a:pt x="44648" y="80367"/>
                </a:lnTo>
                <a:lnTo>
                  <a:pt x="44648" y="80367"/>
                </a:lnTo>
                <a:lnTo>
                  <a:pt x="44648" y="71438"/>
                </a:lnTo>
                <a:lnTo>
                  <a:pt x="53578" y="62508"/>
                </a:lnTo>
                <a:lnTo>
                  <a:pt x="62507" y="53578"/>
                </a:lnTo>
                <a:lnTo>
                  <a:pt x="71437" y="35719"/>
                </a:lnTo>
                <a:lnTo>
                  <a:pt x="80367" y="26789"/>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8" name="Freeform 31817"/>
          <p:cNvSpPr/>
          <p:nvPr/>
        </p:nvSpPr>
        <p:spPr bwMode="auto">
          <a:xfrm>
            <a:off x="1437680" y="4509492"/>
            <a:ext cx="357188" cy="285751"/>
          </a:xfrm>
          <a:custGeom>
            <a:avLst/>
            <a:gdLst/>
            <a:ahLst/>
            <a:cxnLst/>
            <a:rect l="0" t="0" r="0" b="0"/>
            <a:pathLst>
              <a:path w="357188" h="285751">
                <a:moveTo>
                  <a:pt x="0" y="89297"/>
                </a:moveTo>
                <a:lnTo>
                  <a:pt x="0" y="98226"/>
                </a:lnTo>
                <a:lnTo>
                  <a:pt x="8929" y="107156"/>
                </a:lnTo>
                <a:lnTo>
                  <a:pt x="8929" y="116086"/>
                </a:lnTo>
                <a:lnTo>
                  <a:pt x="17859" y="142875"/>
                </a:lnTo>
                <a:lnTo>
                  <a:pt x="35718" y="169664"/>
                </a:lnTo>
                <a:lnTo>
                  <a:pt x="44648" y="196453"/>
                </a:lnTo>
                <a:lnTo>
                  <a:pt x="62508" y="223242"/>
                </a:lnTo>
                <a:lnTo>
                  <a:pt x="80367" y="250031"/>
                </a:lnTo>
                <a:lnTo>
                  <a:pt x="89297" y="267890"/>
                </a:lnTo>
                <a:lnTo>
                  <a:pt x="98226" y="285750"/>
                </a:lnTo>
                <a:lnTo>
                  <a:pt x="98226" y="285750"/>
                </a:lnTo>
                <a:lnTo>
                  <a:pt x="98226" y="276820"/>
                </a:lnTo>
                <a:lnTo>
                  <a:pt x="89297" y="250031"/>
                </a:lnTo>
                <a:lnTo>
                  <a:pt x="71437" y="223242"/>
                </a:lnTo>
                <a:lnTo>
                  <a:pt x="62508" y="178594"/>
                </a:lnTo>
                <a:lnTo>
                  <a:pt x="44648" y="133945"/>
                </a:lnTo>
                <a:lnTo>
                  <a:pt x="35718" y="98226"/>
                </a:lnTo>
                <a:lnTo>
                  <a:pt x="35718" y="62508"/>
                </a:lnTo>
                <a:lnTo>
                  <a:pt x="44648" y="44648"/>
                </a:lnTo>
                <a:lnTo>
                  <a:pt x="62508" y="35719"/>
                </a:lnTo>
                <a:lnTo>
                  <a:pt x="89297" y="44648"/>
                </a:lnTo>
                <a:lnTo>
                  <a:pt x="116086" y="71437"/>
                </a:lnTo>
                <a:lnTo>
                  <a:pt x="142875" y="107156"/>
                </a:lnTo>
                <a:lnTo>
                  <a:pt x="169664" y="142875"/>
                </a:lnTo>
                <a:lnTo>
                  <a:pt x="196453" y="187523"/>
                </a:lnTo>
                <a:lnTo>
                  <a:pt x="214312" y="214312"/>
                </a:lnTo>
                <a:lnTo>
                  <a:pt x="232172" y="241101"/>
                </a:lnTo>
                <a:lnTo>
                  <a:pt x="232172" y="250031"/>
                </a:lnTo>
                <a:lnTo>
                  <a:pt x="241101" y="241101"/>
                </a:lnTo>
                <a:lnTo>
                  <a:pt x="232172" y="223242"/>
                </a:lnTo>
                <a:lnTo>
                  <a:pt x="223242" y="187523"/>
                </a:lnTo>
                <a:lnTo>
                  <a:pt x="214312" y="142875"/>
                </a:lnTo>
                <a:lnTo>
                  <a:pt x="205383" y="98226"/>
                </a:lnTo>
                <a:lnTo>
                  <a:pt x="196453" y="53578"/>
                </a:lnTo>
                <a:lnTo>
                  <a:pt x="196453" y="17859"/>
                </a:lnTo>
                <a:lnTo>
                  <a:pt x="205383" y="0"/>
                </a:lnTo>
                <a:lnTo>
                  <a:pt x="223242" y="0"/>
                </a:lnTo>
                <a:lnTo>
                  <a:pt x="232172" y="17859"/>
                </a:lnTo>
                <a:lnTo>
                  <a:pt x="250031" y="44648"/>
                </a:lnTo>
                <a:lnTo>
                  <a:pt x="267890" y="71437"/>
                </a:lnTo>
                <a:lnTo>
                  <a:pt x="276820" y="116086"/>
                </a:lnTo>
                <a:lnTo>
                  <a:pt x="294679" y="151804"/>
                </a:lnTo>
                <a:lnTo>
                  <a:pt x="312539" y="178594"/>
                </a:lnTo>
                <a:lnTo>
                  <a:pt x="321468" y="196453"/>
                </a:lnTo>
                <a:lnTo>
                  <a:pt x="339328" y="205383"/>
                </a:lnTo>
                <a:lnTo>
                  <a:pt x="348258" y="205383"/>
                </a:lnTo>
                <a:lnTo>
                  <a:pt x="357187" y="196453"/>
                </a:lnTo>
                <a:lnTo>
                  <a:pt x="35718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9" name="Freeform 31818"/>
          <p:cNvSpPr/>
          <p:nvPr/>
        </p:nvSpPr>
        <p:spPr bwMode="auto">
          <a:xfrm>
            <a:off x="1759148" y="4509492"/>
            <a:ext cx="80369" cy="125016"/>
          </a:xfrm>
          <a:custGeom>
            <a:avLst/>
            <a:gdLst/>
            <a:ahLst/>
            <a:cxnLst/>
            <a:rect l="0" t="0" r="0" b="0"/>
            <a:pathLst>
              <a:path w="80369" h="125016">
                <a:moveTo>
                  <a:pt x="0" y="0"/>
                </a:moveTo>
                <a:lnTo>
                  <a:pt x="0" y="17859"/>
                </a:lnTo>
                <a:lnTo>
                  <a:pt x="8930" y="35719"/>
                </a:lnTo>
                <a:lnTo>
                  <a:pt x="17860" y="62508"/>
                </a:lnTo>
                <a:lnTo>
                  <a:pt x="26790" y="89297"/>
                </a:lnTo>
                <a:lnTo>
                  <a:pt x="44649" y="107156"/>
                </a:lnTo>
                <a:lnTo>
                  <a:pt x="53579" y="125015"/>
                </a:lnTo>
                <a:lnTo>
                  <a:pt x="62508" y="125015"/>
                </a:lnTo>
                <a:lnTo>
                  <a:pt x="71438" y="125015"/>
                </a:lnTo>
                <a:lnTo>
                  <a:pt x="80368" y="116086"/>
                </a:lnTo>
                <a:lnTo>
                  <a:pt x="8036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0" name="Freeform 31819"/>
          <p:cNvSpPr/>
          <p:nvPr/>
        </p:nvSpPr>
        <p:spPr bwMode="auto">
          <a:xfrm>
            <a:off x="1678781" y="4375546"/>
            <a:ext cx="35720" cy="53580"/>
          </a:xfrm>
          <a:custGeom>
            <a:avLst/>
            <a:gdLst/>
            <a:ahLst/>
            <a:cxnLst/>
            <a:rect l="0" t="0" r="0" b="0"/>
            <a:pathLst>
              <a:path w="35720" h="53580">
                <a:moveTo>
                  <a:pt x="8930" y="53579"/>
                </a:moveTo>
                <a:lnTo>
                  <a:pt x="0" y="53579"/>
                </a:lnTo>
                <a:lnTo>
                  <a:pt x="0" y="44649"/>
                </a:lnTo>
                <a:lnTo>
                  <a:pt x="0" y="44649"/>
                </a:lnTo>
                <a:lnTo>
                  <a:pt x="0" y="35719"/>
                </a:lnTo>
                <a:lnTo>
                  <a:pt x="8930" y="26790"/>
                </a:lnTo>
                <a:lnTo>
                  <a:pt x="17860" y="1786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1" name="Freeform 31820"/>
          <p:cNvSpPr/>
          <p:nvPr/>
        </p:nvSpPr>
        <p:spPr bwMode="auto">
          <a:xfrm>
            <a:off x="1839516" y="4348757"/>
            <a:ext cx="160735" cy="232173"/>
          </a:xfrm>
          <a:custGeom>
            <a:avLst/>
            <a:gdLst/>
            <a:ahLst/>
            <a:cxnLst/>
            <a:rect l="0" t="0" r="0" b="0"/>
            <a:pathLst>
              <a:path w="160735" h="232173">
                <a:moveTo>
                  <a:pt x="44648" y="0"/>
                </a:moveTo>
                <a:lnTo>
                  <a:pt x="35718" y="0"/>
                </a:lnTo>
                <a:lnTo>
                  <a:pt x="26789" y="0"/>
                </a:lnTo>
                <a:lnTo>
                  <a:pt x="17859" y="8930"/>
                </a:lnTo>
                <a:lnTo>
                  <a:pt x="8929" y="17860"/>
                </a:lnTo>
                <a:lnTo>
                  <a:pt x="0" y="35719"/>
                </a:lnTo>
                <a:lnTo>
                  <a:pt x="0" y="62508"/>
                </a:lnTo>
                <a:lnTo>
                  <a:pt x="0" y="89297"/>
                </a:lnTo>
                <a:lnTo>
                  <a:pt x="0" y="116086"/>
                </a:lnTo>
                <a:lnTo>
                  <a:pt x="0" y="133946"/>
                </a:lnTo>
                <a:lnTo>
                  <a:pt x="17859" y="142875"/>
                </a:lnTo>
                <a:lnTo>
                  <a:pt x="26789" y="142875"/>
                </a:lnTo>
                <a:lnTo>
                  <a:pt x="53578" y="133946"/>
                </a:lnTo>
                <a:lnTo>
                  <a:pt x="80367" y="125016"/>
                </a:lnTo>
                <a:lnTo>
                  <a:pt x="107156" y="116086"/>
                </a:lnTo>
                <a:lnTo>
                  <a:pt x="133945" y="107157"/>
                </a:lnTo>
                <a:lnTo>
                  <a:pt x="142875" y="107157"/>
                </a:lnTo>
                <a:lnTo>
                  <a:pt x="160734" y="116086"/>
                </a:lnTo>
                <a:lnTo>
                  <a:pt x="160734" y="133946"/>
                </a:lnTo>
                <a:lnTo>
                  <a:pt x="151804" y="160735"/>
                </a:lnTo>
                <a:lnTo>
                  <a:pt x="133945" y="196454"/>
                </a:lnTo>
                <a:lnTo>
                  <a:pt x="116086" y="214313"/>
                </a:lnTo>
                <a:lnTo>
                  <a:pt x="107156" y="232172"/>
                </a:lnTo>
                <a:lnTo>
                  <a:pt x="89297" y="232172"/>
                </a:lnTo>
                <a:lnTo>
                  <a:pt x="89297" y="214313"/>
                </a:lnTo>
                <a:lnTo>
                  <a:pt x="80367" y="187524"/>
                </a:lnTo>
                <a:lnTo>
                  <a:pt x="8036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2" name="Freeform 31821"/>
          <p:cNvSpPr/>
          <p:nvPr/>
        </p:nvSpPr>
        <p:spPr bwMode="auto">
          <a:xfrm>
            <a:off x="2009180" y="4304109"/>
            <a:ext cx="107157" cy="160735"/>
          </a:xfrm>
          <a:custGeom>
            <a:avLst/>
            <a:gdLst/>
            <a:ahLst/>
            <a:cxnLst/>
            <a:rect l="0" t="0" r="0" b="0"/>
            <a:pathLst>
              <a:path w="107157" h="160735">
                <a:moveTo>
                  <a:pt x="53578" y="0"/>
                </a:moveTo>
                <a:lnTo>
                  <a:pt x="44648" y="0"/>
                </a:lnTo>
                <a:lnTo>
                  <a:pt x="35718" y="8930"/>
                </a:lnTo>
                <a:lnTo>
                  <a:pt x="17859" y="17859"/>
                </a:lnTo>
                <a:lnTo>
                  <a:pt x="0" y="26789"/>
                </a:lnTo>
                <a:lnTo>
                  <a:pt x="0" y="35719"/>
                </a:lnTo>
                <a:lnTo>
                  <a:pt x="0" y="35719"/>
                </a:lnTo>
                <a:lnTo>
                  <a:pt x="8929" y="44648"/>
                </a:lnTo>
                <a:lnTo>
                  <a:pt x="26789" y="35719"/>
                </a:lnTo>
                <a:lnTo>
                  <a:pt x="44648" y="35719"/>
                </a:lnTo>
                <a:lnTo>
                  <a:pt x="62508" y="35719"/>
                </a:lnTo>
                <a:lnTo>
                  <a:pt x="80367" y="35719"/>
                </a:lnTo>
                <a:lnTo>
                  <a:pt x="98226" y="44648"/>
                </a:lnTo>
                <a:lnTo>
                  <a:pt x="107156" y="53578"/>
                </a:lnTo>
                <a:lnTo>
                  <a:pt x="107156" y="71437"/>
                </a:lnTo>
                <a:lnTo>
                  <a:pt x="107156" y="98227"/>
                </a:lnTo>
                <a:lnTo>
                  <a:pt x="98226" y="116086"/>
                </a:lnTo>
                <a:lnTo>
                  <a:pt x="89297" y="142875"/>
                </a:lnTo>
                <a:lnTo>
                  <a:pt x="71437" y="160734"/>
                </a:lnTo>
                <a:lnTo>
                  <a:pt x="62508" y="160734"/>
                </a:lnTo>
                <a:lnTo>
                  <a:pt x="53578" y="16073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3" name="Freeform 31822"/>
          <p:cNvSpPr/>
          <p:nvPr/>
        </p:nvSpPr>
        <p:spPr bwMode="auto">
          <a:xfrm>
            <a:off x="2339578" y="4089796"/>
            <a:ext cx="285751" cy="178595"/>
          </a:xfrm>
          <a:custGeom>
            <a:avLst/>
            <a:gdLst/>
            <a:ahLst/>
            <a:cxnLst/>
            <a:rect l="0" t="0" r="0" b="0"/>
            <a:pathLst>
              <a:path w="285751" h="178595">
                <a:moveTo>
                  <a:pt x="0" y="80368"/>
                </a:moveTo>
                <a:lnTo>
                  <a:pt x="0" y="89297"/>
                </a:lnTo>
                <a:lnTo>
                  <a:pt x="8930" y="107157"/>
                </a:lnTo>
                <a:lnTo>
                  <a:pt x="17860" y="125016"/>
                </a:lnTo>
                <a:lnTo>
                  <a:pt x="26789" y="142875"/>
                </a:lnTo>
                <a:lnTo>
                  <a:pt x="35719" y="160735"/>
                </a:lnTo>
                <a:lnTo>
                  <a:pt x="53578" y="169665"/>
                </a:lnTo>
                <a:lnTo>
                  <a:pt x="62508" y="178594"/>
                </a:lnTo>
                <a:lnTo>
                  <a:pt x="80367" y="178594"/>
                </a:lnTo>
                <a:lnTo>
                  <a:pt x="89297" y="169665"/>
                </a:lnTo>
                <a:lnTo>
                  <a:pt x="98227" y="160735"/>
                </a:lnTo>
                <a:lnTo>
                  <a:pt x="107156" y="133946"/>
                </a:lnTo>
                <a:lnTo>
                  <a:pt x="107156" y="98227"/>
                </a:lnTo>
                <a:lnTo>
                  <a:pt x="107156" y="71438"/>
                </a:lnTo>
                <a:lnTo>
                  <a:pt x="98227" y="35719"/>
                </a:lnTo>
                <a:lnTo>
                  <a:pt x="98227" y="17860"/>
                </a:lnTo>
                <a:lnTo>
                  <a:pt x="89297" y="0"/>
                </a:lnTo>
                <a:lnTo>
                  <a:pt x="98227" y="8930"/>
                </a:lnTo>
                <a:lnTo>
                  <a:pt x="98227" y="17860"/>
                </a:lnTo>
                <a:lnTo>
                  <a:pt x="107156" y="44649"/>
                </a:lnTo>
                <a:lnTo>
                  <a:pt x="116086" y="71438"/>
                </a:lnTo>
                <a:lnTo>
                  <a:pt x="116086" y="98227"/>
                </a:lnTo>
                <a:lnTo>
                  <a:pt x="125016" y="116086"/>
                </a:lnTo>
                <a:lnTo>
                  <a:pt x="133945" y="133946"/>
                </a:lnTo>
                <a:lnTo>
                  <a:pt x="142875" y="142875"/>
                </a:lnTo>
                <a:lnTo>
                  <a:pt x="142875" y="142875"/>
                </a:lnTo>
                <a:lnTo>
                  <a:pt x="142875" y="125016"/>
                </a:lnTo>
                <a:lnTo>
                  <a:pt x="151805" y="107157"/>
                </a:lnTo>
                <a:lnTo>
                  <a:pt x="160735" y="80368"/>
                </a:lnTo>
                <a:lnTo>
                  <a:pt x="169664" y="53579"/>
                </a:lnTo>
                <a:lnTo>
                  <a:pt x="178594" y="44649"/>
                </a:lnTo>
                <a:lnTo>
                  <a:pt x="196453" y="35719"/>
                </a:lnTo>
                <a:lnTo>
                  <a:pt x="214313" y="44649"/>
                </a:lnTo>
                <a:lnTo>
                  <a:pt x="232172" y="53579"/>
                </a:lnTo>
                <a:lnTo>
                  <a:pt x="250031" y="71438"/>
                </a:lnTo>
                <a:lnTo>
                  <a:pt x="258961" y="80368"/>
                </a:lnTo>
                <a:lnTo>
                  <a:pt x="267891" y="89297"/>
                </a:lnTo>
                <a:lnTo>
                  <a:pt x="276820" y="89297"/>
                </a:lnTo>
                <a:lnTo>
                  <a:pt x="276820" y="89297"/>
                </a:lnTo>
                <a:lnTo>
                  <a:pt x="285750" y="80368"/>
                </a:lnTo>
                <a:lnTo>
                  <a:pt x="285750" y="53579"/>
                </a:lnTo>
                <a:lnTo>
                  <a:pt x="276820" y="17860"/>
                </a:lnTo>
                <a:lnTo>
                  <a:pt x="27682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4" name="Freeform 31823"/>
          <p:cNvSpPr/>
          <p:nvPr/>
        </p:nvSpPr>
        <p:spPr bwMode="auto">
          <a:xfrm>
            <a:off x="2286000" y="3929062"/>
            <a:ext cx="53579" cy="53579"/>
          </a:xfrm>
          <a:custGeom>
            <a:avLst/>
            <a:gdLst/>
            <a:ahLst/>
            <a:cxnLst/>
            <a:rect l="0" t="0" r="0" b="0"/>
            <a:pathLst>
              <a:path w="53579" h="53579">
                <a:moveTo>
                  <a:pt x="0" y="53578"/>
                </a:moveTo>
                <a:lnTo>
                  <a:pt x="0" y="44649"/>
                </a:lnTo>
                <a:lnTo>
                  <a:pt x="0" y="35719"/>
                </a:lnTo>
                <a:lnTo>
                  <a:pt x="0" y="26789"/>
                </a:lnTo>
                <a:lnTo>
                  <a:pt x="8930" y="8930"/>
                </a:lnTo>
                <a:lnTo>
                  <a:pt x="17859" y="8930"/>
                </a:lnTo>
                <a:lnTo>
                  <a:pt x="35719" y="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5" name="Freeform 31824"/>
          <p:cNvSpPr/>
          <p:nvPr/>
        </p:nvSpPr>
        <p:spPr bwMode="auto">
          <a:xfrm>
            <a:off x="2803922" y="3750468"/>
            <a:ext cx="133946" cy="187525"/>
          </a:xfrm>
          <a:custGeom>
            <a:avLst/>
            <a:gdLst/>
            <a:ahLst/>
            <a:cxnLst/>
            <a:rect l="0" t="0" r="0" b="0"/>
            <a:pathLst>
              <a:path w="133946" h="187525">
                <a:moveTo>
                  <a:pt x="0" y="44649"/>
                </a:moveTo>
                <a:lnTo>
                  <a:pt x="0" y="53578"/>
                </a:lnTo>
                <a:lnTo>
                  <a:pt x="0" y="53578"/>
                </a:lnTo>
                <a:lnTo>
                  <a:pt x="0" y="62508"/>
                </a:lnTo>
                <a:lnTo>
                  <a:pt x="8930" y="71438"/>
                </a:lnTo>
                <a:lnTo>
                  <a:pt x="26789" y="89297"/>
                </a:lnTo>
                <a:lnTo>
                  <a:pt x="44648" y="116086"/>
                </a:lnTo>
                <a:lnTo>
                  <a:pt x="62508" y="133946"/>
                </a:lnTo>
                <a:lnTo>
                  <a:pt x="89297" y="160735"/>
                </a:lnTo>
                <a:lnTo>
                  <a:pt x="107156" y="178594"/>
                </a:lnTo>
                <a:lnTo>
                  <a:pt x="116086" y="187524"/>
                </a:lnTo>
                <a:lnTo>
                  <a:pt x="125016" y="187524"/>
                </a:lnTo>
                <a:lnTo>
                  <a:pt x="133945" y="178594"/>
                </a:lnTo>
                <a:lnTo>
                  <a:pt x="133945" y="160735"/>
                </a:lnTo>
                <a:lnTo>
                  <a:pt x="133945" y="133946"/>
                </a:lnTo>
                <a:lnTo>
                  <a:pt x="125016" y="107157"/>
                </a:lnTo>
                <a:lnTo>
                  <a:pt x="125016" y="71438"/>
                </a:lnTo>
                <a:lnTo>
                  <a:pt x="125016" y="44649"/>
                </a:lnTo>
                <a:lnTo>
                  <a:pt x="125016" y="1786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6" name="Freeform 31825"/>
          <p:cNvSpPr/>
          <p:nvPr/>
        </p:nvSpPr>
        <p:spPr bwMode="auto">
          <a:xfrm>
            <a:off x="2991445" y="3777257"/>
            <a:ext cx="62509" cy="71439"/>
          </a:xfrm>
          <a:custGeom>
            <a:avLst/>
            <a:gdLst/>
            <a:ahLst/>
            <a:cxnLst/>
            <a:rect l="0" t="0" r="0" b="0"/>
            <a:pathLst>
              <a:path w="62509" h="71439">
                <a:moveTo>
                  <a:pt x="26789" y="17860"/>
                </a:moveTo>
                <a:lnTo>
                  <a:pt x="26789" y="17860"/>
                </a:lnTo>
                <a:lnTo>
                  <a:pt x="17860" y="8930"/>
                </a:lnTo>
                <a:lnTo>
                  <a:pt x="8930" y="8930"/>
                </a:lnTo>
                <a:lnTo>
                  <a:pt x="8930" y="0"/>
                </a:lnTo>
                <a:lnTo>
                  <a:pt x="0" y="0"/>
                </a:lnTo>
                <a:lnTo>
                  <a:pt x="0" y="0"/>
                </a:lnTo>
                <a:lnTo>
                  <a:pt x="8930" y="17860"/>
                </a:lnTo>
                <a:lnTo>
                  <a:pt x="17860" y="26789"/>
                </a:lnTo>
                <a:lnTo>
                  <a:pt x="35719" y="44649"/>
                </a:lnTo>
                <a:lnTo>
                  <a:pt x="44649" y="53579"/>
                </a:lnTo>
                <a:lnTo>
                  <a:pt x="53578" y="62508"/>
                </a:lnTo>
                <a:lnTo>
                  <a:pt x="62508" y="71438"/>
                </a:lnTo>
                <a:lnTo>
                  <a:pt x="62508" y="62508"/>
                </a:lnTo>
                <a:lnTo>
                  <a:pt x="62508" y="44649"/>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7" name="Freeform 31826"/>
          <p:cNvSpPr/>
          <p:nvPr/>
        </p:nvSpPr>
        <p:spPr bwMode="auto">
          <a:xfrm>
            <a:off x="2955727" y="3616523"/>
            <a:ext cx="53579" cy="17860"/>
          </a:xfrm>
          <a:custGeom>
            <a:avLst/>
            <a:gdLst/>
            <a:ahLst/>
            <a:cxnLst/>
            <a:rect l="0" t="0" r="0" b="0"/>
            <a:pathLst>
              <a:path w="53579" h="17860">
                <a:moveTo>
                  <a:pt x="0" y="0"/>
                </a:moveTo>
                <a:lnTo>
                  <a:pt x="0" y="0"/>
                </a:lnTo>
                <a:lnTo>
                  <a:pt x="0" y="8930"/>
                </a:lnTo>
                <a:lnTo>
                  <a:pt x="0" y="8930"/>
                </a:lnTo>
                <a:lnTo>
                  <a:pt x="0" y="17859"/>
                </a:lnTo>
                <a:lnTo>
                  <a:pt x="0" y="17859"/>
                </a:lnTo>
                <a:lnTo>
                  <a:pt x="8929" y="17859"/>
                </a:lnTo>
                <a:lnTo>
                  <a:pt x="17859" y="17859"/>
                </a:lnTo>
                <a:lnTo>
                  <a:pt x="35718" y="17859"/>
                </a:lnTo>
                <a:lnTo>
                  <a:pt x="53578" y="8930"/>
                </a:lnTo>
                <a:lnTo>
                  <a:pt x="5357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8" name="Freeform 31827"/>
          <p:cNvSpPr/>
          <p:nvPr/>
        </p:nvSpPr>
        <p:spPr bwMode="auto">
          <a:xfrm>
            <a:off x="3170039" y="3562945"/>
            <a:ext cx="98228" cy="196454"/>
          </a:xfrm>
          <a:custGeom>
            <a:avLst/>
            <a:gdLst/>
            <a:ahLst/>
            <a:cxnLst/>
            <a:rect l="0" t="0" r="0" b="0"/>
            <a:pathLst>
              <a:path w="98228" h="196454">
                <a:moveTo>
                  <a:pt x="8930" y="80367"/>
                </a:moveTo>
                <a:lnTo>
                  <a:pt x="0" y="89297"/>
                </a:lnTo>
                <a:lnTo>
                  <a:pt x="0" y="98226"/>
                </a:lnTo>
                <a:lnTo>
                  <a:pt x="0" y="116086"/>
                </a:lnTo>
                <a:lnTo>
                  <a:pt x="8930" y="142875"/>
                </a:lnTo>
                <a:lnTo>
                  <a:pt x="8930" y="160734"/>
                </a:lnTo>
                <a:lnTo>
                  <a:pt x="17859" y="178594"/>
                </a:lnTo>
                <a:lnTo>
                  <a:pt x="26789" y="187523"/>
                </a:lnTo>
                <a:lnTo>
                  <a:pt x="35719" y="196453"/>
                </a:lnTo>
                <a:lnTo>
                  <a:pt x="35719" y="187523"/>
                </a:lnTo>
                <a:lnTo>
                  <a:pt x="35719" y="178594"/>
                </a:lnTo>
                <a:lnTo>
                  <a:pt x="35719" y="160734"/>
                </a:lnTo>
                <a:lnTo>
                  <a:pt x="35719" y="133945"/>
                </a:lnTo>
                <a:lnTo>
                  <a:pt x="44649" y="107156"/>
                </a:lnTo>
                <a:lnTo>
                  <a:pt x="53578" y="71437"/>
                </a:lnTo>
                <a:lnTo>
                  <a:pt x="62508" y="44648"/>
                </a:lnTo>
                <a:lnTo>
                  <a:pt x="71438" y="26789"/>
                </a:lnTo>
                <a:lnTo>
                  <a:pt x="80367" y="8930"/>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9" name="Freeform 31828"/>
          <p:cNvSpPr/>
          <p:nvPr/>
        </p:nvSpPr>
        <p:spPr bwMode="auto">
          <a:xfrm>
            <a:off x="3321844" y="3295054"/>
            <a:ext cx="125016" cy="401837"/>
          </a:xfrm>
          <a:custGeom>
            <a:avLst/>
            <a:gdLst/>
            <a:ahLst/>
            <a:cxnLst/>
            <a:rect l="0" t="0" r="0" b="0"/>
            <a:pathLst>
              <a:path w="125016" h="401837">
                <a:moveTo>
                  <a:pt x="8929" y="0"/>
                </a:moveTo>
                <a:lnTo>
                  <a:pt x="8929" y="0"/>
                </a:lnTo>
                <a:lnTo>
                  <a:pt x="8929" y="8930"/>
                </a:lnTo>
                <a:lnTo>
                  <a:pt x="0" y="26789"/>
                </a:lnTo>
                <a:lnTo>
                  <a:pt x="0" y="62508"/>
                </a:lnTo>
                <a:lnTo>
                  <a:pt x="8929" y="116086"/>
                </a:lnTo>
                <a:lnTo>
                  <a:pt x="17859" y="169664"/>
                </a:lnTo>
                <a:lnTo>
                  <a:pt x="35719" y="232172"/>
                </a:lnTo>
                <a:lnTo>
                  <a:pt x="53578" y="294680"/>
                </a:lnTo>
                <a:lnTo>
                  <a:pt x="71437" y="339328"/>
                </a:lnTo>
                <a:lnTo>
                  <a:pt x="89297" y="375047"/>
                </a:lnTo>
                <a:lnTo>
                  <a:pt x="107156" y="392907"/>
                </a:lnTo>
                <a:lnTo>
                  <a:pt x="116086" y="401836"/>
                </a:lnTo>
                <a:lnTo>
                  <a:pt x="125015" y="401836"/>
                </a:lnTo>
                <a:lnTo>
                  <a:pt x="116086" y="401836"/>
                </a:lnTo>
                <a:lnTo>
                  <a:pt x="107156" y="383977"/>
                </a:lnTo>
                <a:lnTo>
                  <a:pt x="89297" y="366117"/>
                </a:lnTo>
                <a:lnTo>
                  <a:pt x="62508" y="348258"/>
                </a:lnTo>
                <a:lnTo>
                  <a:pt x="62508"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0" name="Freeform 31829"/>
          <p:cNvSpPr/>
          <p:nvPr/>
        </p:nvSpPr>
        <p:spPr bwMode="auto">
          <a:xfrm>
            <a:off x="3232547" y="3473648"/>
            <a:ext cx="383977" cy="125017"/>
          </a:xfrm>
          <a:custGeom>
            <a:avLst/>
            <a:gdLst/>
            <a:ahLst/>
            <a:cxnLst/>
            <a:rect l="0" t="0" r="0" b="0"/>
            <a:pathLst>
              <a:path w="383977" h="125017">
                <a:moveTo>
                  <a:pt x="0" y="98227"/>
                </a:moveTo>
                <a:lnTo>
                  <a:pt x="8930" y="98227"/>
                </a:lnTo>
                <a:lnTo>
                  <a:pt x="17859" y="98227"/>
                </a:lnTo>
                <a:lnTo>
                  <a:pt x="35719" y="89297"/>
                </a:lnTo>
                <a:lnTo>
                  <a:pt x="62508" y="89297"/>
                </a:lnTo>
                <a:lnTo>
                  <a:pt x="98226" y="71438"/>
                </a:lnTo>
                <a:lnTo>
                  <a:pt x="133945" y="62508"/>
                </a:lnTo>
                <a:lnTo>
                  <a:pt x="160734" y="44648"/>
                </a:lnTo>
                <a:lnTo>
                  <a:pt x="187523" y="35719"/>
                </a:lnTo>
                <a:lnTo>
                  <a:pt x="205383" y="26789"/>
                </a:lnTo>
                <a:lnTo>
                  <a:pt x="214312" y="17859"/>
                </a:lnTo>
                <a:lnTo>
                  <a:pt x="214312" y="8930"/>
                </a:lnTo>
                <a:lnTo>
                  <a:pt x="214312" y="8930"/>
                </a:lnTo>
                <a:lnTo>
                  <a:pt x="214312" y="8930"/>
                </a:lnTo>
                <a:lnTo>
                  <a:pt x="205383" y="8930"/>
                </a:lnTo>
                <a:lnTo>
                  <a:pt x="205383" y="26789"/>
                </a:lnTo>
                <a:lnTo>
                  <a:pt x="214312" y="44648"/>
                </a:lnTo>
                <a:lnTo>
                  <a:pt x="214312" y="71438"/>
                </a:lnTo>
                <a:lnTo>
                  <a:pt x="223242" y="89297"/>
                </a:lnTo>
                <a:lnTo>
                  <a:pt x="241101" y="107156"/>
                </a:lnTo>
                <a:lnTo>
                  <a:pt x="250031" y="116086"/>
                </a:lnTo>
                <a:lnTo>
                  <a:pt x="258961" y="125016"/>
                </a:lnTo>
                <a:lnTo>
                  <a:pt x="267891" y="116086"/>
                </a:lnTo>
                <a:lnTo>
                  <a:pt x="276820" y="116086"/>
                </a:lnTo>
                <a:lnTo>
                  <a:pt x="276820" y="98227"/>
                </a:lnTo>
                <a:lnTo>
                  <a:pt x="285750" y="80367"/>
                </a:lnTo>
                <a:lnTo>
                  <a:pt x="285750" y="62508"/>
                </a:lnTo>
                <a:lnTo>
                  <a:pt x="285750" y="35719"/>
                </a:lnTo>
                <a:lnTo>
                  <a:pt x="285750" y="17859"/>
                </a:lnTo>
                <a:lnTo>
                  <a:pt x="285750" y="0"/>
                </a:lnTo>
                <a:lnTo>
                  <a:pt x="294680" y="0"/>
                </a:lnTo>
                <a:lnTo>
                  <a:pt x="303609" y="8930"/>
                </a:lnTo>
                <a:lnTo>
                  <a:pt x="321469" y="26789"/>
                </a:lnTo>
                <a:lnTo>
                  <a:pt x="330398" y="35719"/>
                </a:lnTo>
                <a:lnTo>
                  <a:pt x="339328" y="62508"/>
                </a:lnTo>
                <a:lnTo>
                  <a:pt x="348258" y="71438"/>
                </a:lnTo>
                <a:lnTo>
                  <a:pt x="357187" y="80367"/>
                </a:lnTo>
                <a:lnTo>
                  <a:pt x="366117" y="80367"/>
                </a:lnTo>
                <a:lnTo>
                  <a:pt x="375047" y="71438"/>
                </a:lnTo>
                <a:lnTo>
                  <a:pt x="383976" y="53578"/>
                </a:lnTo>
                <a:lnTo>
                  <a:pt x="38397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1" name="Freeform 31830"/>
          <p:cNvSpPr/>
          <p:nvPr/>
        </p:nvSpPr>
        <p:spPr bwMode="auto">
          <a:xfrm>
            <a:off x="3607594" y="3143250"/>
            <a:ext cx="178595" cy="383977"/>
          </a:xfrm>
          <a:custGeom>
            <a:avLst/>
            <a:gdLst/>
            <a:ahLst/>
            <a:cxnLst/>
            <a:rect l="0" t="0" r="0" b="0"/>
            <a:pathLst>
              <a:path w="178595" h="383977">
                <a:moveTo>
                  <a:pt x="26789" y="258961"/>
                </a:moveTo>
                <a:lnTo>
                  <a:pt x="17859" y="276820"/>
                </a:lnTo>
                <a:lnTo>
                  <a:pt x="17859" y="294679"/>
                </a:lnTo>
                <a:lnTo>
                  <a:pt x="8929" y="321468"/>
                </a:lnTo>
                <a:lnTo>
                  <a:pt x="0" y="348257"/>
                </a:lnTo>
                <a:lnTo>
                  <a:pt x="8929" y="366117"/>
                </a:lnTo>
                <a:lnTo>
                  <a:pt x="8929" y="383976"/>
                </a:lnTo>
                <a:lnTo>
                  <a:pt x="17859" y="383976"/>
                </a:lnTo>
                <a:lnTo>
                  <a:pt x="26789" y="383976"/>
                </a:lnTo>
                <a:lnTo>
                  <a:pt x="44648" y="366117"/>
                </a:lnTo>
                <a:lnTo>
                  <a:pt x="53578" y="339328"/>
                </a:lnTo>
                <a:lnTo>
                  <a:pt x="62508" y="321468"/>
                </a:lnTo>
                <a:lnTo>
                  <a:pt x="71437" y="294679"/>
                </a:lnTo>
                <a:lnTo>
                  <a:pt x="71437" y="276820"/>
                </a:lnTo>
                <a:lnTo>
                  <a:pt x="80367" y="267890"/>
                </a:lnTo>
                <a:lnTo>
                  <a:pt x="80367" y="267890"/>
                </a:lnTo>
                <a:lnTo>
                  <a:pt x="89297" y="276820"/>
                </a:lnTo>
                <a:lnTo>
                  <a:pt x="89297" y="294679"/>
                </a:lnTo>
                <a:lnTo>
                  <a:pt x="98226" y="303609"/>
                </a:lnTo>
                <a:lnTo>
                  <a:pt x="107156" y="321468"/>
                </a:lnTo>
                <a:lnTo>
                  <a:pt x="116086" y="330398"/>
                </a:lnTo>
                <a:lnTo>
                  <a:pt x="125015" y="339328"/>
                </a:lnTo>
                <a:lnTo>
                  <a:pt x="133945" y="330398"/>
                </a:lnTo>
                <a:lnTo>
                  <a:pt x="142875" y="321468"/>
                </a:lnTo>
                <a:lnTo>
                  <a:pt x="151804" y="303609"/>
                </a:lnTo>
                <a:lnTo>
                  <a:pt x="160734" y="276820"/>
                </a:lnTo>
                <a:lnTo>
                  <a:pt x="169664" y="232171"/>
                </a:lnTo>
                <a:lnTo>
                  <a:pt x="178594" y="196453"/>
                </a:lnTo>
                <a:lnTo>
                  <a:pt x="178594" y="142875"/>
                </a:lnTo>
                <a:lnTo>
                  <a:pt x="178594" y="89296"/>
                </a:lnTo>
                <a:lnTo>
                  <a:pt x="169664" y="44648"/>
                </a:lnTo>
                <a:lnTo>
                  <a:pt x="169664" y="17859"/>
                </a:lnTo>
                <a:lnTo>
                  <a:pt x="160734" y="0"/>
                </a:lnTo>
                <a:lnTo>
                  <a:pt x="151804" y="0"/>
                </a:lnTo>
                <a:lnTo>
                  <a:pt x="142875" y="8929"/>
                </a:lnTo>
                <a:lnTo>
                  <a:pt x="133945" y="35718"/>
                </a:lnTo>
                <a:lnTo>
                  <a:pt x="133945" y="62507"/>
                </a:lnTo>
                <a:lnTo>
                  <a:pt x="133945" y="98226"/>
                </a:lnTo>
                <a:lnTo>
                  <a:pt x="133945" y="142875"/>
                </a:lnTo>
                <a:lnTo>
                  <a:pt x="142875" y="178593"/>
                </a:lnTo>
                <a:lnTo>
                  <a:pt x="142875" y="214312"/>
                </a:lnTo>
                <a:lnTo>
                  <a:pt x="151804" y="258961"/>
                </a:lnTo>
                <a:lnTo>
                  <a:pt x="151804"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2" name="Freeform 31831"/>
          <p:cNvSpPr/>
          <p:nvPr/>
        </p:nvSpPr>
        <p:spPr bwMode="auto">
          <a:xfrm>
            <a:off x="3071813" y="3893343"/>
            <a:ext cx="285751" cy="303611"/>
          </a:xfrm>
          <a:custGeom>
            <a:avLst/>
            <a:gdLst/>
            <a:ahLst/>
            <a:cxnLst/>
            <a:rect l="0" t="0" r="0" b="0"/>
            <a:pathLst>
              <a:path w="285751" h="303611">
                <a:moveTo>
                  <a:pt x="0" y="116086"/>
                </a:moveTo>
                <a:lnTo>
                  <a:pt x="0" y="116086"/>
                </a:lnTo>
                <a:lnTo>
                  <a:pt x="8929" y="125016"/>
                </a:lnTo>
                <a:lnTo>
                  <a:pt x="17859" y="142875"/>
                </a:lnTo>
                <a:lnTo>
                  <a:pt x="26789" y="169664"/>
                </a:lnTo>
                <a:lnTo>
                  <a:pt x="44648" y="196453"/>
                </a:lnTo>
                <a:lnTo>
                  <a:pt x="53578" y="232172"/>
                </a:lnTo>
                <a:lnTo>
                  <a:pt x="71437" y="258961"/>
                </a:lnTo>
                <a:lnTo>
                  <a:pt x="80367" y="285750"/>
                </a:lnTo>
                <a:lnTo>
                  <a:pt x="89296" y="294680"/>
                </a:lnTo>
                <a:lnTo>
                  <a:pt x="89296" y="303610"/>
                </a:lnTo>
                <a:lnTo>
                  <a:pt x="89296" y="303610"/>
                </a:lnTo>
                <a:lnTo>
                  <a:pt x="89296" y="276821"/>
                </a:lnTo>
                <a:lnTo>
                  <a:pt x="80367" y="250032"/>
                </a:lnTo>
                <a:lnTo>
                  <a:pt x="71437" y="205383"/>
                </a:lnTo>
                <a:lnTo>
                  <a:pt x="53578" y="160735"/>
                </a:lnTo>
                <a:lnTo>
                  <a:pt x="44648" y="107157"/>
                </a:lnTo>
                <a:lnTo>
                  <a:pt x="35718" y="71438"/>
                </a:lnTo>
                <a:lnTo>
                  <a:pt x="35718" y="53578"/>
                </a:lnTo>
                <a:lnTo>
                  <a:pt x="44648" y="53578"/>
                </a:lnTo>
                <a:lnTo>
                  <a:pt x="62507" y="71438"/>
                </a:lnTo>
                <a:lnTo>
                  <a:pt x="89296" y="107157"/>
                </a:lnTo>
                <a:lnTo>
                  <a:pt x="107156" y="142875"/>
                </a:lnTo>
                <a:lnTo>
                  <a:pt x="133945" y="178594"/>
                </a:lnTo>
                <a:lnTo>
                  <a:pt x="151804" y="214313"/>
                </a:lnTo>
                <a:lnTo>
                  <a:pt x="169664" y="232172"/>
                </a:lnTo>
                <a:lnTo>
                  <a:pt x="169664" y="250032"/>
                </a:lnTo>
                <a:lnTo>
                  <a:pt x="178593" y="250032"/>
                </a:lnTo>
                <a:lnTo>
                  <a:pt x="178593" y="232172"/>
                </a:lnTo>
                <a:lnTo>
                  <a:pt x="178593" y="205383"/>
                </a:lnTo>
                <a:lnTo>
                  <a:pt x="169664" y="160735"/>
                </a:lnTo>
                <a:lnTo>
                  <a:pt x="160734" y="116086"/>
                </a:lnTo>
                <a:lnTo>
                  <a:pt x="151804" y="62508"/>
                </a:lnTo>
                <a:lnTo>
                  <a:pt x="142875" y="26789"/>
                </a:lnTo>
                <a:lnTo>
                  <a:pt x="142875" y="0"/>
                </a:lnTo>
                <a:lnTo>
                  <a:pt x="151804" y="0"/>
                </a:lnTo>
                <a:lnTo>
                  <a:pt x="160734" y="17860"/>
                </a:lnTo>
                <a:lnTo>
                  <a:pt x="178593" y="53578"/>
                </a:lnTo>
                <a:lnTo>
                  <a:pt x="196453" y="89297"/>
                </a:lnTo>
                <a:lnTo>
                  <a:pt x="214312" y="125016"/>
                </a:lnTo>
                <a:lnTo>
                  <a:pt x="232171" y="160735"/>
                </a:lnTo>
                <a:lnTo>
                  <a:pt x="250031" y="178594"/>
                </a:lnTo>
                <a:lnTo>
                  <a:pt x="267890" y="187524"/>
                </a:lnTo>
                <a:lnTo>
                  <a:pt x="276820" y="178594"/>
                </a:lnTo>
                <a:lnTo>
                  <a:pt x="285750" y="160735"/>
                </a:lnTo>
                <a:lnTo>
                  <a:pt x="28575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3" name="Freeform 31832"/>
          <p:cNvSpPr/>
          <p:nvPr/>
        </p:nvSpPr>
        <p:spPr bwMode="auto">
          <a:xfrm>
            <a:off x="3330773" y="3937992"/>
            <a:ext cx="17861" cy="44649"/>
          </a:xfrm>
          <a:custGeom>
            <a:avLst/>
            <a:gdLst/>
            <a:ahLst/>
            <a:cxnLst/>
            <a:rect l="0" t="0" r="0" b="0"/>
            <a:pathLst>
              <a:path w="17861" h="44649">
                <a:moveTo>
                  <a:pt x="17860" y="44648"/>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4" name="Freeform 31833"/>
          <p:cNvSpPr/>
          <p:nvPr/>
        </p:nvSpPr>
        <p:spPr bwMode="auto">
          <a:xfrm>
            <a:off x="3357563" y="3509367"/>
            <a:ext cx="732235" cy="526852"/>
          </a:xfrm>
          <a:custGeom>
            <a:avLst/>
            <a:gdLst/>
            <a:ahLst/>
            <a:cxnLst/>
            <a:rect l="0" t="0" r="0" b="0"/>
            <a:pathLst>
              <a:path w="732235" h="526852">
                <a:moveTo>
                  <a:pt x="0" y="419695"/>
                </a:moveTo>
                <a:lnTo>
                  <a:pt x="0" y="428625"/>
                </a:lnTo>
                <a:lnTo>
                  <a:pt x="0" y="446484"/>
                </a:lnTo>
                <a:lnTo>
                  <a:pt x="0" y="464344"/>
                </a:lnTo>
                <a:lnTo>
                  <a:pt x="8929" y="482203"/>
                </a:lnTo>
                <a:lnTo>
                  <a:pt x="17859" y="491133"/>
                </a:lnTo>
                <a:lnTo>
                  <a:pt x="26789" y="491133"/>
                </a:lnTo>
                <a:lnTo>
                  <a:pt x="35718" y="482203"/>
                </a:lnTo>
                <a:lnTo>
                  <a:pt x="53578" y="464344"/>
                </a:lnTo>
                <a:lnTo>
                  <a:pt x="62507" y="446484"/>
                </a:lnTo>
                <a:lnTo>
                  <a:pt x="71437" y="410765"/>
                </a:lnTo>
                <a:lnTo>
                  <a:pt x="71437" y="383976"/>
                </a:lnTo>
                <a:lnTo>
                  <a:pt x="62507" y="357187"/>
                </a:lnTo>
                <a:lnTo>
                  <a:pt x="53578" y="339328"/>
                </a:lnTo>
                <a:lnTo>
                  <a:pt x="44648" y="330398"/>
                </a:lnTo>
                <a:lnTo>
                  <a:pt x="35718" y="339328"/>
                </a:lnTo>
                <a:lnTo>
                  <a:pt x="35718" y="366117"/>
                </a:lnTo>
                <a:lnTo>
                  <a:pt x="35718" y="392906"/>
                </a:lnTo>
                <a:lnTo>
                  <a:pt x="35718" y="428625"/>
                </a:lnTo>
                <a:lnTo>
                  <a:pt x="44648" y="464344"/>
                </a:lnTo>
                <a:lnTo>
                  <a:pt x="62507" y="491133"/>
                </a:lnTo>
                <a:lnTo>
                  <a:pt x="71437" y="517922"/>
                </a:lnTo>
                <a:lnTo>
                  <a:pt x="89296" y="526851"/>
                </a:lnTo>
                <a:lnTo>
                  <a:pt x="107156" y="526851"/>
                </a:lnTo>
                <a:lnTo>
                  <a:pt x="125015" y="517922"/>
                </a:lnTo>
                <a:lnTo>
                  <a:pt x="142875" y="500062"/>
                </a:lnTo>
                <a:lnTo>
                  <a:pt x="160734" y="473273"/>
                </a:lnTo>
                <a:lnTo>
                  <a:pt x="178593" y="437554"/>
                </a:lnTo>
                <a:lnTo>
                  <a:pt x="178593" y="392906"/>
                </a:lnTo>
                <a:lnTo>
                  <a:pt x="178593" y="348258"/>
                </a:lnTo>
                <a:lnTo>
                  <a:pt x="169664" y="312539"/>
                </a:lnTo>
                <a:lnTo>
                  <a:pt x="160734" y="285750"/>
                </a:lnTo>
                <a:lnTo>
                  <a:pt x="151804" y="276820"/>
                </a:lnTo>
                <a:lnTo>
                  <a:pt x="151804" y="285750"/>
                </a:lnTo>
                <a:lnTo>
                  <a:pt x="160734" y="303609"/>
                </a:lnTo>
                <a:lnTo>
                  <a:pt x="169664" y="339328"/>
                </a:lnTo>
                <a:lnTo>
                  <a:pt x="187523" y="375047"/>
                </a:lnTo>
                <a:lnTo>
                  <a:pt x="196453" y="401836"/>
                </a:lnTo>
                <a:lnTo>
                  <a:pt x="214312" y="428625"/>
                </a:lnTo>
                <a:lnTo>
                  <a:pt x="223242" y="455414"/>
                </a:lnTo>
                <a:lnTo>
                  <a:pt x="232171" y="464344"/>
                </a:lnTo>
                <a:lnTo>
                  <a:pt x="241101" y="473273"/>
                </a:lnTo>
                <a:lnTo>
                  <a:pt x="241101" y="464344"/>
                </a:lnTo>
                <a:lnTo>
                  <a:pt x="241101" y="446484"/>
                </a:lnTo>
                <a:lnTo>
                  <a:pt x="232171" y="428625"/>
                </a:lnTo>
                <a:lnTo>
                  <a:pt x="223242" y="383976"/>
                </a:lnTo>
                <a:lnTo>
                  <a:pt x="205382" y="339328"/>
                </a:lnTo>
                <a:lnTo>
                  <a:pt x="187523" y="303609"/>
                </a:lnTo>
                <a:lnTo>
                  <a:pt x="178593" y="267890"/>
                </a:lnTo>
                <a:lnTo>
                  <a:pt x="178593" y="241101"/>
                </a:lnTo>
                <a:lnTo>
                  <a:pt x="187523" y="241101"/>
                </a:lnTo>
                <a:lnTo>
                  <a:pt x="205382" y="250031"/>
                </a:lnTo>
                <a:lnTo>
                  <a:pt x="232171" y="276820"/>
                </a:lnTo>
                <a:lnTo>
                  <a:pt x="250031" y="303609"/>
                </a:lnTo>
                <a:lnTo>
                  <a:pt x="267890" y="339328"/>
                </a:lnTo>
                <a:lnTo>
                  <a:pt x="285750" y="366117"/>
                </a:lnTo>
                <a:lnTo>
                  <a:pt x="294679" y="383976"/>
                </a:lnTo>
                <a:lnTo>
                  <a:pt x="303609" y="401836"/>
                </a:lnTo>
                <a:lnTo>
                  <a:pt x="303609" y="401836"/>
                </a:lnTo>
                <a:lnTo>
                  <a:pt x="303609" y="392906"/>
                </a:lnTo>
                <a:lnTo>
                  <a:pt x="303609" y="375047"/>
                </a:lnTo>
                <a:lnTo>
                  <a:pt x="303609" y="348258"/>
                </a:lnTo>
                <a:lnTo>
                  <a:pt x="303609" y="303609"/>
                </a:lnTo>
                <a:lnTo>
                  <a:pt x="303609" y="267890"/>
                </a:lnTo>
                <a:lnTo>
                  <a:pt x="303609" y="223242"/>
                </a:lnTo>
                <a:lnTo>
                  <a:pt x="303609" y="205383"/>
                </a:lnTo>
                <a:lnTo>
                  <a:pt x="312539" y="205383"/>
                </a:lnTo>
                <a:lnTo>
                  <a:pt x="321468" y="214312"/>
                </a:lnTo>
                <a:lnTo>
                  <a:pt x="339328" y="241101"/>
                </a:lnTo>
                <a:lnTo>
                  <a:pt x="348257" y="276820"/>
                </a:lnTo>
                <a:lnTo>
                  <a:pt x="366117" y="312539"/>
                </a:lnTo>
                <a:lnTo>
                  <a:pt x="375046" y="348258"/>
                </a:lnTo>
                <a:lnTo>
                  <a:pt x="383976" y="375047"/>
                </a:lnTo>
                <a:lnTo>
                  <a:pt x="392906" y="383976"/>
                </a:lnTo>
                <a:lnTo>
                  <a:pt x="401835" y="392906"/>
                </a:lnTo>
                <a:lnTo>
                  <a:pt x="410765" y="383976"/>
                </a:lnTo>
                <a:lnTo>
                  <a:pt x="419695" y="357187"/>
                </a:lnTo>
                <a:lnTo>
                  <a:pt x="419695" y="330398"/>
                </a:lnTo>
                <a:lnTo>
                  <a:pt x="419695" y="294679"/>
                </a:lnTo>
                <a:lnTo>
                  <a:pt x="419695" y="250031"/>
                </a:lnTo>
                <a:lnTo>
                  <a:pt x="419695" y="223242"/>
                </a:lnTo>
                <a:lnTo>
                  <a:pt x="410765" y="196453"/>
                </a:lnTo>
                <a:lnTo>
                  <a:pt x="419695" y="196453"/>
                </a:lnTo>
                <a:lnTo>
                  <a:pt x="419695" y="205383"/>
                </a:lnTo>
                <a:lnTo>
                  <a:pt x="428625" y="223242"/>
                </a:lnTo>
                <a:lnTo>
                  <a:pt x="437554" y="250031"/>
                </a:lnTo>
                <a:lnTo>
                  <a:pt x="446484" y="276820"/>
                </a:lnTo>
                <a:lnTo>
                  <a:pt x="446484" y="294679"/>
                </a:lnTo>
                <a:lnTo>
                  <a:pt x="455414" y="303609"/>
                </a:lnTo>
                <a:lnTo>
                  <a:pt x="464343" y="312539"/>
                </a:lnTo>
                <a:lnTo>
                  <a:pt x="464343" y="312539"/>
                </a:lnTo>
                <a:lnTo>
                  <a:pt x="473273" y="294679"/>
                </a:lnTo>
                <a:lnTo>
                  <a:pt x="473273" y="276820"/>
                </a:lnTo>
                <a:lnTo>
                  <a:pt x="473273" y="250031"/>
                </a:lnTo>
                <a:lnTo>
                  <a:pt x="464343" y="223242"/>
                </a:lnTo>
                <a:lnTo>
                  <a:pt x="455414" y="196453"/>
                </a:lnTo>
                <a:lnTo>
                  <a:pt x="446484" y="169664"/>
                </a:lnTo>
                <a:lnTo>
                  <a:pt x="437554" y="160734"/>
                </a:lnTo>
                <a:lnTo>
                  <a:pt x="428625" y="151804"/>
                </a:lnTo>
                <a:lnTo>
                  <a:pt x="428625" y="160734"/>
                </a:lnTo>
                <a:lnTo>
                  <a:pt x="428625" y="169664"/>
                </a:lnTo>
                <a:lnTo>
                  <a:pt x="437554" y="178594"/>
                </a:lnTo>
                <a:lnTo>
                  <a:pt x="446484" y="187523"/>
                </a:lnTo>
                <a:lnTo>
                  <a:pt x="464343" y="187523"/>
                </a:lnTo>
                <a:lnTo>
                  <a:pt x="482203" y="187523"/>
                </a:lnTo>
                <a:lnTo>
                  <a:pt x="491132" y="169664"/>
                </a:lnTo>
                <a:lnTo>
                  <a:pt x="508992" y="160734"/>
                </a:lnTo>
                <a:lnTo>
                  <a:pt x="526851" y="142875"/>
                </a:lnTo>
                <a:lnTo>
                  <a:pt x="535781" y="133945"/>
                </a:lnTo>
                <a:lnTo>
                  <a:pt x="544710" y="125015"/>
                </a:lnTo>
                <a:lnTo>
                  <a:pt x="544710" y="125015"/>
                </a:lnTo>
                <a:lnTo>
                  <a:pt x="553640" y="133945"/>
                </a:lnTo>
                <a:lnTo>
                  <a:pt x="562570" y="142875"/>
                </a:lnTo>
                <a:lnTo>
                  <a:pt x="562570" y="160734"/>
                </a:lnTo>
                <a:lnTo>
                  <a:pt x="562570" y="178594"/>
                </a:lnTo>
                <a:lnTo>
                  <a:pt x="562570" y="196453"/>
                </a:lnTo>
                <a:lnTo>
                  <a:pt x="571500" y="214312"/>
                </a:lnTo>
                <a:lnTo>
                  <a:pt x="571500" y="214312"/>
                </a:lnTo>
                <a:lnTo>
                  <a:pt x="571500" y="214312"/>
                </a:lnTo>
                <a:lnTo>
                  <a:pt x="580429" y="205383"/>
                </a:lnTo>
                <a:lnTo>
                  <a:pt x="580429" y="187523"/>
                </a:lnTo>
                <a:lnTo>
                  <a:pt x="589359" y="151804"/>
                </a:lnTo>
                <a:lnTo>
                  <a:pt x="589359" y="125015"/>
                </a:lnTo>
                <a:lnTo>
                  <a:pt x="589359" y="89297"/>
                </a:lnTo>
                <a:lnTo>
                  <a:pt x="589359" y="71437"/>
                </a:lnTo>
                <a:lnTo>
                  <a:pt x="598289" y="53578"/>
                </a:lnTo>
                <a:lnTo>
                  <a:pt x="598289" y="44648"/>
                </a:lnTo>
                <a:lnTo>
                  <a:pt x="598289" y="44648"/>
                </a:lnTo>
                <a:lnTo>
                  <a:pt x="607218" y="62508"/>
                </a:lnTo>
                <a:lnTo>
                  <a:pt x="607218" y="80367"/>
                </a:lnTo>
                <a:lnTo>
                  <a:pt x="607218" y="98226"/>
                </a:lnTo>
                <a:lnTo>
                  <a:pt x="616148" y="107156"/>
                </a:lnTo>
                <a:lnTo>
                  <a:pt x="616148" y="125015"/>
                </a:lnTo>
                <a:lnTo>
                  <a:pt x="616148" y="125015"/>
                </a:lnTo>
                <a:lnTo>
                  <a:pt x="616148" y="125015"/>
                </a:lnTo>
                <a:lnTo>
                  <a:pt x="625078" y="116086"/>
                </a:lnTo>
                <a:lnTo>
                  <a:pt x="625078" y="107156"/>
                </a:lnTo>
                <a:lnTo>
                  <a:pt x="634007" y="89297"/>
                </a:lnTo>
                <a:lnTo>
                  <a:pt x="642937" y="62508"/>
                </a:lnTo>
                <a:lnTo>
                  <a:pt x="651867" y="35719"/>
                </a:lnTo>
                <a:lnTo>
                  <a:pt x="660796" y="17859"/>
                </a:lnTo>
                <a:lnTo>
                  <a:pt x="660796" y="0"/>
                </a:lnTo>
                <a:lnTo>
                  <a:pt x="669726" y="0"/>
                </a:lnTo>
                <a:lnTo>
                  <a:pt x="669726" y="0"/>
                </a:lnTo>
                <a:lnTo>
                  <a:pt x="678656" y="17859"/>
                </a:lnTo>
                <a:lnTo>
                  <a:pt x="678656" y="35719"/>
                </a:lnTo>
                <a:lnTo>
                  <a:pt x="678656" y="62508"/>
                </a:lnTo>
                <a:lnTo>
                  <a:pt x="687585" y="80367"/>
                </a:lnTo>
                <a:lnTo>
                  <a:pt x="687585" y="107156"/>
                </a:lnTo>
                <a:lnTo>
                  <a:pt x="696515" y="116086"/>
                </a:lnTo>
                <a:lnTo>
                  <a:pt x="705445" y="133945"/>
                </a:lnTo>
                <a:lnTo>
                  <a:pt x="714375" y="142875"/>
                </a:lnTo>
                <a:lnTo>
                  <a:pt x="723304" y="151804"/>
                </a:lnTo>
                <a:lnTo>
                  <a:pt x="732234" y="160734"/>
                </a:lnTo>
                <a:lnTo>
                  <a:pt x="732234" y="178594"/>
                </a:lnTo>
                <a:lnTo>
                  <a:pt x="723304" y="205383"/>
                </a:lnTo>
                <a:lnTo>
                  <a:pt x="714375" y="232172"/>
                </a:lnTo>
                <a:lnTo>
                  <a:pt x="687585" y="267890"/>
                </a:lnTo>
                <a:lnTo>
                  <a:pt x="651867" y="312539"/>
                </a:lnTo>
                <a:lnTo>
                  <a:pt x="598289" y="357187"/>
                </a:lnTo>
                <a:lnTo>
                  <a:pt x="598289"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5" name="Freeform 31834"/>
          <p:cNvSpPr/>
          <p:nvPr/>
        </p:nvSpPr>
        <p:spPr bwMode="auto">
          <a:xfrm>
            <a:off x="1964531" y="5036344"/>
            <a:ext cx="276822" cy="214313"/>
          </a:xfrm>
          <a:custGeom>
            <a:avLst/>
            <a:gdLst/>
            <a:ahLst/>
            <a:cxnLst/>
            <a:rect l="0" t="0" r="0" b="0"/>
            <a:pathLst>
              <a:path w="276822" h="214313">
                <a:moveTo>
                  <a:pt x="0" y="53578"/>
                </a:moveTo>
                <a:lnTo>
                  <a:pt x="0" y="53578"/>
                </a:lnTo>
                <a:lnTo>
                  <a:pt x="8930" y="53578"/>
                </a:lnTo>
                <a:lnTo>
                  <a:pt x="17860" y="62508"/>
                </a:lnTo>
                <a:lnTo>
                  <a:pt x="35719" y="80367"/>
                </a:lnTo>
                <a:lnTo>
                  <a:pt x="62508" y="107156"/>
                </a:lnTo>
                <a:lnTo>
                  <a:pt x="80367" y="133945"/>
                </a:lnTo>
                <a:lnTo>
                  <a:pt x="98227" y="169664"/>
                </a:lnTo>
                <a:lnTo>
                  <a:pt x="116086" y="187523"/>
                </a:lnTo>
                <a:lnTo>
                  <a:pt x="125016" y="205383"/>
                </a:lnTo>
                <a:lnTo>
                  <a:pt x="133946" y="214312"/>
                </a:lnTo>
                <a:lnTo>
                  <a:pt x="133946" y="205383"/>
                </a:lnTo>
                <a:lnTo>
                  <a:pt x="133946" y="187523"/>
                </a:lnTo>
                <a:lnTo>
                  <a:pt x="133946" y="160734"/>
                </a:lnTo>
                <a:lnTo>
                  <a:pt x="133946" y="116086"/>
                </a:lnTo>
                <a:lnTo>
                  <a:pt x="142875" y="80367"/>
                </a:lnTo>
                <a:lnTo>
                  <a:pt x="151805" y="44648"/>
                </a:lnTo>
                <a:lnTo>
                  <a:pt x="169664" y="17859"/>
                </a:lnTo>
                <a:lnTo>
                  <a:pt x="196453" y="0"/>
                </a:lnTo>
                <a:lnTo>
                  <a:pt x="223242" y="8929"/>
                </a:lnTo>
                <a:lnTo>
                  <a:pt x="241102" y="26789"/>
                </a:lnTo>
                <a:lnTo>
                  <a:pt x="258961" y="53578"/>
                </a:lnTo>
                <a:lnTo>
                  <a:pt x="276821" y="80367"/>
                </a:lnTo>
                <a:lnTo>
                  <a:pt x="276821" y="107156"/>
                </a:lnTo>
                <a:lnTo>
                  <a:pt x="267891" y="133945"/>
                </a:lnTo>
                <a:lnTo>
                  <a:pt x="258961" y="142875"/>
                </a:lnTo>
                <a:lnTo>
                  <a:pt x="241102" y="133945"/>
                </a:lnTo>
                <a:lnTo>
                  <a:pt x="214313" y="116086"/>
                </a:lnTo>
                <a:lnTo>
                  <a:pt x="21431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6" name="Freeform 31835"/>
          <p:cNvSpPr/>
          <p:nvPr/>
        </p:nvSpPr>
        <p:spPr bwMode="auto">
          <a:xfrm>
            <a:off x="1919883" y="4884539"/>
            <a:ext cx="35720" cy="53579"/>
          </a:xfrm>
          <a:custGeom>
            <a:avLst/>
            <a:gdLst/>
            <a:ahLst/>
            <a:cxnLst/>
            <a:rect l="0" t="0" r="0" b="0"/>
            <a:pathLst>
              <a:path w="35720" h="53579">
                <a:moveTo>
                  <a:pt x="35719" y="17859"/>
                </a:moveTo>
                <a:lnTo>
                  <a:pt x="26789" y="26789"/>
                </a:lnTo>
                <a:lnTo>
                  <a:pt x="17859" y="35719"/>
                </a:lnTo>
                <a:lnTo>
                  <a:pt x="8930" y="44649"/>
                </a:lnTo>
                <a:lnTo>
                  <a:pt x="0" y="44649"/>
                </a:lnTo>
                <a:lnTo>
                  <a:pt x="0" y="53578"/>
                </a:lnTo>
                <a:lnTo>
                  <a:pt x="0" y="53578"/>
                </a:lnTo>
                <a:lnTo>
                  <a:pt x="0" y="44649"/>
                </a:lnTo>
                <a:lnTo>
                  <a:pt x="8930" y="2678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7" name="Freeform 31836"/>
          <p:cNvSpPr/>
          <p:nvPr/>
        </p:nvSpPr>
        <p:spPr bwMode="auto">
          <a:xfrm>
            <a:off x="2348508" y="4848820"/>
            <a:ext cx="241102" cy="178595"/>
          </a:xfrm>
          <a:custGeom>
            <a:avLst/>
            <a:gdLst/>
            <a:ahLst/>
            <a:cxnLst/>
            <a:rect l="0" t="0" r="0" b="0"/>
            <a:pathLst>
              <a:path w="241102" h="178595">
                <a:moveTo>
                  <a:pt x="80367" y="35719"/>
                </a:moveTo>
                <a:lnTo>
                  <a:pt x="80367" y="35719"/>
                </a:lnTo>
                <a:lnTo>
                  <a:pt x="71437" y="26789"/>
                </a:lnTo>
                <a:lnTo>
                  <a:pt x="62508" y="17859"/>
                </a:lnTo>
                <a:lnTo>
                  <a:pt x="53578" y="8930"/>
                </a:lnTo>
                <a:lnTo>
                  <a:pt x="35719" y="0"/>
                </a:lnTo>
                <a:lnTo>
                  <a:pt x="17859" y="0"/>
                </a:lnTo>
                <a:lnTo>
                  <a:pt x="8930" y="0"/>
                </a:lnTo>
                <a:lnTo>
                  <a:pt x="0" y="8930"/>
                </a:lnTo>
                <a:lnTo>
                  <a:pt x="0" y="26789"/>
                </a:lnTo>
                <a:lnTo>
                  <a:pt x="0" y="53578"/>
                </a:lnTo>
                <a:lnTo>
                  <a:pt x="8930" y="80368"/>
                </a:lnTo>
                <a:lnTo>
                  <a:pt x="17859" y="116086"/>
                </a:lnTo>
                <a:lnTo>
                  <a:pt x="26789" y="142875"/>
                </a:lnTo>
                <a:lnTo>
                  <a:pt x="44648" y="169664"/>
                </a:lnTo>
                <a:lnTo>
                  <a:pt x="53578" y="178594"/>
                </a:lnTo>
                <a:lnTo>
                  <a:pt x="62508" y="178594"/>
                </a:lnTo>
                <a:lnTo>
                  <a:pt x="71437" y="160735"/>
                </a:lnTo>
                <a:lnTo>
                  <a:pt x="71437" y="142875"/>
                </a:lnTo>
                <a:lnTo>
                  <a:pt x="80367" y="107157"/>
                </a:lnTo>
                <a:lnTo>
                  <a:pt x="89297" y="71438"/>
                </a:lnTo>
                <a:lnTo>
                  <a:pt x="98226" y="35719"/>
                </a:lnTo>
                <a:lnTo>
                  <a:pt x="116086" y="17859"/>
                </a:lnTo>
                <a:lnTo>
                  <a:pt x="142875" y="8930"/>
                </a:lnTo>
                <a:lnTo>
                  <a:pt x="178594" y="17859"/>
                </a:lnTo>
                <a:lnTo>
                  <a:pt x="205383" y="26789"/>
                </a:lnTo>
                <a:lnTo>
                  <a:pt x="223242" y="35719"/>
                </a:lnTo>
                <a:lnTo>
                  <a:pt x="241101" y="35719"/>
                </a:lnTo>
                <a:lnTo>
                  <a:pt x="241101"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8" name="Freeform 31837"/>
          <p:cNvSpPr/>
          <p:nvPr/>
        </p:nvSpPr>
        <p:spPr bwMode="auto">
          <a:xfrm>
            <a:off x="2723555" y="4589859"/>
            <a:ext cx="223243" cy="232173"/>
          </a:xfrm>
          <a:custGeom>
            <a:avLst/>
            <a:gdLst/>
            <a:ahLst/>
            <a:cxnLst/>
            <a:rect l="0" t="0" r="0" b="0"/>
            <a:pathLst>
              <a:path w="223243" h="232173">
                <a:moveTo>
                  <a:pt x="35718" y="17859"/>
                </a:moveTo>
                <a:lnTo>
                  <a:pt x="26789" y="17859"/>
                </a:lnTo>
                <a:lnTo>
                  <a:pt x="17859" y="8930"/>
                </a:lnTo>
                <a:lnTo>
                  <a:pt x="8929" y="0"/>
                </a:lnTo>
                <a:lnTo>
                  <a:pt x="0" y="0"/>
                </a:lnTo>
                <a:lnTo>
                  <a:pt x="0" y="17859"/>
                </a:lnTo>
                <a:lnTo>
                  <a:pt x="0" y="35719"/>
                </a:lnTo>
                <a:lnTo>
                  <a:pt x="17859" y="71437"/>
                </a:lnTo>
                <a:lnTo>
                  <a:pt x="26789" y="116086"/>
                </a:lnTo>
                <a:lnTo>
                  <a:pt x="44648" y="160734"/>
                </a:lnTo>
                <a:lnTo>
                  <a:pt x="71437" y="205383"/>
                </a:lnTo>
                <a:lnTo>
                  <a:pt x="89297" y="232172"/>
                </a:lnTo>
                <a:lnTo>
                  <a:pt x="116086" y="232172"/>
                </a:lnTo>
                <a:lnTo>
                  <a:pt x="142875" y="223242"/>
                </a:lnTo>
                <a:lnTo>
                  <a:pt x="169664" y="196453"/>
                </a:lnTo>
                <a:lnTo>
                  <a:pt x="187523" y="160734"/>
                </a:lnTo>
                <a:lnTo>
                  <a:pt x="205383" y="116086"/>
                </a:lnTo>
                <a:lnTo>
                  <a:pt x="223242" y="62508"/>
                </a:lnTo>
                <a:lnTo>
                  <a:pt x="22324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9" name="Freeform 31838"/>
          <p:cNvSpPr/>
          <p:nvPr/>
        </p:nvSpPr>
        <p:spPr bwMode="auto">
          <a:xfrm>
            <a:off x="2321719" y="4768453"/>
            <a:ext cx="258962" cy="258962"/>
          </a:xfrm>
          <a:custGeom>
            <a:avLst/>
            <a:gdLst/>
            <a:ahLst/>
            <a:cxnLst/>
            <a:rect l="0" t="0" r="0" b="0"/>
            <a:pathLst>
              <a:path w="258962" h="258962">
                <a:moveTo>
                  <a:pt x="80367" y="44648"/>
                </a:moveTo>
                <a:lnTo>
                  <a:pt x="80367" y="44648"/>
                </a:lnTo>
                <a:lnTo>
                  <a:pt x="80367" y="35718"/>
                </a:lnTo>
                <a:lnTo>
                  <a:pt x="89297" y="35718"/>
                </a:lnTo>
                <a:lnTo>
                  <a:pt x="89297" y="26789"/>
                </a:lnTo>
                <a:lnTo>
                  <a:pt x="89297" y="26789"/>
                </a:lnTo>
                <a:lnTo>
                  <a:pt x="89297" y="17859"/>
                </a:lnTo>
                <a:lnTo>
                  <a:pt x="80367" y="8929"/>
                </a:lnTo>
                <a:lnTo>
                  <a:pt x="80367" y="8929"/>
                </a:lnTo>
                <a:lnTo>
                  <a:pt x="71437" y="0"/>
                </a:lnTo>
                <a:lnTo>
                  <a:pt x="71437" y="0"/>
                </a:lnTo>
                <a:lnTo>
                  <a:pt x="53578" y="0"/>
                </a:lnTo>
                <a:lnTo>
                  <a:pt x="44648" y="0"/>
                </a:lnTo>
                <a:lnTo>
                  <a:pt x="35719" y="0"/>
                </a:lnTo>
                <a:lnTo>
                  <a:pt x="26789" y="8929"/>
                </a:lnTo>
                <a:lnTo>
                  <a:pt x="17859" y="26789"/>
                </a:lnTo>
                <a:lnTo>
                  <a:pt x="8929" y="53578"/>
                </a:lnTo>
                <a:lnTo>
                  <a:pt x="0" y="89297"/>
                </a:lnTo>
                <a:lnTo>
                  <a:pt x="8929" y="133945"/>
                </a:lnTo>
                <a:lnTo>
                  <a:pt x="17859" y="169664"/>
                </a:lnTo>
                <a:lnTo>
                  <a:pt x="26789" y="214313"/>
                </a:lnTo>
                <a:lnTo>
                  <a:pt x="53578" y="241102"/>
                </a:lnTo>
                <a:lnTo>
                  <a:pt x="80367" y="258961"/>
                </a:lnTo>
                <a:lnTo>
                  <a:pt x="116086" y="250031"/>
                </a:lnTo>
                <a:lnTo>
                  <a:pt x="160734" y="223242"/>
                </a:lnTo>
                <a:lnTo>
                  <a:pt x="187523" y="187524"/>
                </a:lnTo>
                <a:lnTo>
                  <a:pt x="223242" y="151805"/>
                </a:lnTo>
                <a:lnTo>
                  <a:pt x="250031" y="107156"/>
                </a:lnTo>
                <a:lnTo>
                  <a:pt x="258961" y="80367"/>
                </a:lnTo>
                <a:lnTo>
                  <a:pt x="258961" y="53578"/>
                </a:lnTo>
                <a:lnTo>
                  <a:pt x="25896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0" name="Freeform 31839"/>
          <p:cNvSpPr/>
          <p:nvPr/>
        </p:nvSpPr>
        <p:spPr bwMode="auto">
          <a:xfrm>
            <a:off x="2518172" y="4295179"/>
            <a:ext cx="562571" cy="616150"/>
          </a:xfrm>
          <a:custGeom>
            <a:avLst/>
            <a:gdLst/>
            <a:ahLst/>
            <a:cxnLst/>
            <a:rect l="0" t="0" r="0" b="0"/>
            <a:pathLst>
              <a:path w="562571" h="616150">
                <a:moveTo>
                  <a:pt x="62508" y="446485"/>
                </a:moveTo>
                <a:lnTo>
                  <a:pt x="62508" y="446485"/>
                </a:lnTo>
                <a:lnTo>
                  <a:pt x="62508" y="446485"/>
                </a:lnTo>
                <a:lnTo>
                  <a:pt x="53578" y="437555"/>
                </a:lnTo>
                <a:lnTo>
                  <a:pt x="53578" y="428625"/>
                </a:lnTo>
                <a:lnTo>
                  <a:pt x="44648" y="419696"/>
                </a:lnTo>
                <a:lnTo>
                  <a:pt x="35719" y="410766"/>
                </a:lnTo>
                <a:lnTo>
                  <a:pt x="26789" y="392907"/>
                </a:lnTo>
                <a:lnTo>
                  <a:pt x="17859" y="392907"/>
                </a:lnTo>
                <a:lnTo>
                  <a:pt x="17859" y="383977"/>
                </a:lnTo>
                <a:lnTo>
                  <a:pt x="8930" y="392907"/>
                </a:lnTo>
                <a:lnTo>
                  <a:pt x="0" y="401836"/>
                </a:lnTo>
                <a:lnTo>
                  <a:pt x="0" y="419696"/>
                </a:lnTo>
                <a:lnTo>
                  <a:pt x="0" y="455414"/>
                </a:lnTo>
                <a:lnTo>
                  <a:pt x="8930" y="491133"/>
                </a:lnTo>
                <a:lnTo>
                  <a:pt x="17859" y="526852"/>
                </a:lnTo>
                <a:lnTo>
                  <a:pt x="35719" y="571500"/>
                </a:lnTo>
                <a:lnTo>
                  <a:pt x="53578" y="598290"/>
                </a:lnTo>
                <a:lnTo>
                  <a:pt x="71437" y="616149"/>
                </a:lnTo>
                <a:lnTo>
                  <a:pt x="89297" y="616149"/>
                </a:lnTo>
                <a:lnTo>
                  <a:pt x="107156" y="607219"/>
                </a:lnTo>
                <a:lnTo>
                  <a:pt x="133945" y="589360"/>
                </a:lnTo>
                <a:lnTo>
                  <a:pt x="142875" y="562571"/>
                </a:lnTo>
                <a:lnTo>
                  <a:pt x="160734" y="526852"/>
                </a:lnTo>
                <a:lnTo>
                  <a:pt x="160734" y="482203"/>
                </a:lnTo>
                <a:lnTo>
                  <a:pt x="160734" y="446485"/>
                </a:lnTo>
                <a:lnTo>
                  <a:pt x="151805" y="419696"/>
                </a:lnTo>
                <a:lnTo>
                  <a:pt x="142875" y="392907"/>
                </a:lnTo>
                <a:lnTo>
                  <a:pt x="133945" y="375047"/>
                </a:lnTo>
                <a:lnTo>
                  <a:pt x="133945" y="375047"/>
                </a:lnTo>
                <a:lnTo>
                  <a:pt x="142875" y="392907"/>
                </a:lnTo>
                <a:lnTo>
                  <a:pt x="151805" y="419696"/>
                </a:lnTo>
                <a:lnTo>
                  <a:pt x="169664" y="455414"/>
                </a:lnTo>
                <a:lnTo>
                  <a:pt x="187523" y="491133"/>
                </a:lnTo>
                <a:lnTo>
                  <a:pt x="214312" y="517922"/>
                </a:lnTo>
                <a:lnTo>
                  <a:pt x="241101" y="544711"/>
                </a:lnTo>
                <a:lnTo>
                  <a:pt x="267891" y="553641"/>
                </a:lnTo>
                <a:lnTo>
                  <a:pt x="285750" y="553641"/>
                </a:lnTo>
                <a:lnTo>
                  <a:pt x="303609" y="544711"/>
                </a:lnTo>
                <a:lnTo>
                  <a:pt x="312539" y="517922"/>
                </a:lnTo>
                <a:lnTo>
                  <a:pt x="321469" y="482203"/>
                </a:lnTo>
                <a:lnTo>
                  <a:pt x="321469" y="437555"/>
                </a:lnTo>
                <a:lnTo>
                  <a:pt x="312539" y="392907"/>
                </a:lnTo>
                <a:lnTo>
                  <a:pt x="294680" y="339328"/>
                </a:lnTo>
                <a:lnTo>
                  <a:pt x="276820" y="285750"/>
                </a:lnTo>
                <a:lnTo>
                  <a:pt x="258961" y="232172"/>
                </a:lnTo>
                <a:lnTo>
                  <a:pt x="241101" y="178594"/>
                </a:lnTo>
                <a:lnTo>
                  <a:pt x="223242" y="142875"/>
                </a:lnTo>
                <a:lnTo>
                  <a:pt x="205383" y="125016"/>
                </a:lnTo>
                <a:lnTo>
                  <a:pt x="196453" y="107157"/>
                </a:lnTo>
                <a:lnTo>
                  <a:pt x="187523" y="107157"/>
                </a:lnTo>
                <a:lnTo>
                  <a:pt x="178594" y="125016"/>
                </a:lnTo>
                <a:lnTo>
                  <a:pt x="169664" y="151805"/>
                </a:lnTo>
                <a:lnTo>
                  <a:pt x="169664" y="187524"/>
                </a:lnTo>
                <a:lnTo>
                  <a:pt x="178594" y="241102"/>
                </a:lnTo>
                <a:lnTo>
                  <a:pt x="187523" y="303610"/>
                </a:lnTo>
                <a:lnTo>
                  <a:pt x="205383" y="366117"/>
                </a:lnTo>
                <a:lnTo>
                  <a:pt x="232172" y="419696"/>
                </a:lnTo>
                <a:lnTo>
                  <a:pt x="267891" y="473274"/>
                </a:lnTo>
                <a:lnTo>
                  <a:pt x="294680" y="500063"/>
                </a:lnTo>
                <a:lnTo>
                  <a:pt x="330398" y="517922"/>
                </a:lnTo>
                <a:lnTo>
                  <a:pt x="357187" y="508992"/>
                </a:lnTo>
                <a:lnTo>
                  <a:pt x="383976" y="491133"/>
                </a:lnTo>
                <a:lnTo>
                  <a:pt x="410766" y="455414"/>
                </a:lnTo>
                <a:lnTo>
                  <a:pt x="419695" y="419696"/>
                </a:lnTo>
                <a:lnTo>
                  <a:pt x="428625" y="375047"/>
                </a:lnTo>
                <a:lnTo>
                  <a:pt x="428625" y="321469"/>
                </a:lnTo>
                <a:lnTo>
                  <a:pt x="428625" y="276821"/>
                </a:lnTo>
                <a:lnTo>
                  <a:pt x="419695" y="223242"/>
                </a:lnTo>
                <a:lnTo>
                  <a:pt x="410766" y="169664"/>
                </a:lnTo>
                <a:lnTo>
                  <a:pt x="392906" y="125016"/>
                </a:lnTo>
                <a:lnTo>
                  <a:pt x="366117" y="80367"/>
                </a:lnTo>
                <a:lnTo>
                  <a:pt x="348258" y="53578"/>
                </a:lnTo>
                <a:lnTo>
                  <a:pt x="321469" y="26789"/>
                </a:lnTo>
                <a:lnTo>
                  <a:pt x="303609" y="8930"/>
                </a:lnTo>
                <a:lnTo>
                  <a:pt x="294680" y="0"/>
                </a:lnTo>
                <a:lnTo>
                  <a:pt x="285750" y="8930"/>
                </a:lnTo>
                <a:lnTo>
                  <a:pt x="285750" y="35719"/>
                </a:lnTo>
                <a:lnTo>
                  <a:pt x="294680" y="80367"/>
                </a:lnTo>
                <a:lnTo>
                  <a:pt x="312539" y="142875"/>
                </a:lnTo>
                <a:lnTo>
                  <a:pt x="330398" y="214313"/>
                </a:lnTo>
                <a:lnTo>
                  <a:pt x="357187" y="276821"/>
                </a:lnTo>
                <a:lnTo>
                  <a:pt x="392906" y="330399"/>
                </a:lnTo>
                <a:lnTo>
                  <a:pt x="419695" y="375047"/>
                </a:lnTo>
                <a:lnTo>
                  <a:pt x="446484" y="401836"/>
                </a:lnTo>
                <a:lnTo>
                  <a:pt x="473273" y="410766"/>
                </a:lnTo>
                <a:lnTo>
                  <a:pt x="500062" y="401836"/>
                </a:lnTo>
                <a:lnTo>
                  <a:pt x="517922" y="383977"/>
                </a:lnTo>
                <a:lnTo>
                  <a:pt x="535781" y="357188"/>
                </a:lnTo>
                <a:lnTo>
                  <a:pt x="553641" y="321469"/>
                </a:lnTo>
                <a:lnTo>
                  <a:pt x="553641" y="294680"/>
                </a:lnTo>
                <a:lnTo>
                  <a:pt x="562570" y="267891"/>
                </a:lnTo>
                <a:lnTo>
                  <a:pt x="562570"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1" name="Freeform 31840"/>
          <p:cNvSpPr/>
          <p:nvPr/>
        </p:nvSpPr>
        <p:spPr bwMode="auto">
          <a:xfrm>
            <a:off x="3000375" y="4482703"/>
            <a:ext cx="151806" cy="196454"/>
          </a:xfrm>
          <a:custGeom>
            <a:avLst/>
            <a:gdLst/>
            <a:ahLst/>
            <a:cxnLst/>
            <a:rect l="0" t="0" r="0" b="0"/>
            <a:pathLst>
              <a:path w="151806" h="196454">
                <a:moveTo>
                  <a:pt x="53578" y="151804"/>
                </a:moveTo>
                <a:lnTo>
                  <a:pt x="53578" y="151804"/>
                </a:lnTo>
                <a:lnTo>
                  <a:pt x="53578" y="151804"/>
                </a:lnTo>
                <a:lnTo>
                  <a:pt x="53578" y="142875"/>
                </a:lnTo>
                <a:lnTo>
                  <a:pt x="62508" y="133945"/>
                </a:lnTo>
                <a:lnTo>
                  <a:pt x="62508" y="116086"/>
                </a:lnTo>
                <a:lnTo>
                  <a:pt x="62508" y="98226"/>
                </a:lnTo>
                <a:lnTo>
                  <a:pt x="71438" y="71437"/>
                </a:lnTo>
                <a:lnTo>
                  <a:pt x="62508" y="53578"/>
                </a:lnTo>
                <a:lnTo>
                  <a:pt x="53578" y="35718"/>
                </a:lnTo>
                <a:lnTo>
                  <a:pt x="44648" y="8929"/>
                </a:lnTo>
                <a:lnTo>
                  <a:pt x="26789" y="0"/>
                </a:lnTo>
                <a:lnTo>
                  <a:pt x="8930" y="0"/>
                </a:lnTo>
                <a:lnTo>
                  <a:pt x="0" y="8929"/>
                </a:lnTo>
                <a:lnTo>
                  <a:pt x="0" y="35718"/>
                </a:lnTo>
                <a:lnTo>
                  <a:pt x="0" y="62508"/>
                </a:lnTo>
                <a:lnTo>
                  <a:pt x="8930" y="107156"/>
                </a:lnTo>
                <a:lnTo>
                  <a:pt x="26789" y="142875"/>
                </a:lnTo>
                <a:lnTo>
                  <a:pt x="44648" y="169664"/>
                </a:lnTo>
                <a:lnTo>
                  <a:pt x="62508" y="187523"/>
                </a:lnTo>
                <a:lnTo>
                  <a:pt x="80367" y="196453"/>
                </a:lnTo>
                <a:lnTo>
                  <a:pt x="107156" y="196453"/>
                </a:lnTo>
                <a:lnTo>
                  <a:pt x="125016" y="178593"/>
                </a:lnTo>
                <a:lnTo>
                  <a:pt x="142875" y="151804"/>
                </a:lnTo>
                <a:lnTo>
                  <a:pt x="151805" y="125015"/>
                </a:lnTo>
                <a:lnTo>
                  <a:pt x="151805" y="89297"/>
                </a:lnTo>
                <a:lnTo>
                  <a:pt x="15180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2" name="Freeform 31841"/>
          <p:cNvSpPr/>
          <p:nvPr/>
        </p:nvSpPr>
        <p:spPr bwMode="auto">
          <a:xfrm>
            <a:off x="3134320" y="4330898"/>
            <a:ext cx="178595" cy="294681"/>
          </a:xfrm>
          <a:custGeom>
            <a:avLst/>
            <a:gdLst/>
            <a:ahLst/>
            <a:cxnLst/>
            <a:rect l="0" t="0" r="0" b="0"/>
            <a:pathLst>
              <a:path w="178595" h="294681">
                <a:moveTo>
                  <a:pt x="0" y="125016"/>
                </a:moveTo>
                <a:lnTo>
                  <a:pt x="0" y="133945"/>
                </a:lnTo>
                <a:lnTo>
                  <a:pt x="0" y="142875"/>
                </a:lnTo>
                <a:lnTo>
                  <a:pt x="0" y="151805"/>
                </a:lnTo>
                <a:lnTo>
                  <a:pt x="0" y="169664"/>
                </a:lnTo>
                <a:lnTo>
                  <a:pt x="8930" y="196453"/>
                </a:lnTo>
                <a:lnTo>
                  <a:pt x="17860" y="223242"/>
                </a:lnTo>
                <a:lnTo>
                  <a:pt x="35719" y="258961"/>
                </a:lnTo>
                <a:lnTo>
                  <a:pt x="44649" y="276820"/>
                </a:lnTo>
                <a:lnTo>
                  <a:pt x="53578" y="294680"/>
                </a:lnTo>
                <a:lnTo>
                  <a:pt x="62508" y="294680"/>
                </a:lnTo>
                <a:lnTo>
                  <a:pt x="71438" y="285750"/>
                </a:lnTo>
                <a:lnTo>
                  <a:pt x="80368" y="267891"/>
                </a:lnTo>
                <a:lnTo>
                  <a:pt x="89297" y="241102"/>
                </a:lnTo>
                <a:lnTo>
                  <a:pt x="89297" y="205383"/>
                </a:lnTo>
                <a:lnTo>
                  <a:pt x="89297" y="169664"/>
                </a:lnTo>
                <a:lnTo>
                  <a:pt x="80368" y="125016"/>
                </a:lnTo>
                <a:lnTo>
                  <a:pt x="71438" y="80367"/>
                </a:lnTo>
                <a:lnTo>
                  <a:pt x="53578" y="44648"/>
                </a:lnTo>
                <a:lnTo>
                  <a:pt x="35719" y="17859"/>
                </a:lnTo>
                <a:lnTo>
                  <a:pt x="17860" y="0"/>
                </a:lnTo>
                <a:lnTo>
                  <a:pt x="8930" y="0"/>
                </a:lnTo>
                <a:lnTo>
                  <a:pt x="0" y="8930"/>
                </a:lnTo>
                <a:lnTo>
                  <a:pt x="8930" y="44648"/>
                </a:lnTo>
                <a:lnTo>
                  <a:pt x="17860" y="80367"/>
                </a:lnTo>
                <a:lnTo>
                  <a:pt x="35719" y="125016"/>
                </a:lnTo>
                <a:lnTo>
                  <a:pt x="53578" y="169664"/>
                </a:lnTo>
                <a:lnTo>
                  <a:pt x="71438" y="196453"/>
                </a:lnTo>
                <a:lnTo>
                  <a:pt x="98227" y="223242"/>
                </a:lnTo>
                <a:lnTo>
                  <a:pt x="116086" y="232172"/>
                </a:lnTo>
                <a:lnTo>
                  <a:pt x="133946" y="232172"/>
                </a:lnTo>
                <a:lnTo>
                  <a:pt x="151805" y="214313"/>
                </a:lnTo>
                <a:lnTo>
                  <a:pt x="160735" y="196453"/>
                </a:lnTo>
                <a:lnTo>
                  <a:pt x="178594" y="169664"/>
                </a:lnTo>
                <a:lnTo>
                  <a:pt x="178594"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3" name="Freeform 31842"/>
          <p:cNvSpPr/>
          <p:nvPr/>
        </p:nvSpPr>
        <p:spPr bwMode="auto">
          <a:xfrm>
            <a:off x="3411141" y="4268390"/>
            <a:ext cx="205383" cy="205384"/>
          </a:xfrm>
          <a:custGeom>
            <a:avLst/>
            <a:gdLst/>
            <a:ahLst/>
            <a:cxnLst/>
            <a:rect l="0" t="0" r="0" b="0"/>
            <a:pathLst>
              <a:path w="205383" h="205384">
                <a:moveTo>
                  <a:pt x="17859" y="0"/>
                </a:moveTo>
                <a:lnTo>
                  <a:pt x="17859" y="0"/>
                </a:lnTo>
                <a:lnTo>
                  <a:pt x="8929" y="8930"/>
                </a:lnTo>
                <a:lnTo>
                  <a:pt x="0" y="26789"/>
                </a:lnTo>
                <a:lnTo>
                  <a:pt x="0" y="53578"/>
                </a:lnTo>
                <a:lnTo>
                  <a:pt x="8929" y="80367"/>
                </a:lnTo>
                <a:lnTo>
                  <a:pt x="17859" y="116086"/>
                </a:lnTo>
                <a:lnTo>
                  <a:pt x="26789" y="151805"/>
                </a:lnTo>
                <a:lnTo>
                  <a:pt x="35718" y="178594"/>
                </a:lnTo>
                <a:lnTo>
                  <a:pt x="53578" y="196453"/>
                </a:lnTo>
                <a:lnTo>
                  <a:pt x="62507" y="205383"/>
                </a:lnTo>
                <a:lnTo>
                  <a:pt x="80367" y="205383"/>
                </a:lnTo>
                <a:lnTo>
                  <a:pt x="89297" y="187524"/>
                </a:lnTo>
                <a:lnTo>
                  <a:pt x="98226" y="160735"/>
                </a:lnTo>
                <a:lnTo>
                  <a:pt x="107156" y="133946"/>
                </a:lnTo>
                <a:lnTo>
                  <a:pt x="107156" y="98227"/>
                </a:lnTo>
                <a:lnTo>
                  <a:pt x="107156" y="62508"/>
                </a:lnTo>
                <a:lnTo>
                  <a:pt x="98226" y="26789"/>
                </a:lnTo>
                <a:lnTo>
                  <a:pt x="107156" y="8930"/>
                </a:lnTo>
                <a:lnTo>
                  <a:pt x="107156" y="8930"/>
                </a:lnTo>
                <a:lnTo>
                  <a:pt x="116086" y="17860"/>
                </a:lnTo>
                <a:lnTo>
                  <a:pt x="133945" y="35719"/>
                </a:lnTo>
                <a:lnTo>
                  <a:pt x="151804" y="53578"/>
                </a:lnTo>
                <a:lnTo>
                  <a:pt x="169664" y="62508"/>
                </a:lnTo>
                <a:lnTo>
                  <a:pt x="178593" y="71438"/>
                </a:lnTo>
                <a:lnTo>
                  <a:pt x="196453" y="71438"/>
                </a:lnTo>
                <a:lnTo>
                  <a:pt x="205382" y="71438"/>
                </a:lnTo>
                <a:lnTo>
                  <a:pt x="205382" y="53578"/>
                </a:lnTo>
                <a:lnTo>
                  <a:pt x="205382"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4" name="Freeform 31843"/>
          <p:cNvSpPr/>
          <p:nvPr/>
        </p:nvSpPr>
        <p:spPr bwMode="auto">
          <a:xfrm>
            <a:off x="2625328" y="5072063"/>
            <a:ext cx="214314" cy="375047"/>
          </a:xfrm>
          <a:custGeom>
            <a:avLst/>
            <a:gdLst/>
            <a:ahLst/>
            <a:cxnLst/>
            <a:rect l="0" t="0" r="0" b="0"/>
            <a:pathLst>
              <a:path w="214314" h="375047">
                <a:moveTo>
                  <a:pt x="35719" y="160734"/>
                </a:moveTo>
                <a:lnTo>
                  <a:pt x="35719" y="160734"/>
                </a:lnTo>
                <a:lnTo>
                  <a:pt x="26789" y="151804"/>
                </a:lnTo>
                <a:lnTo>
                  <a:pt x="17860" y="151804"/>
                </a:lnTo>
                <a:lnTo>
                  <a:pt x="8930" y="133945"/>
                </a:lnTo>
                <a:lnTo>
                  <a:pt x="0" y="125015"/>
                </a:lnTo>
                <a:lnTo>
                  <a:pt x="0" y="125015"/>
                </a:lnTo>
                <a:lnTo>
                  <a:pt x="0" y="125015"/>
                </a:lnTo>
                <a:lnTo>
                  <a:pt x="17860" y="142875"/>
                </a:lnTo>
                <a:lnTo>
                  <a:pt x="44649" y="169664"/>
                </a:lnTo>
                <a:lnTo>
                  <a:pt x="80367" y="205382"/>
                </a:lnTo>
                <a:lnTo>
                  <a:pt x="116086" y="250031"/>
                </a:lnTo>
                <a:lnTo>
                  <a:pt x="151805" y="285750"/>
                </a:lnTo>
                <a:lnTo>
                  <a:pt x="178594" y="321468"/>
                </a:lnTo>
                <a:lnTo>
                  <a:pt x="196453" y="348257"/>
                </a:lnTo>
                <a:lnTo>
                  <a:pt x="205383" y="366117"/>
                </a:lnTo>
                <a:lnTo>
                  <a:pt x="214313" y="375046"/>
                </a:lnTo>
                <a:lnTo>
                  <a:pt x="205383" y="375046"/>
                </a:lnTo>
                <a:lnTo>
                  <a:pt x="196453" y="366117"/>
                </a:lnTo>
                <a:lnTo>
                  <a:pt x="169664" y="348257"/>
                </a:lnTo>
                <a:lnTo>
                  <a:pt x="142875" y="312539"/>
                </a:lnTo>
                <a:lnTo>
                  <a:pt x="107156" y="267890"/>
                </a:lnTo>
                <a:lnTo>
                  <a:pt x="71438" y="223242"/>
                </a:lnTo>
                <a:lnTo>
                  <a:pt x="53578" y="169664"/>
                </a:lnTo>
                <a:lnTo>
                  <a:pt x="44649" y="116085"/>
                </a:lnTo>
                <a:lnTo>
                  <a:pt x="53578" y="71437"/>
                </a:lnTo>
                <a:lnTo>
                  <a:pt x="80367" y="44648"/>
                </a:lnTo>
                <a:lnTo>
                  <a:pt x="107156" y="17859"/>
                </a:lnTo>
                <a:lnTo>
                  <a:pt x="142875" y="0"/>
                </a:lnTo>
                <a:lnTo>
                  <a:pt x="169664" y="8929"/>
                </a:lnTo>
                <a:lnTo>
                  <a:pt x="187524" y="17859"/>
                </a:lnTo>
                <a:lnTo>
                  <a:pt x="196453" y="44648"/>
                </a:lnTo>
                <a:lnTo>
                  <a:pt x="196453" y="80367"/>
                </a:lnTo>
                <a:lnTo>
                  <a:pt x="187524" y="107156"/>
                </a:lnTo>
                <a:lnTo>
                  <a:pt x="169664" y="142875"/>
                </a:lnTo>
                <a:lnTo>
                  <a:pt x="160735" y="151804"/>
                </a:lnTo>
                <a:lnTo>
                  <a:pt x="151805" y="160734"/>
                </a:lnTo>
                <a:lnTo>
                  <a:pt x="151805" y="151804"/>
                </a:lnTo>
                <a:lnTo>
                  <a:pt x="151805" y="125015"/>
                </a:lnTo>
                <a:lnTo>
                  <a:pt x="160735" y="98226"/>
                </a:lnTo>
                <a:lnTo>
                  <a:pt x="16073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5" name="Freeform 31844"/>
          <p:cNvSpPr/>
          <p:nvPr/>
        </p:nvSpPr>
        <p:spPr bwMode="auto">
          <a:xfrm>
            <a:off x="2875359" y="4982766"/>
            <a:ext cx="232173" cy="205383"/>
          </a:xfrm>
          <a:custGeom>
            <a:avLst/>
            <a:gdLst/>
            <a:ahLst/>
            <a:cxnLst/>
            <a:rect l="0" t="0" r="0" b="0"/>
            <a:pathLst>
              <a:path w="232173" h="205383">
                <a:moveTo>
                  <a:pt x="44649" y="17859"/>
                </a:moveTo>
                <a:lnTo>
                  <a:pt x="35719" y="17859"/>
                </a:lnTo>
                <a:lnTo>
                  <a:pt x="26789" y="17859"/>
                </a:lnTo>
                <a:lnTo>
                  <a:pt x="17860" y="26789"/>
                </a:lnTo>
                <a:lnTo>
                  <a:pt x="0" y="26789"/>
                </a:lnTo>
                <a:lnTo>
                  <a:pt x="0" y="35718"/>
                </a:lnTo>
                <a:lnTo>
                  <a:pt x="0" y="62507"/>
                </a:lnTo>
                <a:lnTo>
                  <a:pt x="0" y="89297"/>
                </a:lnTo>
                <a:lnTo>
                  <a:pt x="17860" y="116086"/>
                </a:lnTo>
                <a:lnTo>
                  <a:pt x="26789" y="151804"/>
                </a:lnTo>
                <a:lnTo>
                  <a:pt x="44649" y="178593"/>
                </a:lnTo>
                <a:lnTo>
                  <a:pt x="53579" y="196453"/>
                </a:lnTo>
                <a:lnTo>
                  <a:pt x="71438" y="205382"/>
                </a:lnTo>
                <a:lnTo>
                  <a:pt x="80368" y="205382"/>
                </a:lnTo>
                <a:lnTo>
                  <a:pt x="98227" y="187523"/>
                </a:lnTo>
                <a:lnTo>
                  <a:pt x="107157" y="169664"/>
                </a:lnTo>
                <a:lnTo>
                  <a:pt x="116086" y="133945"/>
                </a:lnTo>
                <a:lnTo>
                  <a:pt x="116086" y="98226"/>
                </a:lnTo>
                <a:lnTo>
                  <a:pt x="107157" y="62507"/>
                </a:lnTo>
                <a:lnTo>
                  <a:pt x="98227" y="26789"/>
                </a:lnTo>
                <a:lnTo>
                  <a:pt x="98227" y="8929"/>
                </a:lnTo>
                <a:lnTo>
                  <a:pt x="89297" y="0"/>
                </a:lnTo>
                <a:lnTo>
                  <a:pt x="89297" y="8929"/>
                </a:lnTo>
                <a:lnTo>
                  <a:pt x="98227" y="35718"/>
                </a:lnTo>
                <a:lnTo>
                  <a:pt x="116086" y="62507"/>
                </a:lnTo>
                <a:lnTo>
                  <a:pt x="133946" y="89297"/>
                </a:lnTo>
                <a:lnTo>
                  <a:pt x="151805" y="116086"/>
                </a:lnTo>
                <a:lnTo>
                  <a:pt x="169664" y="133945"/>
                </a:lnTo>
                <a:lnTo>
                  <a:pt x="196454" y="142875"/>
                </a:lnTo>
                <a:lnTo>
                  <a:pt x="214313" y="142875"/>
                </a:lnTo>
                <a:lnTo>
                  <a:pt x="223243" y="133945"/>
                </a:lnTo>
                <a:lnTo>
                  <a:pt x="232172" y="107156"/>
                </a:lnTo>
                <a:lnTo>
                  <a:pt x="232172"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6" name="Freeform 31845"/>
          <p:cNvSpPr/>
          <p:nvPr/>
        </p:nvSpPr>
        <p:spPr bwMode="auto">
          <a:xfrm>
            <a:off x="3089672" y="4938117"/>
            <a:ext cx="241102" cy="241103"/>
          </a:xfrm>
          <a:custGeom>
            <a:avLst/>
            <a:gdLst/>
            <a:ahLst/>
            <a:cxnLst/>
            <a:rect l="0" t="0" r="0" b="0"/>
            <a:pathLst>
              <a:path w="241102" h="241103">
                <a:moveTo>
                  <a:pt x="35719" y="0"/>
                </a:moveTo>
                <a:lnTo>
                  <a:pt x="35719" y="0"/>
                </a:lnTo>
                <a:lnTo>
                  <a:pt x="26789" y="8930"/>
                </a:lnTo>
                <a:lnTo>
                  <a:pt x="26789" y="17860"/>
                </a:lnTo>
                <a:lnTo>
                  <a:pt x="17859" y="26789"/>
                </a:lnTo>
                <a:lnTo>
                  <a:pt x="8930" y="35719"/>
                </a:lnTo>
                <a:lnTo>
                  <a:pt x="8930" y="44649"/>
                </a:lnTo>
                <a:lnTo>
                  <a:pt x="0" y="53578"/>
                </a:lnTo>
                <a:lnTo>
                  <a:pt x="0" y="62508"/>
                </a:lnTo>
                <a:lnTo>
                  <a:pt x="8930" y="71438"/>
                </a:lnTo>
                <a:lnTo>
                  <a:pt x="17859" y="80367"/>
                </a:lnTo>
                <a:lnTo>
                  <a:pt x="17859" y="80367"/>
                </a:lnTo>
                <a:lnTo>
                  <a:pt x="35719" y="80367"/>
                </a:lnTo>
                <a:lnTo>
                  <a:pt x="44648" y="71438"/>
                </a:lnTo>
                <a:lnTo>
                  <a:pt x="53578" y="62508"/>
                </a:lnTo>
                <a:lnTo>
                  <a:pt x="53578" y="44649"/>
                </a:lnTo>
                <a:lnTo>
                  <a:pt x="62508" y="26789"/>
                </a:lnTo>
                <a:lnTo>
                  <a:pt x="62508" y="8930"/>
                </a:lnTo>
                <a:lnTo>
                  <a:pt x="62508" y="0"/>
                </a:lnTo>
                <a:lnTo>
                  <a:pt x="62508" y="0"/>
                </a:lnTo>
                <a:lnTo>
                  <a:pt x="71437" y="17860"/>
                </a:lnTo>
                <a:lnTo>
                  <a:pt x="80367" y="35719"/>
                </a:lnTo>
                <a:lnTo>
                  <a:pt x="98226" y="53578"/>
                </a:lnTo>
                <a:lnTo>
                  <a:pt x="116086" y="80367"/>
                </a:lnTo>
                <a:lnTo>
                  <a:pt x="142875" y="116086"/>
                </a:lnTo>
                <a:lnTo>
                  <a:pt x="160734" y="142875"/>
                </a:lnTo>
                <a:lnTo>
                  <a:pt x="187523" y="160735"/>
                </a:lnTo>
                <a:lnTo>
                  <a:pt x="214312" y="187524"/>
                </a:lnTo>
                <a:lnTo>
                  <a:pt x="232172" y="205383"/>
                </a:lnTo>
                <a:lnTo>
                  <a:pt x="241101" y="223242"/>
                </a:lnTo>
                <a:lnTo>
                  <a:pt x="232172" y="232172"/>
                </a:lnTo>
                <a:lnTo>
                  <a:pt x="223242" y="241102"/>
                </a:lnTo>
                <a:lnTo>
                  <a:pt x="205383" y="232172"/>
                </a:lnTo>
                <a:lnTo>
                  <a:pt x="178594" y="223242"/>
                </a:lnTo>
                <a:lnTo>
                  <a:pt x="178594"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7" name="Freeform 31846"/>
          <p:cNvSpPr/>
          <p:nvPr/>
        </p:nvSpPr>
        <p:spPr bwMode="auto">
          <a:xfrm>
            <a:off x="3205758" y="4830961"/>
            <a:ext cx="178595" cy="151806"/>
          </a:xfrm>
          <a:custGeom>
            <a:avLst/>
            <a:gdLst/>
            <a:ahLst/>
            <a:cxnLst/>
            <a:rect l="0" t="0" r="0" b="0"/>
            <a:pathLst>
              <a:path w="178595" h="151806">
                <a:moveTo>
                  <a:pt x="17859" y="142875"/>
                </a:moveTo>
                <a:lnTo>
                  <a:pt x="17859" y="142875"/>
                </a:lnTo>
                <a:lnTo>
                  <a:pt x="8930" y="142875"/>
                </a:lnTo>
                <a:lnTo>
                  <a:pt x="0" y="142875"/>
                </a:lnTo>
                <a:lnTo>
                  <a:pt x="0" y="133945"/>
                </a:lnTo>
                <a:lnTo>
                  <a:pt x="8930" y="116086"/>
                </a:lnTo>
                <a:lnTo>
                  <a:pt x="17859" y="98227"/>
                </a:lnTo>
                <a:lnTo>
                  <a:pt x="26789" y="80367"/>
                </a:lnTo>
                <a:lnTo>
                  <a:pt x="44648" y="62508"/>
                </a:lnTo>
                <a:lnTo>
                  <a:pt x="53578" y="44648"/>
                </a:lnTo>
                <a:lnTo>
                  <a:pt x="71437" y="17859"/>
                </a:lnTo>
                <a:lnTo>
                  <a:pt x="80367" y="8929"/>
                </a:lnTo>
                <a:lnTo>
                  <a:pt x="80367" y="0"/>
                </a:lnTo>
                <a:lnTo>
                  <a:pt x="71437" y="8929"/>
                </a:lnTo>
                <a:lnTo>
                  <a:pt x="53578" y="17859"/>
                </a:lnTo>
                <a:lnTo>
                  <a:pt x="44648" y="26789"/>
                </a:lnTo>
                <a:lnTo>
                  <a:pt x="26789" y="44648"/>
                </a:lnTo>
                <a:lnTo>
                  <a:pt x="17859" y="71437"/>
                </a:lnTo>
                <a:lnTo>
                  <a:pt x="17859" y="89297"/>
                </a:lnTo>
                <a:lnTo>
                  <a:pt x="26789" y="116086"/>
                </a:lnTo>
                <a:lnTo>
                  <a:pt x="53578" y="133945"/>
                </a:lnTo>
                <a:lnTo>
                  <a:pt x="80367" y="142875"/>
                </a:lnTo>
                <a:lnTo>
                  <a:pt x="107156" y="151805"/>
                </a:lnTo>
                <a:lnTo>
                  <a:pt x="133945" y="142875"/>
                </a:lnTo>
                <a:lnTo>
                  <a:pt x="151805" y="133945"/>
                </a:lnTo>
                <a:lnTo>
                  <a:pt x="169664" y="125016"/>
                </a:lnTo>
                <a:lnTo>
                  <a:pt x="178594" y="107156"/>
                </a:lnTo>
                <a:lnTo>
                  <a:pt x="178594" y="80367"/>
                </a:lnTo>
                <a:lnTo>
                  <a:pt x="178594"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8" name="Freeform 31847"/>
          <p:cNvSpPr/>
          <p:nvPr/>
        </p:nvSpPr>
        <p:spPr bwMode="auto">
          <a:xfrm>
            <a:off x="3411141" y="4607718"/>
            <a:ext cx="169665" cy="267892"/>
          </a:xfrm>
          <a:custGeom>
            <a:avLst/>
            <a:gdLst/>
            <a:ahLst/>
            <a:cxnLst/>
            <a:rect l="0" t="0" r="0" b="0"/>
            <a:pathLst>
              <a:path w="169665" h="267892">
                <a:moveTo>
                  <a:pt x="53578" y="17860"/>
                </a:moveTo>
                <a:lnTo>
                  <a:pt x="53578" y="8930"/>
                </a:lnTo>
                <a:lnTo>
                  <a:pt x="44648" y="8930"/>
                </a:lnTo>
                <a:lnTo>
                  <a:pt x="26789" y="0"/>
                </a:lnTo>
                <a:lnTo>
                  <a:pt x="17859" y="0"/>
                </a:lnTo>
                <a:lnTo>
                  <a:pt x="8929" y="0"/>
                </a:lnTo>
                <a:lnTo>
                  <a:pt x="0" y="8930"/>
                </a:lnTo>
                <a:lnTo>
                  <a:pt x="0" y="26789"/>
                </a:lnTo>
                <a:lnTo>
                  <a:pt x="8929" y="44649"/>
                </a:lnTo>
                <a:lnTo>
                  <a:pt x="17859" y="71438"/>
                </a:lnTo>
                <a:lnTo>
                  <a:pt x="35718" y="107157"/>
                </a:lnTo>
                <a:lnTo>
                  <a:pt x="53578" y="133946"/>
                </a:lnTo>
                <a:lnTo>
                  <a:pt x="80367" y="160735"/>
                </a:lnTo>
                <a:lnTo>
                  <a:pt x="107156" y="187524"/>
                </a:lnTo>
                <a:lnTo>
                  <a:pt x="125015" y="205383"/>
                </a:lnTo>
                <a:lnTo>
                  <a:pt x="151804" y="223243"/>
                </a:lnTo>
                <a:lnTo>
                  <a:pt x="160734" y="241102"/>
                </a:lnTo>
                <a:lnTo>
                  <a:pt x="169664" y="250032"/>
                </a:lnTo>
                <a:lnTo>
                  <a:pt x="160734" y="258961"/>
                </a:lnTo>
                <a:lnTo>
                  <a:pt x="151804" y="267891"/>
                </a:lnTo>
                <a:lnTo>
                  <a:pt x="151804"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9" name="Freeform 31848"/>
          <p:cNvSpPr/>
          <p:nvPr/>
        </p:nvSpPr>
        <p:spPr bwMode="auto">
          <a:xfrm>
            <a:off x="3366492" y="4661296"/>
            <a:ext cx="196454" cy="125017"/>
          </a:xfrm>
          <a:custGeom>
            <a:avLst/>
            <a:gdLst/>
            <a:ahLst/>
            <a:cxnLst/>
            <a:rect l="0" t="0" r="0" b="0"/>
            <a:pathLst>
              <a:path w="196454" h="125017">
                <a:moveTo>
                  <a:pt x="0" y="125016"/>
                </a:moveTo>
                <a:lnTo>
                  <a:pt x="8930" y="125016"/>
                </a:lnTo>
                <a:lnTo>
                  <a:pt x="26789" y="125016"/>
                </a:lnTo>
                <a:lnTo>
                  <a:pt x="53578" y="116086"/>
                </a:lnTo>
                <a:lnTo>
                  <a:pt x="80367" y="98227"/>
                </a:lnTo>
                <a:lnTo>
                  <a:pt x="107156" y="89297"/>
                </a:lnTo>
                <a:lnTo>
                  <a:pt x="133946" y="71438"/>
                </a:lnTo>
                <a:lnTo>
                  <a:pt x="160735" y="53579"/>
                </a:lnTo>
                <a:lnTo>
                  <a:pt x="178594" y="35719"/>
                </a:lnTo>
                <a:lnTo>
                  <a:pt x="187524" y="26790"/>
                </a:lnTo>
                <a:lnTo>
                  <a:pt x="196453"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0" name="Freeform 31849"/>
          <p:cNvSpPr/>
          <p:nvPr/>
        </p:nvSpPr>
        <p:spPr bwMode="auto">
          <a:xfrm>
            <a:off x="3607594" y="4554140"/>
            <a:ext cx="205384" cy="187525"/>
          </a:xfrm>
          <a:custGeom>
            <a:avLst/>
            <a:gdLst/>
            <a:ahLst/>
            <a:cxnLst/>
            <a:rect l="0" t="0" r="0" b="0"/>
            <a:pathLst>
              <a:path w="205384" h="187525">
                <a:moveTo>
                  <a:pt x="26789" y="0"/>
                </a:moveTo>
                <a:lnTo>
                  <a:pt x="17859" y="0"/>
                </a:lnTo>
                <a:lnTo>
                  <a:pt x="8929" y="0"/>
                </a:lnTo>
                <a:lnTo>
                  <a:pt x="0" y="8930"/>
                </a:lnTo>
                <a:lnTo>
                  <a:pt x="0" y="26789"/>
                </a:lnTo>
                <a:lnTo>
                  <a:pt x="0" y="53578"/>
                </a:lnTo>
                <a:lnTo>
                  <a:pt x="0" y="80367"/>
                </a:lnTo>
                <a:lnTo>
                  <a:pt x="17859" y="116086"/>
                </a:lnTo>
                <a:lnTo>
                  <a:pt x="26789" y="142875"/>
                </a:lnTo>
                <a:lnTo>
                  <a:pt x="44648" y="169664"/>
                </a:lnTo>
                <a:lnTo>
                  <a:pt x="62508" y="187524"/>
                </a:lnTo>
                <a:lnTo>
                  <a:pt x="71437" y="187524"/>
                </a:lnTo>
                <a:lnTo>
                  <a:pt x="89297" y="187524"/>
                </a:lnTo>
                <a:lnTo>
                  <a:pt x="98226" y="178594"/>
                </a:lnTo>
                <a:lnTo>
                  <a:pt x="107156" y="160735"/>
                </a:lnTo>
                <a:lnTo>
                  <a:pt x="107156" y="133946"/>
                </a:lnTo>
                <a:lnTo>
                  <a:pt x="107156" y="107156"/>
                </a:lnTo>
                <a:lnTo>
                  <a:pt x="98226" y="80367"/>
                </a:lnTo>
                <a:lnTo>
                  <a:pt x="89297" y="44649"/>
                </a:lnTo>
                <a:lnTo>
                  <a:pt x="80367" y="26789"/>
                </a:lnTo>
                <a:lnTo>
                  <a:pt x="71437" y="0"/>
                </a:lnTo>
                <a:lnTo>
                  <a:pt x="71437" y="0"/>
                </a:lnTo>
                <a:lnTo>
                  <a:pt x="71437" y="8930"/>
                </a:lnTo>
                <a:lnTo>
                  <a:pt x="80367" y="26789"/>
                </a:lnTo>
                <a:lnTo>
                  <a:pt x="89297" y="44649"/>
                </a:lnTo>
                <a:lnTo>
                  <a:pt x="107156" y="71438"/>
                </a:lnTo>
                <a:lnTo>
                  <a:pt x="125015" y="98227"/>
                </a:lnTo>
                <a:lnTo>
                  <a:pt x="133945" y="107156"/>
                </a:lnTo>
                <a:lnTo>
                  <a:pt x="151804" y="125016"/>
                </a:lnTo>
                <a:lnTo>
                  <a:pt x="160734" y="133946"/>
                </a:lnTo>
                <a:lnTo>
                  <a:pt x="169664" y="133946"/>
                </a:lnTo>
                <a:lnTo>
                  <a:pt x="187523" y="125016"/>
                </a:lnTo>
                <a:lnTo>
                  <a:pt x="196453" y="107156"/>
                </a:lnTo>
                <a:lnTo>
                  <a:pt x="205383" y="89297"/>
                </a:lnTo>
                <a:lnTo>
                  <a:pt x="205383" y="62508"/>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1" name="Freeform 31850"/>
          <p:cNvSpPr/>
          <p:nvPr/>
        </p:nvSpPr>
        <p:spPr bwMode="auto">
          <a:xfrm>
            <a:off x="3786188" y="4125515"/>
            <a:ext cx="258961" cy="482204"/>
          </a:xfrm>
          <a:custGeom>
            <a:avLst/>
            <a:gdLst/>
            <a:ahLst/>
            <a:cxnLst/>
            <a:rect l="0" t="0" r="0" b="0"/>
            <a:pathLst>
              <a:path w="258961" h="482204">
                <a:moveTo>
                  <a:pt x="0" y="383977"/>
                </a:moveTo>
                <a:lnTo>
                  <a:pt x="0" y="392906"/>
                </a:lnTo>
                <a:lnTo>
                  <a:pt x="8929" y="401836"/>
                </a:lnTo>
                <a:lnTo>
                  <a:pt x="8929" y="410766"/>
                </a:lnTo>
                <a:lnTo>
                  <a:pt x="17859" y="428625"/>
                </a:lnTo>
                <a:lnTo>
                  <a:pt x="26789" y="437555"/>
                </a:lnTo>
                <a:lnTo>
                  <a:pt x="35718" y="455414"/>
                </a:lnTo>
                <a:lnTo>
                  <a:pt x="44648" y="464344"/>
                </a:lnTo>
                <a:lnTo>
                  <a:pt x="53578" y="473274"/>
                </a:lnTo>
                <a:lnTo>
                  <a:pt x="71437" y="482203"/>
                </a:lnTo>
                <a:lnTo>
                  <a:pt x="80367" y="482203"/>
                </a:lnTo>
                <a:lnTo>
                  <a:pt x="80367" y="473274"/>
                </a:lnTo>
                <a:lnTo>
                  <a:pt x="89296" y="464344"/>
                </a:lnTo>
                <a:lnTo>
                  <a:pt x="89296" y="446485"/>
                </a:lnTo>
                <a:lnTo>
                  <a:pt x="80367" y="428625"/>
                </a:lnTo>
                <a:lnTo>
                  <a:pt x="80367" y="401836"/>
                </a:lnTo>
                <a:lnTo>
                  <a:pt x="71437" y="375047"/>
                </a:lnTo>
                <a:lnTo>
                  <a:pt x="62507" y="348258"/>
                </a:lnTo>
                <a:lnTo>
                  <a:pt x="53578" y="330399"/>
                </a:lnTo>
                <a:lnTo>
                  <a:pt x="53578" y="321469"/>
                </a:lnTo>
                <a:lnTo>
                  <a:pt x="62507" y="321469"/>
                </a:lnTo>
                <a:lnTo>
                  <a:pt x="71437" y="339328"/>
                </a:lnTo>
                <a:lnTo>
                  <a:pt x="80367" y="366117"/>
                </a:lnTo>
                <a:lnTo>
                  <a:pt x="89296" y="392906"/>
                </a:lnTo>
                <a:lnTo>
                  <a:pt x="107156" y="410766"/>
                </a:lnTo>
                <a:lnTo>
                  <a:pt x="116085" y="428625"/>
                </a:lnTo>
                <a:lnTo>
                  <a:pt x="125015" y="437555"/>
                </a:lnTo>
                <a:lnTo>
                  <a:pt x="133945" y="437555"/>
                </a:lnTo>
                <a:lnTo>
                  <a:pt x="142875" y="428625"/>
                </a:lnTo>
                <a:lnTo>
                  <a:pt x="151804" y="410766"/>
                </a:lnTo>
                <a:lnTo>
                  <a:pt x="151804" y="383977"/>
                </a:lnTo>
                <a:lnTo>
                  <a:pt x="160734" y="348258"/>
                </a:lnTo>
                <a:lnTo>
                  <a:pt x="160734" y="312539"/>
                </a:lnTo>
                <a:lnTo>
                  <a:pt x="160734" y="267891"/>
                </a:lnTo>
                <a:lnTo>
                  <a:pt x="151804" y="223242"/>
                </a:lnTo>
                <a:lnTo>
                  <a:pt x="151804" y="178594"/>
                </a:lnTo>
                <a:lnTo>
                  <a:pt x="142875" y="133946"/>
                </a:lnTo>
                <a:lnTo>
                  <a:pt x="125015" y="89297"/>
                </a:lnTo>
                <a:lnTo>
                  <a:pt x="116085" y="53578"/>
                </a:lnTo>
                <a:lnTo>
                  <a:pt x="98226" y="26789"/>
                </a:lnTo>
                <a:lnTo>
                  <a:pt x="89296" y="8930"/>
                </a:lnTo>
                <a:lnTo>
                  <a:pt x="80367" y="0"/>
                </a:lnTo>
                <a:lnTo>
                  <a:pt x="71437" y="8930"/>
                </a:lnTo>
                <a:lnTo>
                  <a:pt x="71437" y="26789"/>
                </a:lnTo>
                <a:lnTo>
                  <a:pt x="80367" y="44649"/>
                </a:lnTo>
                <a:lnTo>
                  <a:pt x="89296" y="80367"/>
                </a:lnTo>
                <a:lnTo>
                  <a:pt x="107156" y="125016"/>
                </a:lnTo>
                <a:lnTo>
                  <a:pt x="125015" y="169664"/>
                </a:lnTo>
                <a:lnTo>
                  <a:pt x="151804" y="214313"/>
                </a:lnTo>
                <a:lnTo>
                  <a:pt x="160734" y="250031"/>
                </a:lnTo>
                <a:lnTo>
                  <a:pt x="178593" y="294680"/>
                </a:lnTo>
                <a:lnTo>
                  <a:pt x="196453" y="321469"/>
                </a:lnTo>
                <a:lnTo>
                  <a:pt x="205382" y="339328"/>
                </a:lnTo>
                <a:lnTo>
                  <a:pt x="223242" y="348258"/>
                </a:lnTo>
                <a:lnTo>
                  <a:pt x="232171" y="348258"/>
                </a:lnTo>
                <a:lnTo>
                  <a:pt x="241101" y="348258"/>
                </a:lnTo>
                <a:lnTo>
                  <a:pt x="250031" y="339328"/>
                </a:lnTo>
                <a:lnTo>
                  <a:pt x="258960" y="321469"/>
                </a:lnTo>
                <a:lnTo>
                  <a:pt x="258960" y="303610"/>
                </a:lnTo>
                <a:lnTo>
                  <a:pt x="258960" y="285750"/>
                </a:lnTo>
                <a:lnTo>
                  <a:pt x="258960"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2" name="Freeform 31851"/>
          <p:cNvSpPr/>
          <p:nvPr/>
        </p:nvSpPr>
        <p:spPr bwMode="auto">
          <a:xfrm>
            <a:off x="3964781" y="4045148"/>
            <a:ext cx="151806" cy="348259"/>
          </a:xfrm>
          <a:custGeom>
            <a:avLst/>
            <a:gdLst/>
            <a:ahLst/>
            <a:cxnLst/>
            <a:rect l="0" t="0" r="0" b="0"/>
            <a:pathLst>
              <a:path w="151806" h="348259">
                <a:moveTo>
                  <a:pt x="17860" y="8930"/>
                </a:moveTo>
                <a:lnTo>
                  <a:pt x="17860" y="8930"/>
                </a:lnTo>
                <a:lnTo>
                  <a:pt x="17860" y="8930"/>
                </a:lnTo>
                <a:lnTo>
                  <a:pt x="8930" y="8930"/>
                </a:lnTo>
                <a:lnTo>
                  <a:pt x="8930" y="0"/>
                </a:lnTo>
                <a:lnTo>
                  <a:pt x="0" y="8930"/>
                </a:lnTo>
                <a:lnTo>
                  <a:pt x="0" y="8930"/>
                </a:lnTo>
                <a:lnTo>
                  <a:pt x="0" y="8930"/>
                </a:lnTo>
                <a:lnTo>
                  <a:pt x="0" y="17859"/>
                </a:lnTo>
                <a:lnTo>
                  <a:pt x="0" y="17859"/>
                </a:lnTo>
                <a:lnTo>
                  <a:pt x="0" y="26789"/>
                </a:lnTo>
                <a:lnTo>
                  <a:pt x="0" y="35719"/>
                </a:lnTo>
                <a:lnTo>
                  <a:pt x="8930" y="35719"/>
                </a:lnTo>
                <a:lnTo>
                  <a:pt x="8930" y="44648"/>
                </a:lnTo>
                <a:lnTo>
                  <a:pt x="17860" y="62508"/>
                </a:lnTo>
                <a:lnTo>
                  <a:pt x="26789" y="89297"/>
                </a:lnTo>
                <a:lnTo>
                  <a:pt x="44649" y="125016"/>
                </a:lnTo>
                <a:lnTo>
                  <a:pt x="62508" y="160734"/>
                </a:lnTo>
                <a:lnTo>
                  <a:pt x="71438" y="205383"/>
                </a:lnTo>
                <a:lnTo>
                  <a:pt x="89297" y="250031"/>
                </a:lnTo>
                <a:lnTo>
                  <a:pt x="98227" y="294680"/>
                </a:lnTo>
                <a:lnTo>
                  <a:pt x="107157" y="321469"/>
                </a:lnTo>
                <a:lnTo>
                  <a:pt x="116086" y="339328"/>
                </a:lnTo>
                <a:lnTo>
                  <a:pt x="125016" y="348258"/>
                </a:lnTo>
                <a:lnTo>
                  <a:pt x="133946" y="348258"/>
                </a:lnTo>
                <a:lnTo>
                  <a:pt x="142875" y="330398"/>
                </a:lnTo>
                <a:lnTo>
                  <a:pt x="142875" y="312539"/>
                </a:lnTo>
                <a:lnTo>
                  <a:pt x="151805" y="294680"/>
                </a:lnTo>
                <a:lnTo>
                  <a:pt x="151805"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3" name="Freeform 31852"/>
          <p:cNvSpPr/>
          <p:nvPr/>
        </p:nvSpPr>
        <p:spPr bwMode="auto">
          <a:xfrm>
            <a:off x="3937992" y="4152304"/>
            <a:ext cx="178595" cy="125017"/>
          </a:xfrm>
          <a:custGeom>
            <a:avLst/>
            <a:gdLst/>
            <a:ahLst/>
            <a:cxnLst/>
            <a:rect l="0" t="0" r="0" b="0"/>
            <a:pathLst>
              <a:path w="178595" h="125017">
                <a:moveTo>
                  <a:pt x="0" y="125016"/>
                </a:moveTo>
                <a:lnTo>
                  <a:pt x="8930" y="125016"/>
                </a:lnTo>
                <a:lnTo>
                  <a:pt x="17860" y="116086"/>
                </a:lnTo>
                <a:lnTo>
                  <a:pt x="44649" y="98227"/>
                </a:lnTo>
                <a:lnTo>
                  <a:pt x="71438" y="80367"/>
                </a:lnTo>
                <a:lnTo>
                  <a:pt x="107156" y="62508"/>
                </a:lnTo>
                <a:lnTo>
                  <a:pt x="133946" y="44649"/>
                </a:lnTo>
                <a:lnTo>
                  <a:pt x="151805" y="35719"/>
                </a:lnTo>
                <a:lnTo>
                  <a:pt x="169664" y="17860"/>
                </a:lnTo>
                <a:lnTo>
                  <a:pt x="178594" y="8930"/>
                </a:lnTo>
                <a:lnTo>
                  <a:pt x="17859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4" name="Freeform 31853"/>
          <p:cNvSpPr/>
          <p:nvPr/>
        </p:nvSpPr>
        <p:spPr bwMode="auto">
          <a:xfrm>
            <a:off x="1312664" y="0"/>
            <a:ext cx="4429126" cy="660798"/>
          </a:xfrm>
          <a:custGeom>
            <a:avLst/>
            <a:gdLst/>
            <a:ahLst/>
            <a:cxnLst/>
            <a:rect l="0" t="0" r="0" b="0"/>
            <a:pathLst>
              <a:path w="4429126" h="660798">
                <a:moveTo>
                  <a:pt x="4107656" y="107156"/>
                </a:moveTo>
                <a:lnTo>
                  <a:pt x="4107656" y="107156"/>
                </a:lnTo>
                <a:lnTo>
                  <a:pt x="4107656" y="107156"/>
                </a:lnTo>
                <a:lnTo>
                  <a:pt x="4107656" y="107156"/>
                </a:lnTo>
                <a:lnTo>
                  <a:pt x="4098727" y="107156"/>
                </a:lnTo>
                <a:lnTo>
                  <a:pt x="4098727" y="107156"/>
                </a:lnTo>
                <a:lnTo>
                  <a:pt x="4089797" y="107156"/>
                </a:lnTo>
                <a:lnTo>
                  <a:pt x="4080867" y="98227"/>
                </a:lnTo>
                <a:lnTo>
                  <a:pt x="4080867" y="98227"/>
                </a:lnTo>
                <a:lnTo>
                  <a:pt x="4071938" y="98227"/>
                </a:lnTo>
                <a:lnTo>
                  <a:pt x="4054078" y="89297"/>
                </a:lnTo>
                <a:lnTo>
                  <a:pt x="4045149" y="89297"/>
                </a:lnTo>
                <a:lnTo>
                  <a:pt x="4027289" y="89297"/>
                </a:lnTo>
                <a:lnTo>
                  <a:pt x="4009430" y="80367"/>
                </a:lnTo>
                <a:lnTo>
                  <a:pt x="3991570" y="71437"/>
                </a:lnTo>
                <a:lnTo>
                  <a:pt x="3964781" y="71437"/>
                </a:lnTo>
                <a:lnTo>
                  <a:pt x="3946922" y="62508"/>
                </a:lnTo>
                <a:lnTo>
                  <a:pt x="3911203" y="53578"/>
                </a:lnTo>
                <a:lnTo>
                  <a:pt x="3884414" y="44648"/>
                </a:lnTo>
                <a:lnTo>
                  <a:pt x="3848695" y="35719"/>
                </a:lnTo>
                <a:lnTo>
                  <a:pt x="3812977" y="26789"/>
                </a:lnTo>
                <a:lnTo>
                  <a:pt x="3768328" y="17859"/>
                </a:lnTo>
                <a:lnTo>
                  <a:pt x="3714750" y="0"/>
                </a:lnTo>
                <a:lnTo>
                  <a:pt x="3661172" y="0"/>
                </a:lnTo>
                <a:lnTo>
                  <a:pt x="3607594" y="0"/>
                </a:lnTo>
                <a:lnTo>
                  <a:pt x="3545086" y="0"/>
                </a:lnTo>
                <a:lnTo>
                  <a:pt x="3482578" y="0"/>
                </a:lnTo>
                <a:lnTo>
                  <a:pt x="3411141" y="0"/>
                </a:lnTo>
                <a:lnTo>
                  <a:pt x="3330774" y="0"/>
                </a:lnTo>
                <a:lnTo>
                  <a:pt x="3250406" y="0"/>
                </a:lnTo>
                <a:lnTo>
                  <a:pt x="3161109" y="0"/>
                </a:lnTo>
                <a:lnTo>
                  <a:pt x="3071813" y="0"/>
                </a:lnTo>
                <a:lnTo>
                  <a:pt x="2982516" y="0"/>
                </a:lnTo>
                <a:lnTo>
                  <a:pt x="2884289" y="0"/>
                </a:lnTo>
                <a:lnTo>
                  <a:pt x="2786063" y="0"/>
                </a:lnTo>
                <a:lnTo>
                  <a:pt x="2678906" y="0"/>
                </a:lnTo>
                <a:lnTo>
                  <a:pt x="2571750" y="0"/>
                </a:lnTo>
                <a:lnTo>
                  <a:pt x="2473524" y="0"/>
                </a:lnTo>
                <a:lnTo>
                  <a:pt x="2366367" y="0"/>
                </a:lnTo>
                <a:lnTo>
                  <a:pt x="2268141" y="0"/>
                </a:lnTo>
                <a:lnTo>
                  <a:pt x="2160984" y="0"/>
                </a:lnTo>
                <a:lnTo>
                  <a:pt x="2053828" y="0"/>
                </a:lnTo>
                <a:lnTo>
                  <a:pt x="1955602" y="0"/>
                </a:lnTo>
                <a:lnTo>
                  <a:pt x="1848445" y="0"/>
                </a:lnTo>
                <a:lnTo>
                  <a:pt x="1750219" y="0"/>
                </a:lnTo>
                <a:lnTo>
                  <a:pt x="1643063" y="0"/>
                </a:lnTo>
                <a:lnTo>
                  <a:pt x="1544836" y="0"/>
                </a:lnTo>
                <a:lnTo>
                  <a:pt x="1437680" y="0"/>
                </a:lnTo>
                <a:lnTo>
                  <a:pt x="1339453" y="0"/>
                </a:lnTo>
                <a:lnTo>
                  <a:pt x="1250156" y="0"/>
                </a:lnTo>
                <a:lnTo>
                  <a:pt x="1151930" y="0"/>
                </a:lnTo>
                <a:lnTo>
                  <a:pt x="1062633" y="0"/>
                </a:lnTo>
                <a:lnTo>
                  <a:pt x="973336" y="0"/>
                </a:lnTo>
                <a:lnTo>
                  <a:pt x="884039" y="0"/>
                </a:lnTo>
                <a:lnTo>
                  <a:pt x="803672" y="0"/>
                </a:lnTo>
                <a:lnTo>
                  <a:pt x="723305" y="0"/>
                </a:lnTo>
                <a:lnTo>
                  <a:pt x="642938" y="0"/>
                </a:lnTo>
                <a:lnTo>
                  <a:pt x="562570" y="0"/>
                </a:lnTo>
                <a:lnTo>
                  <a:pt x="491133" y="8930"/>
                </a:lnTo>
                <a:lnTo>
                  <a:pt x="428625" y="44648"/>
                </a:lnTo>
                <a:lnTo>
                  <a:pt x="366117" y="80367"/>
                </a:lnTo>
                <a:lnTo>
                  <a:pt x="232172" y="160734"/>
                </a:lnTo>
                <a:lnTo>
                  <a:pt x="142875" y="223242"/>
                </a:lnTo>
                <a:lnTo>
                  <a:pt x="71438" y="285750"/>
                </a:lnTo>
                <a:lnTo>
                  <a:pt x="26789" y="339328"/>
                </a:lnTo>
                <a:lnTo>
                  <a:pt x="0" y="375047"/>
                </a:lnTo>
                <a:lnTo>
                  <a:pt x="0" y="410766"/>
                </a:lnTo>
                <a:lnTo>
                  <a:pt x="0" y="446484"/>
                </a:lnTo>
                <a:lnTo>
                  <a:pt x="8930" y="482203"/>
                </a:lnTo>
                <a:lnTo>
                  <a:pt x="35719" y="508992"/>
                </a:lnTo>
                <a:lnTo>
                  <a:pt x="62508" y="535781"/>
                </a:lnTo>
                <a:lnTo>
                  <a:pt x="98227" y="562570"/>
                </a:lnTo>
                <a:lnTo>
                  <a:pt x="142875" y="580430"/>
                </a:lnTo>
                <a:lnTo>
                  <a:pt x="196453" y="607219"/>
                </a:lnTo>
                <a:lnTo>
                  <a:pt x="250031" y="616148"/>
                </a:lnTo>
                <a:lnTo>
                  <a:pt x="303609" y="625078"/>
                </a:lnTo>
                <a:lnTo>
                  <a:pt x="375047" y="642938"/>
                </a:lnTo>
                <a:lnTo>
                  <a:pt x="437555" y="642938"/>
                </a:lnTo>
                <a:lnTo>
                  <a:pt x="500063" y="651867"/>
                </a:lnTo>
                <a:lnTo>
                  <a:pt x="571500" y="651867"/>
                </a:lnTo>
                <a:lnTo>
                  <a:pt x="642938" y="660797"/>
                </a:lnTo>
                <a:lnTo>
                  <a:pt x="723305" y="660797"/>
                </a:lnTo>
                <a:lnTo>
                  <a:pt x="803672" y="660797"/>
                </a:lnTo>
                <a:lnTo>
                  <a:pt x="884039" y="660797"/>
                </a:lnTo>
                <a:lnTo>
                  <a:pt x="973336" y="651867"/>
                </a:lnTo>
                <a:lnTo>
                  <a:pt x="1062633" y="651867"/>
                </a:lnTo>
                <a:lnTo>
                  <a:pt x="1151930" y="642938"/>
                </a:lnTo>
                <a:lnTo>
                  <a:pt x="1250156" y="634008"/>
                </a:lnTo>
                <a:lnTo>
                  <a:pt x="1339453" y="625078"/>
                </a:lnTo>
                <a:lnTo>
                  <a:pt x="1437680" y="616148"/>
                </a:lnTo>
                <a:lnTo>
                  <a:pt x="1526977" y="616148"/>
                </a:lnTo>
                <a:lnTo>
                  <a:pt x="1625203" y="607219"/>
                </a:lnTo>
                <a:lnTo>
                  <a:pt x="1732359" y="598289"/>
                </a:lnTo>
                <a:lnTo>
                  <a:pt x="1830586" y="589359"/>
                </a:lnTo>
                <a:lnTo>
                  <a:pt x="1937742" y="589359"/>
                </a:lnTo>
                <a:lnTo>
                  <a:pt x="2044899" y="580430"/>
                </a:lnTo>
                <a:lnTo>
                  <a:pt x="2152055" y="571500"/>
                </a:lnTo>
                <a:lnTo>
                  <a:pt x="2259211" y="562570"/>
                </a:lnTo>
                <a:lnTo>
                  <a:pt x="2366367" y="562570"/>
                </a:lnTo>
                <a:lnTo>
                  <a:pt x="2473524" y="553641"/>
                </a:lnTo>
                <a:lnTo>
                  <a:pt x="2589609" y="544711"/>
                </a:lnTo>
                <a:lnTo>
                  <a:pt x="2696766" y="535781"/>
                </a:lnTo>
                <a:lnTo>
                  <a:pt x="2803922" y="526852"/>
                </a:lnTo>
                <a:lnTo>
                  <a:pt x="2911078" y="517922"/>
                </a:lnTo>
                <a:lnTo>
                  <a:pt x="3018234" y="508992"/>
                </a:lnTo>
                <a:lnTo>
                  <a:pt x="3125391" y="500062"/>
                </a:lnTo>
                <a:lnTo>
                  <a:pt x="3232547" y="491133"/>
                </a:lnTo>
                <a:lnTo>
                  <a:pt x="3330774" y="491133"/>
                </a:lnTo>
                <a:lnTo>
                  <a:pt x="3429000" y="482203"/>
                </a:lnTo>
                <a:lnTo>
                  <a:pt x="3527227" y="473273"/>
                </a:lnTo>
                <a:lnTo>
                  <a:pt x="3616524" y="464344"/>
                </a:lnTo>
                <a:lnTo>
                  <a:pt x="3705820" y="455414"/>
                </a:lnTo>
                <a:lnTo>
                  <a:pt x="3795117" y="455414"/>
                </a:lnTo>
                <a:lnTo>
                  <a:pt x="3875484" y="446484"/>
                </a:lnTo>
                <a:lnTo>
                  <a:pt x="3955852" y="437555"/>
                </a:lnTo>
                <a:lnTo>
                  <a:pt x="4027289" y="428625"/>
                </a:lnTo>
                <a:lnTo>
                  <a:pt x="4098727" y="419695"/>
                </a:lnTo>
                <a:lnTo>
                  <a:pt x="4161234" y="410766"/>
                </a:lnTo>
                <a:lnTo>
                  <a:pt x="4214813" y="401836"/>
                </a:lnTo>
                <a:lnTo>
                  <a:pt x="4268391" y="401836"/>
                </a:lnTo>
                <a:lnTo>
                  <a:pt x="4313039" y="392906"/>
                </a:lnTo>
                <a:lnTo>
                  <a:pt x="4348758" y="375047"/>
                </a:lnTo>
                <a:lnTo>
                  <a:pt x="4375547" y="366117"/>
                </a:lnTo>
                <a:lnTo>
                  <a:pt x="4393406" y="357187"/>
                </a:lnTo>
                <a:lnTo>
                  <a:pt x="4402336" y="348258"/>
                </a:lnTo>
                <a:lnTo>
                  <a:pt x="4411266" y="339328"/>
                </a:lnTo>
                <a:lnTo>
                  <a:pt x="4411266" y="330398"/>
                </a:lnTo>
                <a:lnTo>
                  <a:pt x="4420195" y="312539"/>
                </a:lnTo>
                <a:lnTo>
                  <a:pt x="4429125" y="303609"/>
                </a:lnTo>
                <a:lnTo>
                  <a:pt x="4429125" y="276820"/>
                </a:lnTo>
                <a:lnTo>
                  <a:pt x="4429125" y="258961"/>
                </a:lnTo>
                <a:lnTo>
                  <a:pt x="4420195" y="232172"/>
                </a:lnTo>
                <a:lnTo>
                  <a:pt x="4402336" y="196453"/>
                </a:lnTo>
                <a:lnTo>
                  <a:pt x="4393406" y="187523"/>
                </a:lnTo>
                <a:lnTo>
                  <a:pt x="4366617" y="160734"/>
                </a:lnTo>
                <a:lnTo>
                  <a:pt x="4339828" y="133945"/>
                </a:lnTo>
                <a:lnTo>
                  <a:pt x="4304109" y="107156"/>
                </a:lnTo>
                <a:lnTo>
                  <a:pt x="4268391" y="80367"/>
                </a:lnTo>
                <a:lnTo>
                  <a:pt x="4214813" y="44648"/>
                </a:lnTo>
                <a:lnTo>
                  <a:pt x="4143375" y="17859"/>
                </a:lnTo>
                <a:lnTo>
                  <a:pt x="4071938" y="0"/>
                </a:lnTo>
                <a:lnTo>
                  <a:pt x="3991570" y="0"/>
                </a:lnTo>
                <a:lnTo>
                  <a:pt x="3893344" y="0"/>
                </a:lnTo>
                <a:lnTo>
                  <a:pt x="3795117" y="0"/>
                </a:lnTo>
                <a:lnTo>
                  <a:pt x="3687961" y="0"/>
                </a:lnTo>
                <a:lnTo>
                  <a:pt x="3580805" y="0"/>
                </a:lnTo>
                <a:lnTo>
                  <a:pt x="3580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5" name="Freeform 31854"/>
          <p:cNvSpPr/>
          <p:nvPr/>
        </p:nvSpPr>
        <p:spPr bwMode="auto">
          <a:xfrm>
            <a:off x="4563070" y="258961"/>
            <a:ext cx="1571626" cy="2652118"/>
          </a:xfrm>
          <a:custGeom>
            <a:avLst/>
            <a:gdLst/>
            <a:ahLst/>
            <a:cxnLst/>
            <a:rect l="0" t="0" r="0" b="0"/>
            <a:pathLst>
              <a:path w="1571626" h="2652118">
                <a:moveTo>
                  <a:pt x="1160860" y="26789"/>
                </a:moveTo>
                <a:lnTo>
                  <a:pt x="1160860" y="26789"/>
                </a:lnTo>
                <a:lnTo>
                  <a:pt x="1151930" y="26789"/>
                </a:lnTo>
                <a:lnTo>
                  <a:pt x="1151930" y="26789"/>
                </a:lnTo>
                <a:lnTo>
                  <a:pt x="1151930" y="26789"/>
                </a:lnTo>
                <a:lnTo>
                  <a:pt x="1151930" y="26789"/>
                </a:lnTo>
                <a:lnTo>
                  <a:pt x="1151930" y="17859"/>
                </a:lnTo>
                <a:lnTo>
                  <a:pt x="1151930" y="17859"/>
                </a:lnTo>
                <a:lnTo>
                  <a:pt x="1151930" y="17859"/>
                </a:lnTo>
                <a:lnTo>
                  <a:pt x="1151930" y="17859"/>
                </a:lnTo>
                <a:lnTo>
                  <a:pt x="1160860" y="8930"/>
                </a:lnTo>
                <a:lnTo>
                  <a:pt x="1169789" y="8930"/>
                </a:lnTo>
                <a:lnTo>
                  <a:pt x="1169789" y="8930"/>
                </a:lnTo>
                <a:lnTo>
                  <a:pt x="1187649" y="0"/>
                </a:lnTo>
                <a:lnTo>
                  <a:pt x="1196578" y="0"/>
                </a:lnTo>
                <a:lnTo>
                  <a:pt x="1214438" y="0"/>
                </a:lnTo>
                <a:lnTo>
                  <a:pt x="1223368" y="0"/>
                </a:lnTo>
                <a:lnTo>
                  <a:pt x="1241227" y="0"/>
                </a:lnTo>
                <a:lnTo>
                  <a:pt x="1259086" y="0"/>
                </a:lnTo>
                <a:lnTo>
                  <a:pt x="1268016" y="0"/>
                </a:lnTo>
                <a:lnTo>
                  <a:pt x="1312664" y="8930"/>
                </a:lnTo>
                <a:lnTo>
                  <a:pt x="1348383" y="26789"/>
                </a:lnTo>
                <a:lnTo>
                  <a:pt x="1375172" y="44648"/>
                </a:lnTo>
                <a:lnTo>
                  <a:pt x="1410891" y="62508"/>
                </a:lnTo>
                <a:lnTo>
                  <a:pt x="1446610" y="89297"/>
                </a:lnTo>
                <a:lnTo>
                  <a:pt x="1464469" y="98226"/>
                </a:lnTo>
                <a:lnTo>
                  <a:pt x="1491258" y="116086"/>
                </a:lnTo>
                <a:lnTo>
                  <a:pt x="1509118" y="142875"/>
                </a:lnTo>
                <a:lnTo>
                  <a:pt x="1518047" y="169664"/>
                </a:lnTo>
                <a:lnTo>
                  <a:pt x="1535907" y="196453"/>
                </a:lnTo>
                <a:lnTo>
                  <a:pt x="1544836" y="223242"/>
                </a:lnTo>
                <a:lnTo>
                  <a:pt x="1553766" y="258961"/>
                </a:lnTo>
                <a:lnTo>
                  <a:pt x="1562696" y="294680"/>
                </a:lnTo>
                <a:lnTo>
                  <a:pt x="1571625" y="330398"/>
                </a:lnTo>
                <a:lnTo>
                  <a:pt x="1571625" y="383977"/>
                </a:lnTo>
                <a:lnTo>
                  <a:pt x="1571625" y="419695"/>
                </a:lnTo>
                <a:lnTo>
                  <a:pt x="1571625" y="464344"/>
                </a:lnTo>
                <a:lnTo>
                  <a:pt x="1562696" y="517922"/>
                </a:lnTo>
                <a:lnTo>
                  <a:pt x="1562696" y="562570"/>
                </a:lnTo>
                <a:lnTo>
                  <a:pt x="1544836" y="607219"/>
                </a:lnTo>
                <a:lnTo>
                  <a:pt x="1535907" y="651867"/>
                </a:lnTo>
                <a:lnTo>
                  <a:pt x="1518047" y="696515"/>
                </a:lnTo>
                <a:lnTo>
                  <a:pt x="1500188" y="750094"/>
                </a:lnTo>
                <a:lnTo>
                  <a:pt x="1482328" y="803672"/>
                </a:lnTo>
                <a:lnTo>
                  <a:pt x="1464469" y="857250"/>
                </a:lnTo>
                <a:lnTo>
                  <a:pt x="1446610" y="910828"/>
                </a:lnTo>
                <a:lnTo>
                  <a:pt x="1428750" y="964406"/>
                </a:lnTo>
                <a:lnTo>
                  <a:pt x="1410891" y="1026914"/>
                </a:lnTo>
                <a:lnTo>
                  <a:pt x="1384102" y="1080492"/>
                </a:lnTo>
                <a:lnTo>
                  <a:pt x="1357313" y="1134070"/>
                </a:lnTo>
                <a:lnTo>
                  <a:pt x="1321594" y="1187648"/>
                </a:lnTo>
                <a:lnTo>
                  <a:pt x="1294805" y="1241226"/>
                </a:lnTo>
                <a:lnTo>
                  <a:pt x="1268016" y="1294804"/>
                </a:lnTo>
                <a:lnTo>
                  <a:pt x="1232297" y="1348383"/>
                </a:lnTo>
                <a:lnTo>
                  <a:pt x="1187649" y="1401961"/>
                </a:lnTo>
                <a:lnTo>
                  <a:pt x="1151930" y="1464468"/>
                </a:lnTo>
                <a:lnTo>
                  <a:pt x="1107282" y="1518047"/>
                </a:lnTo>
                <a:lnTo>
                  <a:pt x="1062633" y="1580554"/>
                </a:lnTo>
                <a:lnTo>
                  <a:pt x="1009055" y="1643062"/>
                </a:lnTo>
                <a:lnTo>
                  <a:pt x="964407" y="1705570"/>
                </a:lnTo>
                <a:lnTo>
                  <a:pt x="910828" y="1768078"/>
                </a:lnTo>
                <a:lnTo>
                  <a:pt x="857250" y="1830586"/>
                </a:lnTo>
                <a:lnTo>
                  <a:pt x="794743" y="1893093"/>
                </a:lnTo>
                <a:lnTo>
                  <a:pt x="741164" y="1955601"/>
                </a:lnTo>
                <a:lnTo>
                  <a:pt x="678657" y="2009179"/>
                </a:lnTo>
                <a:lnTo>
                  <a:pt x="616149" y="2071687"/>
                </a:lnTo>
                <a:lnTo>
                  <a:pt x="553641" y="2125265"/>
                </a:lnTo>
                <a:lnTo>
                  <a:pt x="491133" y="2178843"/>
                </a:lnTo>
                <a:lnTo>
                  <a:pt x="437555" y="2232422"/>
                </a:lnTo>
                <a:lnTo>
                  <a:pt x="383977" y="2277070"/>
                </a:lnTo>
                <a:lnTo>
                  <a:pt x="330399" y="2330648"/>
                </a:lnTo>
                <a:lnTo>
                  <a:pt x="276821" y="2375297"/>
                </a:lnTo>
                <a:lnTo>
                  <a:pt x="232172" y="2419945"/>
                </a:lnTo>
                <a:lnTo>
                  <a:pt x="187524" y="2464594"/>
                </a:lnTo>
                <a:lnTo>
                  <a:pt x="142875" y="2509242"/>
                </a:lnTo>
                <a:lnTo>
                  <a:pt x="107157" y="2544960"/>
                </a:lnTo>
                <a:lnTo>
                  <a:pt x="80368" y="2580679"/>
                </a:lnTo>
                <a:lnTo>
                  <a:pt x="53578" y="2598539"/>
                </a:lnTo>
                <a:lnTo>
                  <a:pt x="35719" y="2625328"/>
                </a:lnTo>
                <a:lnTo>
                  <a:pt x="17860" y="2634257"/>
                </a:lnTo>
                <a:lnTo>
                  <a:pt x="8930" y="2643187"/>
                </a:lnTo>
                <a:lnTo>
                  <a:pt x="0" y="2643187"/>
                </a:lnTo>
                <a:lnTo>
                  <a:pt x="0" y="2652117"/>
                </a:lnTo>
                <a:lnTo>
                  <a:pt x="0" y="2643187"/>
                </a:lnTo>
                <a:lnTo>
                  <a:pt x="8930" y="2643187"/>
                </a:lnTo>
                <a:lnTo>
                  <a:pt x="8930" y="2643187"/>
                </a:lnTo>
                <a:lnTo>
                  <a:pt x="17860" y="2634257"/>
                </a:lnTo>
                <a:lnTo>
                  <a:pt x="26789" y="2625328"/>
                </a:lnTo>
                <a:lnTo>
                  <a:pt x="35719" y="2616398"/>
                </a:lnTo>
                <a:lnTo>
                  <a:pt x="44649" y="2607468"/>
                </a:lnTo>
                <a:lnTo>
                  <a:pt x="44649" y="2598539"/>
                </a:lnTo>
                <a:lnTo>
                  <a:pt x="44649" y="2589609"/>
                </a:lnTo>
                <a:lnTo>
                  <a:pt x="44649" y="2589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6" name="Freeform 31855"/>
          <p:cNvSpPr/>
          <p:nvPr/>
        </p:nvSpPr>
        <p:spPr bwMode="auto">
          <a:xfrm>
            <a:off x="4598789" y="2750344"/>
            <a:ext cx="26790" cy="8930"/>
          </a:xfrm>
          <a:custGeom>
            <a:avLst/>
            <a:gdLst/>
            <a:ahLst/>
            <a:cxnLst/>
            <a:rect l="0" t="0" r="0" b="0"/>
            <a:pathLst>
              <a:path w="26790" h="8930">
                <a:moveTo>
                  <a:pt x="26789" y="0"/>
                </a:moveTo>
                <a:lnTo>
                  <a:pt x="17859" y="0"/>
                </a:lnTo>
                <a:lnTo>
                  <a:pt x="8930" y="0"/>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7" name="Freeform 31856"/>
          <p:cNvSpPr/>
          <p:nvPr/>
        </p:nvSpPr>
        <p:spPr bwMode="auto">
          <a:xfrm>
            <a:off x="4509492" y="2768203"/>
            <a:ext cx="250032" cy="232173"/>
          </a:xfrm>
          <a:custGeom>
            <a:avLst/>
            <a:gdLst/>
            <a:ahLst/>
            <a:cxnLst/>
            <a:rect l="0" t="0" r="0" b="0"/>
            <a:pathLst>
              <a:path w="250032" h="232173">
                <a:moveTo>
                  <a:pt x="62508" y="0"/>
                </a:moveTo>
                <a:lnTo>
                  <a:pt x="53578" y="0"/>
                </a:lnTo>
                <a:lnTo>
                  <a:pt x="53578" y="8930"/>
                </a:lnTo>
                <a:lnTo>
                  <a:pt x="44649" y="26789"/>
                </a:lnTo>
                <a:lnTo>
                  <a:pt x="35719" y="53578"/>
                </a:lnTo>
                <a:lnTo>
                  <a:pt x="26789" y="98226"/>
                </a:lnTo>
                <a:lnTo>
                  <a:pt x="17860" y="142875"/>
                </a:lnTo>
                <a:lnTo>
                  <a:pt x="8930" y="187523"/>
                </a:lnTo>
                <a:lnTo>
                  <a:pt x="0" y="223242"/>
                </a:lnTo>
                <a:lnTo>
                  <a:pt x="8930" y="232172"/>
                </a:lnTo>
                <a:lnTo>
                  <a:pt x="26789" y="232172"/>
                </a:lnTo>
                <a:lnTo>
                  <a:pt x="71438" y="205383"/>
                </a:lnTo>
                <a:lnTo>
                  <a:pt x="125016" y="169664"/>
                </a:lnTo>
                <a:lnTo>
                  <a:pt x="187524" y="125015"/>
                </a:lnTo>
                <a:lnTo>
                  <a:pt x="250031" y="98226"/>
                </a:lnTo>
                <a:lnTo>
                  <a:pt x="250031"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8" name="Freeform 31857"/>
          <p:cNvSpPr/>
          <p:nvPr/>
        </p:nvSpPr>
        <p:spPr bwMode="auto">
          <a:xfrm>
            <a:off x="5143500" y="607219"/>
            <a:ext cx="267892" cy="80368"/>
          </a:xfrm>
          <a:custGeom>
            <a:avLst/>
            <a:gdLst/>
            <a:ahLst/>
            <a:cxnLst/>
            <a:rect l="0" t="0" r="0" b="0"/>
            <a:pathLst>
              <a:path w="267892" h="80368">
                <a:moveTo>
                  <a:pt x="267891" y="71437"/>
                </a:moveTo>
                <a:lnTo>
                  <a:pt x="267891" y="71437"/>
                </a:lnTo>
                <a:lnTo>
                  <a:pt x="267891" y="80367"/>
                </a:lnTo>
                <a:lnTo>
                  <a:pt x="267891" y="80367"/>
                </a:lnTo>
                <a:lnTo>
                  <a:pt x="258961" y="71437"/>
                </a:lnTo>
                <a:lnTo>
                  <a:pt x="258961" y="71437"/>
                </a:lnTo>
                <a:lnTo>
                  <a:pt x="258961" y="71437"/>
                </a:lnTo>
                <a:lnTo>
                  <a:pt x="250031" y="71437"/>
                </a:lnTo>
                <a:lnTo>
                  <a:pt x="250031" y="71437"/>
                </a:lnTo>
                <a:lnTo>
                  <a:pt x="250031" y="71437"/>
                </a:lnTo>
                <a:lnTo>
                  <a:pt x="250031" y="71437"/>
                </a:lnTo>
                <a:lnTo>
                  <a:pt x="241102" y="71437"/>
                </a:lnTo>
                <a:lnTo>
                  <a:pt x="241102" y="71437"/>
                </a:lnTo>
                <a:lnTo>
                  <a:pt x="232172" y="71437"/>
                </a:lnTo>
                <a:lnTo>
                  <a:pt x="232172" y="71437"/>
                </a:lnTo>
                <a:lnTo>
                  <a:pt x="223242" y="71437"/>
                </a:lnTo>
                <a:lnTo>
                  <a:pt x="223242" y="71437"/>
                </a:lnTo>
                <a:lnTo>
                  <a:pt x="214313" y="71437"/>
                </a:lnTo>
                <a:lnTo>
                  <a:pt x="214313" y="62508"/>
                </a:lnTo>
                <a:lnTo>
                  <a:pt x="205383" y="62508"/>
                </a:lnTo>
                <a:lnTo>
                  <a:pt x="196453" y="62508"/>
                </a:lnTo>
                <a:lnTo>
                  <a:pt x="187523" y="53578"/>
                </a:lnTo>
                <a:lnTo>
                  <a:pt x="178594" y="44648"/>
                </a:lnTo>
                <a:lnTo>
                  <a:pt x="160734" y="44648"/>
                </a:lnTo>
                <a:lnTo>
                  <a:pt x="142875" y="35719"/>
                </a:lnTo>
                <a:lnTo>
                  <a:pt x="125016" y="35719"/>
                </a:lnTo>
                <a:lnTo>
                  <a:pt x="107156" y="35719"/>
                </a:lnTo>
                <a:lnTo>
                  <a:pt x="89297" y="26789"/>
                </a:lnTo>
                <a:lnTo>
                  <a:pt x="71438" y="26789"/>
                </a:lnTo>
                <a:lnTo>
                  <a:pt x="53578" y="17859"/>
                </a:lnTo>
                <a:lnTo>
                  <a:pt x="26789"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9" name="Freeform 31858"/>
          <p:cNvSpPr/>
          <p:nvPr/>
        </p:nvSpPr>
        <p:spPr bwMode="auto">
          <a:xfrm>
            <a:off x="4947047" y="580430"/>
            <a:ext cx="133946" cy="17860"/>
          </a:xfrm>
          <a:custGeom>
            <a:avLst/>
            <a:gdLst/>
            <a:ahLst/>
            <a:cxnLst/>
            <a:rect l="0" t="0" r="0" b="0"/>
            <a:pathLst>
              <a:path w="133946" h="17860">
                <a:moveTo>
                  <a:pt x="133945" y="17859"/>
                </a:moveTo>
                <a:lnTo>
                  <a:pt x="107156" y="8929"/>
                </a:lnTo>
                <a:lnTo>
                  <a:pt x="71437" y="8929"/>
                </a:lnTo>
                <a:lnTo>
                  <a:pt x="35719"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0" name="Freeform 31859"/>
          <p:cNvSpPr/>
          <p:nvPr/>
        </p:nvSpPr>
        <p:spPr bwMode="auto">
          <a:xfrm>
            <a:off x="3821906" y="562570"/>
            <a:ext cx="1634134" cy="491134"/>
          </a:xfrm>
          <a:custGeom>
            <a:avLst/>
            <a:gdLst/>
            <a:ahLst/>
            <a:cxnLst/>
            <a:rect l="0" t="0" r="0" b="0"/>
            <a:pathLst>
              <a:path w="1634134" h="491134">
                <a:moveTo>
                  <a:pt x="973336" y="8930"/>
                </a:moveTo>
                <a:lnTo>
                  <a:pt x="955477" y="8930"/>
                </a:lnTo>
                <a:lnTo>
                  <a:pt x="937617" y="8930"/>
                </a:lnTo>
                <a:lnTo>
                  <a:pt x="910828" y="8930"/>
                </a:lnTo>
                <a:lnTo>
                  <a:pt x="875110" y="0"/>
                </a:lnTo>
                <a:lnTo>
                  <a:pt x="839391" y="0"/>
                </a:lnTo>
                <a:lnTo>
                  <a:pt x="803672" y="0"/>
                </a:lnTo>
                <a:lnTo>
                  <a:pt x="767953" y="0"/>
                </a:lnTo>
                <a:lnTo>
                  <a:pt x="732235" y="8930"/>
                </a:lnTo>
                <a:lnTo>
                  <a:pt x="696516" y="8930"/>
                </a:lnTo>
                <a:lnTo>
                  <a:pt x="651867" y="17860"/>
                </a:lnTo>
                <a:lnTo>
                  <a:pt x="616149" y="17860"/>
                </a:lnTo>
                <a:lnTo>
                  <a:pt x="580430" y="26789"/>
                </a:lnTo>
                <a:lnTo>
                  <a:pt x="544711" y="35719"/>
                </a:lnTo>
                <a:lnTo>
                  <a:pt x="508992" y="35719"/>
                </a:lnTo>
                <a:lnTo>
                  <a:pt x="473274" y="44649"/>
                </a:lnTo>
                <a:lnTo>
                  <a:pt x="437555" y="44649"/>
                </a:lnTo>
                <a:lnTo>
                  <a:pt x="401836" y="53578"/>
                </a:lnTo>
                <a:lnTo>
                  <a:pt x="366117" y="53578"/>
                </a:lnTo>
                <a:lnTo>
                  <a:pt x="339328" y="53578"/>
                </a:lnTo>
                <a:lnTo>
                  <a:pt x="303610" y="62508"/>
                </a:lnTo>
                <a:lnTo>
                  <a:pt x="267891" y="62508"/>
                </a:lnTo>
                <a:lnTo>
                  <a:pt x="232172" y="71438"/>
                </a:lnTo>
                <a:lnTo>
                  <a:pt x="205383" y="80368"/>
                </a:lnTo>
                <a:lnTo>
                  <a:pt x="169664" y="98227"/>
                </a:lnTo>
                <a:lnTo>
                  <a:pt x="142875" y="107157"/>
                </a:lnTo>
                <a:lnTo>
                  <a:pt x="116086" y="125016"/>
                </a:lnTo>
                <a:lnTo>
                  <a:pt x="89297" y="142875"/>
                </a:lnTo>
                <a:lnTo>
                  <a:pt x="71438" y="160735"/>
                </a:lnTo>
                <a:lnTo>
                  <a:pt x="44649" y="178594"/>
                </a:lnTo>
                <a:lnTo>
                  <a:pt x="26789" y="196453"/>
                </a:lnTo>
                <a:lnTo>
                  <a:pt x="8930" y="214313"/>
                </a:lnTo>
                <a:lnTo>
                  <a:pt x="0" y="241102"/>
                </a:lnTo>
                <a:lnTo>
                  <a:pt x="0" y="267891"/>
                </a:lnTo>
                <a:lnTo>
                  <a:pt x="0" y="285750"/>
                </a:lnTo>
                <a:lnTo>
                  <a:pt x="0" y="312539"/>
                </a:lnTo>
                <a:lnTo>
                  <a:pt x="0" y="330399"/>
                </a:lnTo>
                <a:lnTo>
                  <a:pt x="8930" y="348258"/>
                </a:lnTo>
                <a:lnTo>
                  <a:pt x="17860" y="366117"/>
                </a:lnTo>
                <a:lnTo>
                  <a:pt x="35719" y="383977"/>
                </a:lnTo>
                <a:lnTo>
                  <a:pt x="53578" y="401836"/>
                </a:lnTo>
                <a:lnTo>
                  <a:pt x="71438" y="419696"/>
                </a:lnTo>
                <a:lnTo>
                  <a:pt x="80367" y="428625"/>
                </a:lnTo>
                <a:lnTo>
                  <a:pt x="107157" y="446485"/>
                </a:lnTo>
                <a:lnTo>
                  <a:pt x="125016" y="464344"/>
                </a:lnTo>
                <a:lnTo>
                  <a:pt x="151805" y="473274"/>
                </a:lnTo>
                <a:lnTo>
                  <a:pt x="178594" y="482203"/>
                </a:lnTo>
                <a:lnTo>
                  <a:pt x="214313" y="491133"/>
                </a:lnTo>
                <a:lnTo>
                  <a:pt x="250032" y="491133"/>
                </a:lnTo>
                <a:lnTo>
                  <a:pt x="294680" y="491133"/>
                </a:lnTo>
                <a:lnTo>
                  <a:pt x="330399" y="491133"/>
                </a:lnTo>
                <a:lnTo>
                  <a:pt x="375047" y="491133"/>
                </a:lnTo>
                <a:lnTo>
                  <a:pt x="419696" y="491133"/>
                </a:lnTo>
                <a:lnTo>
                  <a:pt x="464344" y="482203"/>
                </a:lnTo>
                <a:lnTo>
                  <a:pt x="517922" y="482203"/>
                </a:lnTo>
                <a:lnTo>
                  <a:pt x="571500" y="482203"/>
                </a:lnTo>
                <a:lnTo>
                  <a:pt x="634008" y="473274"/>
                </a:lnTo>
                <a:lnTo>
                  <a:pt x="687586" y="473274"/>
                </a:lnTo>
                <a:lnTo>
                  <a:pt x="741164" y="464344"/>
                </a:lnTo>
                <a:lnTo>
                  <a:pt x="803672" y="455414"/>
                </a:lnTo>
                <a:lnTo>
                  <a:pt x="857250" y="455414"/>
                </a:lnTo>
                <a:lnTo>
                  <a:pt x="919758" y="446485"/>
                </a:lnTo>
                <a:lnTo>
                  <a:pt x="973336" y="428625"/>
                </a:lnTo>
                <a:lnTo>
                  <a:pt x="1035844" y="419696"/>
                </a:lnTo>
                <a:lnTo>
                  <a:pt x="1089422" y="401836"/>
                </a:lnTo>
                <a:lnTo>
                  <a:pt x="1151930" y="392906"/>
                </a:lnTo>
                <a:lnTo>
                  <a:pt x="1205508" y="383977"/>
                </a:lnTo>
                <a:lnTo>
                  <a:pt x="1259086" y="366117"/>
                </a:lnTo>
                <a:lnTo>
                  <a:pt x="1312664" y="357188"/>
                </a:lnTo>
                <a:lnTo>
                  <a:pt x="1366242" y="339328"/>
                </a:lnTo>
                <a:lnTo>
                  <a:pt x="1410891" y="321469"/>
                </a:lnTo>
                <a:lnTo>
                  <a:pt x="1455539" y="312539"/>
                </a:lnTo>
                <a:lnTo>
                  <a:pt x="1500188" y="294680"/>
                </a:lnTo>
                <a:lnTo>
                  <a:pt x="1535907" y="276821"/>
                </a:lnTo>
                <a:lnTo>
                  <a:pt x="1571625" y="267891"/>
                </a:lnTo>
                <a:lnTo>
                  <a:pt x="1598414" y="250031"/>
                </a:lnTo>
                <a:lnTo>
                  <a:pt x="1616274" y="223242"/>
                </a:lnTo>
                <a:lnTo>
                  <a:pt x="1625203" y="205383"/>
                </a:lnTo>
                <a:lnTo>
                  <a:pt x="1634133" y="187524"/>
                </a:lnTo>
                <a:lnTo>
                  <a:pt x="1634133" y="160735"/>
                </a:lnTo>
                <a:lnTo>
                  <a:pt x="1625203" y="142875"/>
                </a:lnTo>
                <a:lnTo>
                  <a:pt x="1616274" y="125016"/>
                </a:lnTo>
                <a:lnTo>
                  <a:pt x="1598414" y="107157"/>
                </a:lnTo>
                <a:lnTo>
                  <a:pt x="1580555" y="89297"/>
                </a:lnTo>
                <a:lnTo>
                  <a:pt x="1562696" y="80368"/>
                </a:lnTo>
                <a:lnTo>
                  <a:pt x="1535907" y="62508"/>
                </a:lnTo>
                <a:lnTo>
                  <a:pt x="1518047" y="62508"/>
                </a:lnTo>
                <a:lnTo>
                  <a:pt x="1491258" y="53578"/>
                </a:lnTo>
                <a:lnTo>
                  <a:pt x="1464469" y="53578"/>
                </a:lnTo>
                <a:lnTo>
                  <a:pt x="1428750" y="44649"/>
                </a:lnTo>
                <a:lnTo>
                  <a:pt x="1428750"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1" name="Freeform 31860"/>
          <p:cNvSpPr/>
          <p:nvPr/>
        </p:nvSpPr>
        <p:spPr bwMode="auto">
          <a:xfrm>
            <a:off x="4759523" y="1062633"/>
            <a:ext cx="8931" cy="8930"/>
          </a:xfrm>
          <a:custGeom>
            <a:avLst/>
            <a:gdLst/>
            <a:ahLst/>
            <a:cxnLst/>
            <a:rect l="0" t="0" r="0" b="0"/>
            <a:pathLst>
              <a:path w="8931" h="8930">
                <a:moveTo>
                  <a:pt x="8930" y="8929"/>
                </a:moveTo>
                <a:lnTo>
                  <a:pt x="8930" y="8929"/>
                </a:lnTo>
                <a:lnTo>
                  <a:pt x="8930" y="0"/>
                </a:lnTo>
                <a:lnTo>
                  <a:pt x="8930" y="0"/>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2" name="Freeform 31861"/>
          <p:cNvSpPr/>
          <p:nvPr/>
        </p:nvSpPr>
        <p:spPr bwMode="auto">
          <a:xfrm>
            <a:off x="4768453" y="1009055"/>
            <a:ext cx="35720" cy="142876"/>
          </a:xfrm>
          <a:custGeom>
            <a:avLst/>
            <a:gdLst/>
            <a:ahLst/>
            <a:cxnLst/>
            <a:rect l="0" t="0" r="0" b="0"/>
            <a:pathLst>
              <a:path w="35720" h="142876">
                <a:moveTo>
                  <a:pt x="8930" y="35718"/>
                </a:moveTo>
                <a:lnTo>
                  <a:pt x="8930" y="26789"/>
                </a:lnTo>
                <a:lnTo>
                  <a:pt x="8930" y="26789"/>
                </a:lnTo>
                <a:lnTo>
                  <a:pt x="0" y="26789"/>
                </a:lnTo>
                <a:lnTo>
                  <a:pt x="0" y="17859"/>
                </a:lnTo>
                <a:lnTo>
                  <a:pt x="8930" y="8929"/>
                </a:lnTo>
                <a:lnTo>
                  <a:pt x="8930" y="8929"/>
                </a:lnTo>
                <a:lnTo>
                  <a:pt x="8930" y="8929"/>
                </a:lnTo>
                <a:lnTo>
                  <a:pt x="8930" y="8929"/>
                </a:lnTo>
                <a:lnTo>
                  <a:pt x="0" y="8929"/>
                </a:lnTo>
                <a:lnTo>
                  <a:pt x="0" y="8929"/>
                </a:lnTo>
                <a:lnTo>
                  <a:pt x="0" y="8929"/>
                </a:lnTo>
                <a:lnTo>
                  <a:pt x="0" y="0"/>
                </a:lnTo>
                <a:lnTo>
                  <a:pt x="0" y="0"/>
                </a:lnTo>
                <a:lnTo>
                  <a:pt x="0" y="0"/>
                </a:lnTo>
                <a:lnTo>
                  <a:pt x="0" y="0"/>
                </a:lnTo>
                <a:lnTo>
                  <a:pt x="0" y="0"/>
                </a:lnTo>
                <a:lnTo>
                  <a:pt x="0" y="0"/>
                </a:lnTo>
                <a:lnTo>
                  <a:pt x="0" y="0"/>
                </a:lnTo>
                <a:lnTo>
                  <a:pt x="0" y="0"/>
                </a:lnTo>
                <a:lnTo>
                  <a:pt x="0" y="0"/>
                </a:lnTo>
                <a:lnTo>
                  <a:pt x="0" y="0"/>
                </a:lnTo>
                <a:lnTo>
                  <a:pt x="0" y="8929"/>
                </a:lnTo>
                <a:lnTo>
                  <a:pt x="8930" y="17859"/>
                </a:lnTo>
                <a:lnTo>
                  <a:pt x="8930" y="26789"/>
                </a:lnTo>
                <a:lnTo>
                  <a:pt x="8930" y="44648"/>
                </a:lnTo>
                <a:lnTo>
                  <a:pt x="17860" y="62507"/>
                </a:lnTo>
                <a:lnTo>
                  <a:pt x="17860" y="80367"/>
                </a:lnTo>
                <a:lnTo>
                  <a:pt x="26789" y="98226"/>
                </a:lnTo>
                <a:lnTo>
                  <a:pt x="35719" y="125015"/>
                </a:lnTo>
                <a:lnTo>
                  <a:pt x="35719" y="142875"/>
                </a:lnTo>
                <a:lnTo>
                  <a:pt x="3571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3" name="Freeform 31862"/>
          <p:cNvSpPr/>
          <p:nvPr/>
        </p:nvSpPr>
        <p:spPr bwMode="auto">
          <a:xfrm>
            <a:off x="4822031" y="1214437"/>
            <a:ext cx="473275" cy="1705571"/>
          </a:xfrm>
          <a:custGeom>
            <a:avLst/>
            <a:gdLst/>
            <a:ahLst/>
            <a:cxnLst/>
            <a:rect l="0" t="0" r="0" b="0"/>
            <a:pathLst>
              <a:path w="473275" h="1705571">
                <a:moveTo>
                  <a:pt x="0" y="0"/>
                </a:moveTo>
                <a:lnTo>
                  <a:pt x="8930" y="26790"/>
                </a:lnTo>
                <a:lnTo>
                  <a:pt x="8930" y="62508"/>
                </a:lnTo>
                <a:lnTo>
                  <a:pt x="17860" y="98227"/>
                </a:lnTo>
                <a:lnTo>
                  <a:pt x="26789" y="133946"/>
                </a:lnTo>
                <a:lnTo>
                  <a:pt x="35719" y="169665"/>
                </a:lnTo>
                <a:lnTo>
                  <a:pt x="44649" y="214313"/>
                </a:lnTo>
                <a:lnTo>
                  <a:pt x="53578" y="258961"/>
                </a:lnTo>
                <a:lnTo>
                  <a:pt x="62508" y="303610"/>
                </a:lnTo>
                <a:lnTo>
                  <a:pt x="80367" y="348258"/>
                </a:lnTo>
                <a:lnTo>
                  <a:pt x="89297" y="401836"/>
                </a:lnTo>
                <a:lnTo>
                  <a:pt x="107157" y="446485"/>
                </a:lnTo>
                <a:lnTo>
                  <a:pt x="116086" y="491133"/>
                </a:lnTo>
                <a:lnTo>
                  <a:pt x="133946" y="544711"/>
                </a:lnTo>
                <a:lnTo>
                  <a:pt x="151805" y="598289"/>
                </a:lnTo>
                <a:lnTo>
                  <a:pt x="169664" y="660797"/>
                </a:lnTo>
                <a:lnTo>
                  <a:pt x="187524" y="723305"/>
                </a:lnTo>
                <a:lnTo>
                  <a:pt x="205383" y="794742"/>
                </a:lnTo>
                <a:lnTo>
                  <a:pt x="223242" y="857250"/>
                </a:lnTo>
                <a:lnTo>
                  <a:pt x="241102" y="928688"/>
                </a:lnTo>
                <a:lnTo>
                  <a:pt x="258961" y="991196"/>
                </a:lnTo>
                <a:lnTo>
                  <a:pt x="276821" y="1053703"/>
                </a:lnTo>
                <a:lnTo>
                  <a:pt x="294680" y="1107282"/>
                </a:lnTo>
                <a:lnTo>
                  <a:pt x="312539" y="1169789"/>
                </a:lnTo>
                <a:lnTo>
                  <a:pt x="330399" y="1223367"/>
                </a:lnTo>
                <a:lnTo>
                  <a:pt x="348258" y="1276946"/>
                </a:lnTo>
                <a:lnTo>
                  <a:pt x="357188" y="1330524"/>
                </a:lnTo>
                <a:lnTo>
                  <a:pt x="375047" y="1384102"/>
                </a:lnTo>
                <a:lnTo>
                  <a:pt x="383977" y="1428751"/>
                </a:lnTo>
                <a:lnTo>
                  <a:pt x="401836" y="1473399"/>
                </a:lnTo>
                <a:lnTo>
                  <a:pt x="410766" y="1518047"/>
                </a:lnTo>
                <a:lnTo>
                  <a:pt x="419696" y="1553766"/>
                </a:lnTo>
                <a:lnTo>
                  <a:pt x="437555" y="1589484"/>
                </a:lnTo>
                <a:lnTo>
                  <a:pt x="437555" y="1616274"/>
                </a:lnTo>
                <a:lnTo>
                  <a:pt x="446485" y="1634133"/>
                </a:lnTo>
                <a:lnTo>
                  <a:pt x="455414" y="1651992"/>
                </a:lnTo>
                <a:lnTo>
                  <a:pt x="455414" y="1669852"/>
                </a:lnTo>
                <a:lnTo>
                  <a:pt x="464344" y="1678781"/>
                </a:lnTo>
                <a:lnTo>
                  <a:pt x="464344" y="1687711"/>
                </a:lnTo>
                <a:lnTo>
                  <a:pt x="464344" y="1687711"/>
                </a:lnTo>
                <a:lnTo>
                  <a:pt x="464344" y="1696641"/>
                </a:lnTo>
                <a:lnTo>
                  <a:pt x="473274" y="1705570"/>
                </a:lnTo>
                <a:lnTo>
                  <a:pt x="473274" y="1705570"/>
                </a:lnTo>
                <a:lnTo>
                  <a:pt x="473274" y="1705570"/>
                </a:lnTo>
                <a:lnTo>
                  <a:pt x="464344" y="1705570"/>
                </a:lnTo>
                <a:lnTo>
                  <a:pt x="464344" y="1705570"/>
                </a:lnTo>
                <a:lnTo>
                  <a:pt x="464344" y="1705570"/>
                </a:lnTo>
                <a:lnTo>
                  <a:pt x="464344" y="1705570"/>
                </a:lnTo>
                <a:lnTo>
                  <a:pt x="464344" y="1696641"/>
                </a:lnTo>
                <a:lnTo>
                  <a:pt x="464344" y="1687711"/>
                </a:lnTo>
                <a:lnTo>
                  <a:pt x="455414" y="1678781"/>
                </a:lnTo>
                <a:lnTo>
                  <a:pt x="455414" y="1678781"/>
                </a:lnTo>
                <a:lnTo>
                  <a:pt x="455414" y="167878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4" name="Freeform 31863"/>
          <p:cNvSpPr/>
          <p:nvPr/>
        </p:nvSpPr>
        <p:spPr bwMode="auto">
          <a:xfrm>
            <a:off x="5197078" y="2821781"/>
            <a:ext cx="142876" cy="178595"/>
          </a:xfrm>
          <a:custGeom>
            <a:avLst/>
            <a:gdLst/>
            <a:ahLst/>
            <a:cxnLst/>
            <a:rect l="0" t="0" r="0" b="0"/>
            <a:pathLst>
              <a:path w="142876" h="178595">
                <a:moveTo>
                  <a:pt x="17860" y="62508"/>
                </a:moveTo>
                <a:lnTo>
                  <a:pt x="8930" y="62508"/>
                </a:lnTo>
                <a:lnTo>
                  <a:pt x="8930" y="62508"/>
                </a:lnTo>
                <a:lnTo>
                  <a:pt x="0" y="62508"/>
                </a:lnTo>
                <a:lnTo>
                  <a:pt x="8930" y="71437"/>
                </a:lnTo>
                <a:lnTo>
                  <a:pt x="8930" y="80367"/>
                </a:lnTo>
                <a:lnTo>
                  <a:pt x="17860" y="98226"/>
                </a:lnTo>
                <a:lnTo>
                  <a:pt x="35719" y="125015"/>
                </a:lnTo>
                <a:lnTo>
                  <a:pt x="53578" y="142875"/>
                </a:lnTo>
                <a:lnTo>
                  <a:pt x="62508" y="160734"/>
                </a:lnTo>
                <a:lnTo>
                  <a:pt x="80367" y="178594"/>
                </a:lnTo>
                <a:lnTo>
                  <a:pt x="89297" y="178594"/>
                </a:lnTo>
                <a:lnTo>
                  <a:pt x="98227" y="178594"/>
                </a:lnTo>
                <a:lnTo>
                  <a:pt x="98227" y="169664"/>
                </a:lnTo>
                <a:lnTo>
                  <a:pt x="107156" y="151805"/>
                </a:lnTo>
                <a:lnTo>
                  <a:pt x="107156" y="125015"/>
                </a:lnTo>
                <a:lnTo>
                  <a:pt x="107156" y="89297"/>
                </a:lnTo>
                <a:lnTo>
                  <a:pt x="116086" y="53578"/>
                </a:lnTo>
                <a:lnTo>
                  <a:pt x="133945" y="1785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5" name="Freeform 31864"/>
          <p:cNvSpPr/>
          <p:nvPr/>
        </p:nvSpPr>
        <p:spPr bwMode="auto">
          <a:xfrm>
            <a:off x="6116836" y="4339828"/>
            <a:ext cx="2750344" cy="2107407"/>
          </a:xfrm>
          <a:custGeom>
            <a:avLst/>
            <a:gdLst/>
            <a:ahLst/>
            <a:cxnLst/>
            <a:rect l="0" t="0" r="0" b="0"/>
            <a:pathLst>
              <a:path w="2750344" h="2107407">
                <a:moveTo>
                  <a:pt x="62508" y="2107406"/>
                </a:moveTo>
                <a:lnTo>
                  <a:pt x="53578" y="2098476"/>
                </a:lnTo>
                <a:lnTo>
                  <a:pt x="53578" y="2089546"/>
                </a:lnTo>
                <a:lnTo>
                  <a:pt x="44648" y="2080617"/>
                </a:lnTo>
                <a:lnTo>
                  <a:pt x="62508" y="2053827"/>
                </a:lnTo>
                <a:lnTo>
                  <a:pt x="89297" y="2018109"/>
                </a:lnTo>
                <a:lnTo>
                  <a:pt x="142875" y="1955601"/>
                </a:lnTo>
                <a:lnTo>
                  <a:pt x="223242" y="1875234"/>
                </a:lnTo>
                <a:lnTo>
                  <a:pt x="321469" y="1777007"/>
                </a:lnTo>
                <a:lnTo>
                  <a:pt x="437555" y="1669851"/>
                </a:lnTo>
                <a:lnTo>
                  <a:pt x="589359" y="1535906"/>
                </a:lnTo>
                <a:lnTo>
                  <a:pt x="759023" y="1401960"/>
                </a:lnTo>
                <a:lnTo>
                  <a:pt x="946547" y="1250156"/>
                </a:lnTo>
                <a:lnTo>
                  <a:pt x="1151930" y="1107281"/>
                </a:lnTo>
                <a:lnTo>
                  <a:pt x="1357312" y="955477"/>
                </a:lnTo>
                <a:lnTo>
                  <a:pt x="1580555" y="803672"/>
                </a:lnTo>
                <a:lnTo>
                  <a:pt x="1794867" y="660797"/>
                </a:lnTo>
                <a:lnTo>
                  <a:pt x="2000250" y="526851"/>
                </a:lnTo>
                <a:lnTo>
                  <a:pt x="2178843" y="401836"/>
                </a:lnTo>
                <a:lnTo>
                  <a:pt x="2321718" y="285750"/>
                </a:lnTo>
                <a:lnTo>
                  <a:pt x="2428874" y="205383"/>
                </a:lnTo>
                <a:lnTo>
                  <a:pt x="2518171" y="151804"/>
                </a:lnTo>
                <a:lnTo>
                  <a:pt x="2598538" y="107156"/>
                </a:lnTo>
                <a:lnTo>
                  <a:pt x="2652116" y="80367"/>
                </a:lnTo>
                <a:lnTo>
                  <a:pt x="2714624" y="35718"/>
                </a:lnTo>
                <a:lnTo>
                  <a:pt x="2750343" y="8929"/>
                </a:lnTo>
                <a:lnTo>
                  <a:pt x="2705694" y="17859"/>
                </a:lnTo>
                <a:lnTo>
                  <a:pt x="2589609" y="71437"/>
                </a:lnTo>
                <a:lnTo>
                  <a:pt x="2464593" y="151804"/>
                </a:lnTo>
                <a:lnTo>
                  <a:pt x="2312788" y="258961"/>
                </a:lnTo>
                <a:lnTo>
                  <a:pt x="2125265" y="383976"/>
                </a:lnTo>
                <a:lnTo>
                  <a:pt x="1902023" y="526851"/>
                </a:lnTo>
                <a:lnTo>
                  <a:pt x="1651992" y="696516"/>
                </a:lnTo>
                <a:lnTo>
                  <a:pt x="1375172" y="884039"/>
                </a:lnTo>
                <a:lnTo>
                  <a:pt x="1098352" y="1080492"/>
                </a:lnTo>
                <a:lnTo>
                  <a:pt x="830461" y="1285874"/>
                </a:lnTo>
                <a:lnTo>
                  <a:pt x="589359" y="1491257"/>
                </a:lnTo>
                <a:lnTo>
                  <a:pt x="383977" y="1678781"/>
                </a:lnTo>
                <a:lnTo>
                  <a:pt x="223242" y="1839515"/>
                </a:lnTo>
                <a:lnTo>
                  <a:pt x="107156" y="1955601"/>
                </a:lnTo>
                <a:lnTo>
                  <a:pt x="35719" y="2035968"/>
                </a:lnTo>
                <a:lnTo>
                  <a:pt x="0" y="2071687"/>
                </a:lnTo>
                <a:lnTo>
                  <a:pt x="0" y="2062757"/>
                </a:lnTo>
                <a:lnTo>
                  <a:pt x="35719" y="2018109"/>
                </a:lnTo>
                <a:lnTo>
                  <a:pt x="107156" y="1937742"/>
                </a:lnTo>
                <a:lnTo>
                  <a:pt x="205383" y="1830585"/>
                </a:lnTo>
                <a:lnTo>
                  <a:pt x="348258" y="1687710"/>
                </a:lnTo>
                <a:lnTo>
                  <a:pt x="508992" y="1526976"/>
                </a:lnTo>
                <a:lnTo>
                  <a:pt x="714375" y="1339452"/>
                </a:lnTo>
                <a:lnTo>
                  <a:pt x="937617" y="1143000"/>
                </a:lnTo>
                <a:lnTo>
                  <a:pt x="1187648" y="937617"/>
                </a:lnTo>
                <a:lnTo>
                  <a:pt x="1464469" y="732235"/>
                </a:lnTo>
                <a:lnTo>
                  <a:pt x="1732359" y="535781"/>
                </a:lnTo>
                <a:lnTo>
                  <a:pt x="1991320" y="357187"/>
                </a:lnTo>
                <a:lnTo>
                  <a:pt x="2205632" y="187523"/>
                </a:lnTo>
                <a:lnTo>
                  <a:pt x="2366366" y="80367"/>
                </a:lnTo>
                <a:lnTo>
                  <a:pt x="2500312" y="0"/>
                </a:lnTo>
                <a:lnTo>
                  <a:pt x="2500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6" name="Freeform 31865"/>
          <p:cNvSpPr/>
          <p:nvPr/>
        </p:nvSpPr>
        <p:spPr bwMode="auto">
          <a:xfrm>
            <a:off x="6107906" y="4393406"/>
            <a:ext cx="2661047" cy="2178844"/>
          </a:xfrm>
          <a:custGeom>
            <a:avLst/>
            <a:gdLst/>
            <a:ahLst/>
            <a:cxnLst/>
            <a:rect l="0" t="0" r="0" b="0"/>
            <a:pathLst>
              <a:path w="2661047" h="2178844">
                <a:moveTo>
                  <a:pt x="2241351" y="133945"/>
                </a:moveTo>
                <a:lnTo>
                  <a:pt x="2134195" y="205383"/>
                </a:lnTo>
                <a:lnTo>
                  <a:pt x="1946672" y="321469"/>
                </a:lnTo>
                <a:lnTo>
                  <a:pt x="1687711" y="517922"/>
                </a:lnTo>
                <a:lnTo>
                  <a:pt x="1393032" y="759024"/>
                </a:lnTo>
                <a:lnTo>
                  <a:pt x="1080492" y="1026914"/>
                </a:lnTo>
                <a:lnTo>
                  <a:pt x="776883" y="1303734"/>
                </a:lnTo>
                <a:lnTo>
                  <a:pt x="580430" y="1491257"/>
                </a:lnTo>
                <a:lnTo>
                  <a:pt x="446485" y="1634132"/>
                </a:lnTo>
                <a:lnTo>
                  <a:pt x="348258" y="1750218"/>
                </a:lnTo>
                <a:lnTo>
                  <a:pt x="267891" y="1839515"/>
                </a:lnTo>
                <a:lnTo>
                  <a:pt x="151805" y="1955601"/>
                </a:lnTo>
                <a:lnTo>
                  <a:pt x="62508" y="2071687"/>
                </a:lnTo>
                <a:lnTo>
                  <a:pt x="0" y="2160984"/>
                </a:lnTo>
                <a:lnTo>
                  <a:pt x="0" y="2178843"/>
                </a:lnTo>
                <a:lnTo>
                  <a:pt x="71438" y="2116335"/>
                </a:lnTo>
                <a:lnTo>
                  <a:pt x="232172" y="1955601"/>
                </a:lnTo>
                <a:lnTo>
                  <a:pt x="428625" y="1750218"/>
                </a:lnTo>
                <a:lnTo>
                  <a:pt x="669727" y="1518046"/>
                </a:lnTo>
                <a:lnTo>
                  <a:pt x="946547" y="1268015"/>
                </a:lnTo>
                <a:lnTo>
                  <a:pt x="1250157" y="1017985"/>
                </a:lnTo>
                <a:lnTo>
                  <a:pt x="1571625" y="759024"/>
                </a:lnTo>
                <a:lnTo>
                  <a:pt x="1866305" y="526852"/>
                </a:lnTo>
                <a:lnTo>
                  <a:pt x="2143124" y="312539"/>
                </a:lnTo>
                <a:lnTo>
                  <a:pt x="2348507" y="178594"/>
                </a:lnTo>
                <a:lnTo>
                  <a:pt x="2518171" y="80367"/>
                </a:lnTo>
                <a:lnTo>
                  <a:pt x="2661046" y="0"/>
                </a:lnTo>
                <a:lnTo>
                  <a:pt x="26610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7" name="Freeform 31866"/>
          <p:cNvSpPr/>
          <p:nvPr/>
        </p:nvSpPr>
        <p:spPr bwMode="auto">
          <a:xfrm>
            <a:off x="6134695" y="4830961"/>
            <a:ext cx="1955603" cy="1696641"/>
          </a:xfrm>
          <a:custGeom>
            <a:avLst/>
            <a:gdLst/>
            <a:ahLst/>
            <a:cxnLst/>
            <a:rect l="0" t="0" r="0" b="0"/>
            <a:pathLst>
              <a:path w="1955603" h="1696641">
                <a:moveTo>
                  <a:pt x="1955602" y="0"/>
                </a:moveTo>
                <a:lnTo>
                  <a:pt x="1821657" y="89297"/>
                </a:lnTo>
                <a:lnTo>
                  <a:pt x="1598414" y="241102"/>
                </a:lnTo>
                <a:lnTo>
                  <a:pt x="1303735" y="473273"/>
                </a:lnTo>
                <a:lnTo>
                  <a:pt x="982266" y="741164"/>
                </a:lnTo>
                <a:lnTo>
                  <a:pt x="759024" y="946546"/>
                </a:lnTo>
                <a:lnTo>
                  <a:pt x="607219" y="1107280"/>
                </a:lnTo>
                <a:lnTo>
                  <a:pt x="482203" y="1232296"/>
                </a:lnTo>
                <a:lnTo>
                  <a:pt x="375047" y="1339452"/>
                </a:lnTo>
                <a:lnTo>
                  <a:pt x="232172" y="1482327"/>
                </a:lnTo>
                <a:lnTo>
                  <a:pt x="116086" y="1607343"/>
                </a:lnTo>
                <a:lnTo>
                  <a:pt x="17860" y="1696640"/>
                </a:lnTo>
                <a:lnTo>
                  <a:pt x="0" y="1696640"/>
                </a:lnTo>
                <a:lnTo>
                  <a:pt x="62508" y="1589484"/>
                </a:lnTo>
                <a:lnTo>
                  <a:pt x="241102" y="1366241"/>
                </a:lnTo>
                <a:lnTo>
                  <a:pt x="464344" y="1116210"/>
                </a:lnTo>
                <a:lnTo>
                  <a:pt x="750094" y="848319"/>
                </a:lnTo>
                <a:lnTo>
                  <a:pt x="1062633" y="571500"/>
                </a:lnTo>
                <a:lnTo>
                  <a:pt x="1393032" y="294680"/>
                </a:lnTo>
                <a:lnTo>
                  <a:pt x="1723430" y="35718"/>
                </a:lnTo>
                <a:lnTo>
                  <a:pt x="1723430"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8" name="Freeform 31867"/>
          <p:cNvSpPr/>
          <p:nvPr/>
        </p:nvSpPr>
        <p:spPr bwMode="auto">
          <a:xfrm>
            <a:off x="6018609" y="3812976"/>
            <a:ext cx="3116462" cy="2750345"/>
          </a:xfrm>
          <a:custGeom>
            <a:avLst/>
            <a:gdLst/>
            <a:ahLst/>
            <a:cxnLst/>
            <a:rect l="0" t="0" r="0" b="0"/>
            <a:pathLst>
              <a:path w="3116462" h="2750345">
                <a:moveTo>
                  <a:pt x="3116461" y="0"/>
                </a:moveTo>
                <a:lnTo>
                  <a:pt x="3116461" y="26789"/>
                </a:lnTo>
                <a:lnTo>
                  <a:pt x="3116461" y="89297"/>
                </a:lnTo>
                <a:lnTo>
                  <a:pt x="3116461" y="205383"/>
                </a:lnTo>
                <a:lnTo>
                  <a:pt x="2884289" y="383977"/>
                </a:lnTo>
                <a:lnTo>
                  <a:pt x="2500312" y="634008"/>
                </a:lnTo>
                <a:lnTo>
                  <a:pt x="2116336" y="901899"/>
                </a:lnTo>
                <a:lnTo>
                  <a:pt x="1714500" y="1196579"/>
                </a:lnTo>
                <a:lnTo>
                  <a:pt x="1312664" y="1518047"/>
                </a:lnTo>
                <a:lnTo>
                  <a:pt x="928688" y="1839515"/>
                </a:lnTo>
                <a:lnTo>
                  <a:pt x="687586" y="2080617"/>
                </a:lnTo>
                <a:lnTo>
                  <a:pt x="517922" y="2241351"/>
                </a:lnTo>
                <a:lnTo>
                  <a:pt x="401836" y="2366367"/>
                </a:lnTo>
                <a:lnTo>
                  <a:pt x="285750" y="2464594"/>
                </a:lnTo>
                <a:lnTo>
                  <a:pt x="160735" y="2589609"/>
                </a:lnTo>
                <a:lnTo>
                  <a:pt x="53579" y="2696765"/>
                </a:lnTo>
                <a:lnTo>
                  <a:pt x="0" y="2750344"/>
                </a:lnTo>
                <a:lnTo>
                  <a:pt x="17860" y="2696765"/>
                </a:lnTo>
                <a:lnTo>
                  <a:pt x="151805" y="2527101"/>
                </a:lnTo>
                <a:lnTo>
                  <a:pt x="392907" y="2241351"/>
                </a:lnTo>
                <a:lnTo>
                  <a:pt x="669727" y="1946672"/>
                </a:lnTo>
                <a:lnTo>
                  <a:pt x="991196" y="1634133"/>
                </a:lnTo>
                <a:lnTo>
                  <a:pt x="1330524" y="1339454"/>
                </a:lnTo>
                <a:lnTo>
                  <a:pt x="1678782" y="1062633"/>
                </a:lnTo>
                <a:lnTo>
                  <a:pt x="2000250" y="812602"/>
                </a:lnTo>
                <a:lnTo>
                  <a:pt x="2214562" y="651867"/>
                </a:lnTo>
                <a:lnTo>
                  <a:pt x="2214562" y="651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9" name="Freeform 31868"/>
          <p:cNvSpPr/>
          <p:nvPr/>
        </p:nvSpPr>
        <p:spPr bwMode="auto">
          <a:xfrm>
            <a:off x="6009680" y="4366617"/>
            <a:ext cx="2455664" cy="2018110"/>
          </a:xfrm>
          <a:custGeom>
            <a:avLst/>
            <a:gdLst/>
            <a:ahLst/>
            <a:cxnLst/>
            <a:rect l="0" t="0" r="0" b="0"/>
            <a:pathLst>
              <a:path w="2455664" h="2018110">
                <a:moveTo>
                  <a:pt x="2455663" y="0"/>
                </a:moveTo>
                <a:lnTo>
                  <a:pt x="2357436" y="71437"/>
                </a:lnTo>
                <a:lnTo>
                  <a:pt x="2152054" y="205383"/>
                </a:lnTo>
                <a:lnTo>
                  <a:pt x="1866304" y="410765"/>
                </a:lnTo>
                <a:lnTo>
                  <a:pt x="1526976" y="660797"/>
                </a:lnTo>
                <a:lnTo>
                  <a:pt x="1169789" y="937617"/>
                </a:lnTo>
                <a:lnTo>
                  <a:pt x="839390" y="1223367"/>
                </a:lnTo>
                <a:lnTo>
                  <a:pt x="544711" y="1482328"/>
                </a:lnTo>
                <a:lnTo>
                  <a:pt x="375047" y="1651992"/>
                </a:lnTo>
                <a:lnTo>
                  <a:pt x="276820" y="1759148"/>
                </a:lnTo>
                <a:lnTo>
                  <a:pt x="133945" y="1910953"/>
                </a:lnTo>
                <a:lnTo>
                  <a:pt x="17859" y="2009179"/>
                </a:lnTo>
                <a:lnTo>
                  <a:pt x="0" y="2018109"/>
                </a:lnTo>
                <a:lnTo>
                  <a:pt x="53578" y="1946671"/>
                </a:lnTo>
                <a:lnTo>
                  <a:pt x="178593" y="1794867"/>
                </a:lnTo>
                <a:lnTo>
                  <a:pt x="366117" y="1589484"/>
                </a:lnTo>
                <a:lnTo>
                  <a:pt x="607218" y="1348382"/>
                </a:lnTo>
                <a:lnTo>
                  <a:pt x="910828" y="1080492"/>
                </a:lnTo>
                <a:lnTo>
                  <a:pt x="1241226" y="812602"/>
                </a:lnTo>
                <a:lnTo>
                  <a:pt x="1598414" y="553641"/>
                </a:lnTo>
                <a:lnTo>
                  <a:pt x="1928812" y="312539"/>
                </a:lnTo>
                <a:lnTo>
                  <a:pt x="2232421" y="98226"/>
                </a:lnTo>
                <a:lnTo>
                  <a:pt x="2232421"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0" name="Freeform 31869"/>
          <p:cNvSpPr/>
          <p:nvPr/>
        </p:nvSpPr>
        <p:spPr bwMode="auto">
          <a:xfrm>
            <a:off x="6179344" y="4339828"/>
            <a:ext cx="2348508" cy="2035969"/>
          </a:xfrm>
          <a:custGeom>
            <a:avLst/>
            <a:gdLst/>
            <a:ahLst/>
            <a:cxnLst/>
            <a:rect l="0" t="0" r="0" b="0"/>
            <a:pathLst>
              <a:path w="2348508" h="2035969">
                <a:moveTo>
                  <a:pt x="2348507" y="0"/>
                </a:moveTo>
                <a:lnTo>
                  <a:pt x="2241351" y="80367"/>
                </a:lnTo>
                <a:lnTo>
                  <a:pt x="2027038" y="223242"/>
                </a:lnTo>
                <a:lnTo>
                  <a:pt x="1723429" y="464343"/>
                </a:lnTo>
                <a:lnTo>
                  <a:pt x="1339453" y="759024"/>
                </a:lnTo>
                <a:lnTo>
                  <a:pt x="928687" y="1107281"/>
                </a:lnTo>
                <a:lnTo>
                  <a:pt x="642937" y="1384101"/>
                </a:lnTo>
                <a:lnTo>
                  <a:pt x="428625" y="1598413"/>
                </a:lnTo>
                <a:lnTo>
                  <a:pt x="285750" y="1750218"/>
                </a:lnTo>
                <a:lnTo>
                  <a:pt x="151804" y="1875234"/>
                </a:lnTo>
                <a:lnTo>
                  <a:pt x="0" y="2035968"/>
                </a:lnTo>
                <a:lnTo>
                  <a:pt x="0" y="20359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1" name="Freeform 31870"/>
          <p:cNvSpPr/>
          <p:nvPr/>
        </p:nvSpPr>
        <p:spPr bwMode="auto">
          <a:xfrm>
            <a:off x="6715125" y="5223867"/>
            <a:ext cx="705446" cy="544711"/>
          </a:xfrm>
          <a:custGeom>
            <a:avLst/>
            <a:gdLst/>
            <a:ahLst/>
            <a:cxnLst/>
            <a:rect l="0" t="0" r="0" b="0"/>
            <a:pathLst>
              <a:path w="705446" h="544711">
                <a:moveTo>
                  <a:pt x="0" y="544710"/>
                </a:moveTo>
                <a:lnTo>
                  <a:pt x="321469" y="294680"/>
                </a:lnTo>
                <a:lnTo>
                  <a:pt x="705445" y="0"/>
                </a:lnTo>
                <a:lnTo>
                  <a:pt x="7054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B.3 Six Basic Cache Optimizations</a:t>
            </a:r>
          </a:p>
        </p:txBody>
      </p:sp>
      <p:sp>
        <p:nvSpPr>
          <p:cNvPr id="3" name="Content Placeholder 2"/>
          <p:cNvSpPr>
            <a:spLocks noGrp="1"/>
          </p:cNvSpPr>
          <p:nvPr>
            <p:ph idx="1"/>
          </p:nvPr>
        </p:nvSpPr>
        <p:spPr/>
        <p:txBody>
          <a:bodyPr/>
          <a:lstStyle/>
          <a:p>
            <a:pPr marL="0" indent="0">
              <a:defRPr/>
            </a:pPr>
            <a:r>
              <a:rPr lang="en-US" dirty="0" smtClean="0"/>
              <a:t>Categories</a:t>
            </a:r>
          </a:p>
          <a:p>
            <a:pPr marL="457200" indent="-457200">
              <a:buFont typeface="+mj-lt"/>
              <a:buAutoNum type="arabicPeriod"/>
              <a:defRPr/>
            </a:pPr>
            <a:r>
              <a:rPr lang="en-US" dirty="0" smtClean="0"/>
              <a:t>Reducing the miss rate— larger block size, larger cache size, and higher associativity </a:t>
            </a:r>
          </a:p>
          <a:p>
            <a:pPr marL="457200" indent="-457200">
              <a:buFont typeface="+mj-lt"/>
              <a:buAutoNum type="arabicPeriod"/>
              <a:defRPr/>
            </a:pPr>
            <a:r>
              <a:rPr lang="en-US" dirty="0" smtClean="0"/>
              <a:t>Reducing the miss penalty— multilevel caches and giving reads priority over writes </a:t>
            </a:r>
          </a:p>
          <a:p>
            <a:pPr marL="457200" indent="-457200">
              <a:buFont typeface="+mj-lt"/>
              <a:buAutoNum type="arabicPeriod"/>
              <a:defRPr/>
            </a:pPr>
            <a:r>
              <a:rPr lang="en-US" dirty="0" smtClean="0"/>
              <a:t>Reducing the time to hit in the cache— avoiding address translation when indexing the cache</a:t>
            </a:r>
          </a:p>
          <a:p>
            <a:pPr marL="457200" indent="-457200">
              <a:buFont typeface="+mj-lt"/>
              <a:buAutoNum type="arabicPeriod"/>
              <a:defRPr/>
            </a:pPr>
            <a:endParaRPr lang="en-US" dirty="0"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Optimization 1 – Larger Block Size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Optimization 2 - Larger Caches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Optimization 3 – Higher Associativity to reduce Miss Rate</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Optimization 4 -  Multilevel Caches to Reduce Miss Penalty</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04813" y="247650"/>
            <a:ext cx="8716962" cy="1123950"/>
          </a:xfrm>
        </p:spPr>
        <p:txBody>
          <a:bodyPr/>
          <a:lstStyle/>
          <a:p>
            <a:r>
              <a:rPr lang="en-US" altLang="en-US" smtClean="0"/>
              <a:t>Optimization 5 – Giving Priority to Read Misses over Write misses to reduce Miss Penalty</a:t>
            </a:r>
          </a:p>
        </p:txBody>
      </p:sp>
      <p:sp>
        <p:nvSpPr>
          <p:cNvPr id="3" name="Content Placeholder 2"/>
          <p:cNvSpPr>
            <a:spLocks noGrp="1"/>
          </p:cNvSpPr>
          <p:nvPr>
            <p:ph idx="1"/>
          </p:nvPr>
        </p:nvSpPr>
        <p:spPr>
          <a:xfrm>
            <a:off x="290513" y="1905000"/>
            <a:ext cx="8307387" cy="4540250"/>
          </a:xfrm>
        </p:spPr>
        <p:txBody>
          <a:bodyPr/>
          <a:lstStyle/>
          <a:p>
            <a:pPr>
              <a:defRPr/>
            </a:pPr>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04813" y="247650"/>
            <a:ext cx="8716962" cy="971550"/>
          </a:xfrm>
        </p:spPr>
        <p:txBody>
          <a:bodyPr/>
          <a:lstStyle/>
          <a:p>
            <a:r>
              <a:rPr lang="en-US" altLang="en-US" smtClean="0"/>
              <a:t>Optimization 6 -  Avoiding Address Translation during indexing of the Cache to reduce Hit time</a:t>
            </a:r>
          </a:p>
        </p:txBody>
      </p:sp>
      <p:sp>
        <p:nvSpPr>
          <p:cNvPr id="3" name="Content Placeholder 2"/>
          <p:cNvSpPr>
            <a:spLocks noGrp="1"/>
          </p:cNvSpPr>
          <p:nvPr>
            <p:ph idx="1"/>
          </p:nvPr>
        </p:nvSpPr>
        <p:spPr>
          <a:xfrm>
            <a:off x="290513" y="1689100"/>
            <a:ext cx="8307387" cy="4756150"/>
          </a:xfrm>
        </p:spPr>
        <p:txBody>
          <a:bodyPr/>
          <a:lstStyle/>
          <a:p>
            <a:pPr>
              <a:defRPr/>
            </a:pPr>
            <a:r>
              <a:rPr lang="en-US" dirty="0" smtClean="0"/>
              <a:t>Fig B.17</a:t>
            </a:r>
            <a:endParaRPr lang="en-US" dirty="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1689100"/>
            <a:ext cx="6080125"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Overview</a:t>
            </a:r>
          </a:p>
        </p:txBody>
      </p:sp>
      <p:sp>
        <p:nvSpPr>
          <p:cNvPr id="970755" name="Rectangle 3"/>
          <p:cNvSpPr>
            <a:spLocks noGrp="1" noChangeArrowheads="1"/>
          </p:cNvSpPr>
          <p:nvPr>
            <p:ph sz="half" idx="1"/>
          </p:nvPr>
        </p:nvSpPr>
        <p:spPr/>
        <p:txBody>
          <a:bodyPr/>
          <a:lstStyle/>
          <a:p>
            <a:pPr marL="0" indent="0" eaLnBrk="1" hangingPunct="1">
              <a:defRPr/>
            </a:pPr>
            <a:r>
              <a:rPr lang="en-US" altLang="en-US" dirty="0" smtClean="0"/>
              <a:t>Last Time</a:t>
            </a:r>
          </a:p>
          <a:p>
            <a:pPr lvl="1" eaLnBrk="1" hangingPunct="1">
              <a:defRPr/>
            </a:pPr>
            <a:r>
              <a:rPr lang="en-US" altLang="en-US" dirty="0" smtClean="0"/>
              <a:t>Memory Hierarchy</a:t>
            </a:r>
          </a:p>
          <a:p>
            <a:pPr lvl="1" eaLnBrk="1" hangingPunct="1">
              <a:defRPr/>
            </a:pPr>
            <a:r>
              <a:rPr lang="en-US" altLang="en-US" dirty="0" smtClean="0"/>
              <a:t>Block placement</a:t>
            </a:r>
          </a:p>
          <a:p>
            <a:pPr lvl="2" eaLnBrk="1" hangingPunct="1">
              <a:defRPr/>
            </a:pPr>
            <a:r>
              <a:rPr lang="en-US" altLang="en-US" dirty="0" smtClean="0"/>
              <a:t>Fully associative</a:t>
            </a:r>
          </a:p>
          <a:p>
            <a:pPr lvl="2" eaLnBrk="1" hangingPunct="1">
              <a:defRPr/>
            </a:pPr>
            <a:r>
              <a:rPr lang="en-US" altLang="en-US" dirty="0" smtClean="0"/>
              <a:t>Direct Mapped</a:t>
            </a:r>
          </a:p>
          <a:p>
            <a:pPr lvl="2" eaLnBrk="1" hangingPunct="1">
              <a:defRPr/>
            </a:pPr>
            <a:r>
              <a:rPr lang="en-US" altLang="en-US" dirty="0" smtClean="0"/>
              <a:t>Set Associative</a:t>
            </a:r>
          </a:p>
          <a:p>
            <a:pPr lvl="1" eaLnBrk="1" hangingPunct="1">
              <a:defRPr/>
            </a:pPr>
            <a:r>
              <a:rPr lang="en-US" altLang="en-US" dirty="0" smtClean="0"/>
              <a:t>Block replacement</a:t>
            </a:r>
          </a:p>
          <a:p>
            <a:pPr lvl="1" eaLnBrk="1" hangingPunct="1">
              <a:defRPr/>
            </a:pPr>
            <a:r>
              <a:rPr lang="en-US" altLang="en-US" dirty="0" smtClean="0"/>
              <a:t>Write strategies</a:t>
            </a:r>
          </a:p>
          <a:p>
            <a:pPr lvl="1" eaLnBrk="1" hangingPunct="1">
              <a:defRPr/>
            </a:pPr>
            <a:r>
              <a:rPr lang="en-US" altLang="en-US" dirty="0" smtClean="0"/>
              <a:t>Lecture 6 no slides</a:t>
            </a:r>
          </a:p>
          <a:p>
            <a:pPr marL="0" indent="0" eaLnBrk="1" hangingPunct="1">
              <a:defRPr/>
            </a:pPr>
            <a:endParaRPr lang="en-US" altLang="en-US" dirty="0" smtClean="0"/>
          </a:p>
        </p:txBody>
      </p:sp>
      <p:sp>
        <p:nvSpPr>
          <p:cNvPr id="2" name="Content Placeholder 1"/>
          <p:cNvSpPr>
            <a:spLocks noGrp="1"/>
          </p:cNvSpPr>
          <p:nvPr>
            <p:ph sz="half" idx="2"/>
          </p:nvPr>
        </p:nvSpPr>
        <p:spPr>
          <a:xfrm>
            <a:off x="4519613" y="1219200"/>
            <a:ext cx="4078287" cy="5226050"/>
          </a:xfrm>
        </p:spPr>
        <p:txBody>
          <a:bodyPr/>
          <a:lstStyle/>
          <a:p>
            <a:pPr marL="0" indent="0" eaLnBrk="1" hangingPunct="1">
              <a:defRPr/>
            </a:pPr>
            <a:r>
              <a:rPr lang="en-US" altLang="en-US" dirty="0" smtClean="0"/>
              <a:t>New</a:t>
            </a:r>
            <a:endParaRPr lang="en-US" altLang="en-US" dirty="0" smtClean="0">
              <a:sym typeface="Wingdings" pitchFamily="2" charset="2"/>
            </a:endParaRPr>
          </a:p>
          <a:p>
            <a:pPr lvl="1" eaLnBrk="1" hangingPunct="1">
              <a:defRPr/>
            </a:pPr>
            <a:r>
              <a:rPr lang="en-US" altLang="en-US" dirty="0" smtClean="0"/>
              <a:t>Cache addressing</a:t>
            </a:r>
          </a:p>
          <a:p>
            <a:pPr lvl="1" eaLnBrk="1" hangingPunct="1">
              <a:defRPr/>
            </a:pPr>
            <a:r>
              <a:rPr lang="en-US" altLang="en-US" dirty="0" smtClean="0"/>
              <a:t>Average Memory Access Time  (AMAT)</a:t>
            </a:r>
          </a:p>
          <a:p>
            <a:pPr lvl="1" eaLnBrk="1" hangingPunct="1">
              <a:defRPr/>
            </a:pPr>
            <a:endParaRPr lang="en-US" altLang="en-US" dirty="0" smtClean="0"/>
          </a:p>
          <a:p>
            <a:pPr marL="0" indent="0" eaLnBrk="1" hangingPunct="1">
              <a:defRPr/>
            </a:pPr>
            <a:r>
              <a:rPr lang="en-US" altLang="en-US" sz="2000" dirty="0" smtClean="0"/>
              <a:t>References: Appendix B</a:t>
            </a:r>
          </a:p>
        </p:txBody>
      </p:sp>
      <p:sp>
        <p:nvSpPr>
          <p:cNvPr id="3" name="Freeform 2"/>
          <p:cNvSpPr/>
          <p:nvPr/>
        </p:nvSpPr>
        <p:spPr bwMode="auto">
          <a:xfrm>
            <a:off x="1107281" y="4723804"/>
            <a:ext cx="2482454" cy="196455"/>
          </a:xfrm>
          <a:custGeom>
            <a:avLst/>
            <a:gdLst/>
            <a:ahLst/>
            <a:cxnLst/>
            <a:rect l="0" t="0" r="0" b="0"/>
            <a:pathLst>
              <a:path w="2482454" h="196455">
                <a:moveTo>
                  <a:pt x="26789" y="116086"/>
                </a:moveTo>
                <a:lnTo>
                  <a:pt x="17860" y="125016"/>
                </a:lnTo>
                <a:lnTo>
                  <a:pt x="8930" y="125016"/>
                </a:lnTo>
                <a:lnTo>
                  <a:pt x="0" y="133946"/>
                </a:lnTo>
                <a:lnTo>
                  <a:pt x="0" y="142875"/>
                </a:lnTo>
                <a:lnTo>
                  <a:pt x="8930" y="142875"/>
                </a:lnTo>
                <a:lnTo>
                  <a:pt x="17860" y="142875"/>
                </a:lnTo>
                <a:lnTo>
                  <a:pt x="26789" y="133946"/>
                </a:lnTo>
                <a:lnTo>
                  <a:pt x="44649" y="125016"/>
                </a:lnTo>
                <a:lnTo>
                  <a:pt x="53578" y="116086"/>
                </a:lnTo>
                <a:lnTo>
                  <a:pt x="53578" y="107157"/>
                </a:lnTo>
                <a:lnTo>
                  <a:pt x="62508" y="107157"/>
                </a:lnTo>
                <a:lnTo>
                  <a:pt x="62508" y="107157"/>
                </a:lnTo>
                <a:lnTo>
                  <a:pt x="71438" y="116086"/>
                </a:lnTo>
                <a:lnTo>
                  <a:pt x="80368" y="125016"/>
                </a:lnTo>
                <a:lnTo>
                  <a:pt x="98227" y="133946"/>
                </a:lnTo>
                <a:lnTo>
                  <a:pt x="125016" y="142875"/>
                </a:lnTo>
                <a:lnTo>
                  <a:pt x="160735" y="142875"/>
                </a:lnTo>
                <a:lnTo>
                  <a:pt x="196453" y="142875"/>
                </a:lnTo>
                <a:lnTo>
                  <a:pt x="241102" y="133946"/>
                </a:lnTo>
                <a:lnTo>
                  <a:pt x="285750" y="116086"/>
                </a:lnTo>
                <a:lnTo>
                  <a:pt x="321469" y="98227"/>
                </a:lnTo>
                <a:lnTo>
                  <a:pt x="348258" y="80367"/>
                </a:lnTo>
                <a:lnTo>
                  <a:pt x="383977" y="71438"/>
                </a:lnTo>
                <a:lnTo>
                  <a:pt x="410766" y="62508"/>
                </a:lnTo>
                <a:lnTo>
                  <a:pt x="446485" y="62508"/>
                </a:lnTo>
                <a:lnTo>
                  <a:pt x="482203" y="71438"/>
                </a:lnTo>
                <a:lnTo>
                  <a:pt x="526852" y="80367"/>
                </a:lnTo>
                <a:lnTo>
                  <a:pt x="571500" y="98227"/>
                </a:lnTo>
                <a:lnTo>
                  <a:pt x="625078" y="107157"/>
                </a:lnTo>
                <a:lnTo>
                  <a:pt x="669727" y="116086"/>
                </a:lnTo>
                <a:lnTo>
                  <a:pt x="723305" y="116086"/>
                </a:lnTo>
                <a:lnTo>
                  <a:pt x="767953" y="107157"/>
                </a:lnTo>
                <a:lnTo>
                  <a:pt x="803672" y="98227"/>
                </a:lnTo>
                <a:lnTo>
                  <a:pt x="839391" y="71438"/>
                </a:lnTo>
                <a:lnTo>
                  <a:pt x="875110" y="62508"/>
                </a:lnTo>
                <a:lnTo>
                  <a:pt x="901899" y="53578"/>
                </a:lnTo>
                <a:lnTo>
                  <a:pt x="937617" y="44649"/>
                </a:lnTo>
                <a:lnTo>
                  <a:pt x="973336" y="53578"/>
                </a:lnTo>
                <a:lnTo>
                  <a:pt x="1009055" y="80367"/>
                </a:lnTo>
                <a:lnTo>
                  <a:pt x="1053703" y="107157"/>
                </a:lnTo>
                <a:lnTo>
                  <a:pt x="1107282" y="142875"/>
                </a:lnTo>
                <a:lnTo>
                  <a:pt x="1160860" y="169665"/>
                </a:lnTo>
                <a:lnTo>
                  <a:pt x="1214438" y="187524"/>
                </a:lnTo>
                <a:lnTo>
                  <a:pt x="1276946" y="196454"/>
                </a:lnTo>
                <a:lnTo>
                  <a:pt x="1330524" y="187524"/>
                </a:lnTo>
                <a:lnTo>
                  <a:pt x="1393032" y="169665"/>
                </a:lnTo>
                <a:lnTo>
                  <a:pt x="1446610" y="142875"/>
                </a:lnTo>
                <a:lnTo>
                  <a:pt x="1491258" y="107157"/>
                </a:lnTo>
                <a:lnTo>
                  <a:pt x="1535907" y="71438"/>
                </a:lnTo>
                <a:lnTo>
                  <a:pt x="1580555" y="44649"/>
                </a:lnTo>
                <a:lnTo>
                  <a:pt x="1625203" y="26789"/>
                </a:lnTo>
                <a:lnTo>
                  <a:pt x="1660922" y="17860"/>
                </a:lnTo>
                <a:lnTo>
                  <a:pt x="1696641" y="17860"/>
                </a:lnTo>
                <a:lnTo>
                  <a:pt x="1741289" y="26789"/>
                </a:lnTo>
                <a:lnTo>
                  <a:pt x="1777008" y="44649"/>
                </a:lnTo>
                <a:lnTo>
                  <a:pt x="1821657" y="62508"/>
                </a:lnTo>
                <a:lnTo>
                  <a:pt x="1866305" y="89297"/>
                </a:lnTo>
                <a:lnTo>
                  <a:pt x="1910953" y="107157"/>
                </a:lnTo>
                <a:lnTo>
                  <a:pt x="1955602" y="116086"/>
                </a:lnTo>
                <a:lnTo>
                  <a:pt x="2000250" y="107157"/>
                </a:lnTo>
                <a:lnTo>
                  <a:pt x="2035969" y="98227"/>
                </a:lnTo>
                <a:lnTo>
                  <a:pt x="2080617" y="71438"/>
                </a:lnTo>
                <a:lnTo>
                  <a:pt x="2116336" y="53578"/>
                </a:lnTo>
                <a:lnTo>
                  <a:pt x="2152055" y="35719"/>
                </a:lnTo>
                <a:lnTo>
                  <a:pt x="2187774" y="17860"/>
                </a:lnTo>
                <a:lnTo>
                  <a:pt x="2223492" y="0"/>
                </a:lnTo>
                <a:lnTo>
                  <a:pt x="2259211" y="8930"/>
                </a:lnTo>
                <a:lnTo>
                  <a:pt x="2286000" y="17860"/>
                </a:lnTo>
                <a:lnTo>
                  <a:pt x="2321719" y="44649"/>
                </a:lnTo>
                <a:lnTo>
                  <a:pt x="2348508" y="80367"/>
                </a:lnTo>
                <a:lnTo>
                  <a:pt x="2375297" y="116086"/>
                </a:lnTo>
                <a:lnTo>
                  <a:pt x="2393157" y="142875"/>
                </a:lnTo>
                <a:lnTo>
                  <a:pt x="2428875" y="151805"/>
                </a:lnTo>
                <a:lnTo>
                  <a:pt x="2455664" y="133946"/>
                </a:lnTo>
                <a:lnTo>
                  <a:pt x="2482453" y="107157"/>
                </a:lnTo>
                <a:lnTo>
                  <a:pt x="2482453"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304109" y="3062882"/>
            <a:ext cx="4045149" cy="1187650"/>
          </a:xfrm>
          <a:custGeom>
            <a:avLst/>
            <a:gdLst/>
            <a:ahLst/>
            <a:cxnLst/>
            <a:rect l="0" t="0" r="0" b="0"/>
            <a:pathLst>
              <a:path w="4045149" h="1187650">
                <a:moveTo>
                  <a:pt x="3420071" y="348258"/>
                </a:moveTo>
                <a:lnTo>
                  <a:pt x="3411141" y="339329"/>
                </a:lnTo>
                <a:lnTo>
                  <a:pt x="3402211" y="330399"/>
                </a:lnTo>
                <a:lnTo>
                  <a:pt x="3384352" y="312539"/>
                </a:lnTo>
                <a:lnTo>
                  <a:pt x="3357563" y="294680"/>
                </a:lnTo>
                <a:lnTo>
                  <a:pt x="3330774" y="276821"/>
                </a:lnTo>
                <a:lnTo>
                  <a:pt x="3295055" y="258961"/>
                </a:lnTo>
                <a:lnTo>
                  <a:pt x="3259336" y="232172"/>
                </a:lnTo>
                <a:lnTo>
                  <a:pt x="3214688" y="214313"/>
                </a:lnTo>
                <a:lnTo>
                  <a:pt x="3152180" y="196454"/>
                </a:lnTo>
                <a:lnTo>
                  <a:pt x="3089672" y="178594"/>
                </a:lnTo>
                <a:lnTo>
                  <a:pt x="3018235" y="160735"/>
                </a:lnTo>
                <a:lnTo>
                  <a:pt x="2937868" y="142875"/>
                </a:lnTo>
                <a:lnTo>
                  <a:pt x="2839641" y="133946"/>
                </a:lnTo>
                <a:lnTo>
                  <a:pt x="2741414" y="125016"/>
                </a:lnTo>
                <a:lnTo>
                  <a:pt x="2634258" y="116086"/>
                </a:lnTo>
                <a:lnTo>
                  <a:pt x="2518172" y="98227"/>
                </a:lnTo>
                <a:lnTo>
                  <a:pt x="2393157" y="89297"/>
                </a:lnTo>
                <a:lnTo>
                  <a:pt x="2259211" y="71438"/>
                </a:lnTo>
                <a:lnTo>
                  <a:pt x="2125266" y="62508"/>
                </a:lnTo>
                <a:lnTo>
                  <a:pt x="1973461" y="53579"/>
                </a:lnTo>
                <a:lnTo>
                  <a:pt x="1821657" y="44649"/>
                </a:lnTo>
                <a:lnTo>
                  <a:pt x="1669852" y="35719"/>
                </a:lnTo>
                <a:lnTo>
                  <a:pt x="1509118" y="35719"/>
                </a:lnTo>
                <a:lnTo>
                  <a:pt x="1357313" y="35719"/>
                </a:lnTo>
                <a:lnTo>
                  <a:pt x="1205508" y="35719"/>
                </a:lnTo>
                <a:lnTo>
                  <a:pt x="1062633" y="53579"/>
                </a:lnTo>
                <a:lnTo>
                  <a:pt x="919758" y="71438"/>
                </a:lnTo>
                <a:lnTo>
                  <a:pt x="776883" y="89297"/>
                </a:lnTo>
                <a:lnTo>
                  <a:pt x="642938" y="125016"/>
                </a:lnTo>
                <a:lnTo>
                  <a:pt x="517922" y="169664"/>
                </a:lnTo>
                <a:lnTo>
                  <a:pt x="401836" y="205383"/>
                </a:lnTo>
                <a:lnTo>
                  <a:pt x="303610" y="258961"/>
                </a:lnTo>
                <a:lnTo>
                  <a:pt x="214313" y="303610"/>
                </a:lnTo>
                <a:lnTo>
                  <a:pt x="133946" y="357188"/>
                </a:lnTo>
                <a:lnTo>
                  <a:pt x="80368" y="419696"/>
                </a:lnTo>
                <a:lnTo>
                  <a:pt x="35719" y="482204"/>
                </a:lnTo>
                <a:lnTo>
                  <a:pt x="8930" y="544711"/>
                </a:lnTo>
                <a:lnTo>
                  <a:pt x="0" y="616149"/>
                </a:lnTo>
                <a:lnTo>
                  <a:pt x="8930" y="696516"/>
                </a:lnTo>
                <a:lnTo>
                  <a:pt x="44649" y="776883"/>
                </a:lnTo>
                <a:lnTo>
                  <a:pt x="89297" y="848321"/>
                </a:lnTo>
                <a:lnTo>
                  <a:pt x="160735" y="910829"/>
                </a:lnTo>
                <a:lnTo>
                  <a:pt x="250032" y="973336"/>
                </a:lnTo>
                <a:lnTo>
                  <a:pt x="357188" y="1026914"/>
                </a:lnTo>
                <a:lnTo>
                  <a:pt x="482204" y="1071563"/>
                </a:lnTo>
                <a:lnTo>
                  <a:pt x="625079" y="1107282"/>
                </a:lnTo>
                <a:lnTo>
                  <a:pt x="785813" y="1134071"/>
                </a:lnTo>
                <a:lnTo>
                  <a:pt x="964407" y="1151930"/>
                </a:lnTo>
                <a:lnTo>
                  <a:pt x="1143000" y="1160860"/>
                </a:lnTo>
                <a:lnTo>
                  <a:pt x="1348383" y="1178719"/>
                </a:lnTo>
                <a:lnTo>
                  <a:pt x="1553766" y="1178719"/>
                </a:lnTo>
                <a:lnTo>
                  <a:pt x="1777008" y="1187649"/>
                </a:lnTo>
                <a:lnTo>
                  <a:pt x="2009180" y="1187649"/>
                </a:lnTo>
                <a:lnTo>
                  <a:pt x="2241352" y="1187649"/>
                </a:lnTo>
                <a:lnTo>
                  <a:pt x="2464594" y="1178719"/>
                </a:lnTo>
                <a:lnTo>
                  <a:pt x="2687836" y="1160860"/>
                </a:lnTo>
                <a:lnTo>
                  <a:pt x="2902149" y="1134071"/>
                </a:lnTo>
                <a:lnTo>
                  <a:pt x="3107532" y="1098352"/>
                </a:lnTo>
                <a:lnTo>
                  <a:pt x="3295055" y="1053704"/>
                </a:lnTo>
                <a:lnTo>
                  <a:pt x="3473649" y="1000125"/>
                </a:lnTo>
                <a:lnTo>
                  <a:pt x="3634383" y="928688"/>
                </a:lnTo>
                <a:lnTo>
                  <a:pt x="3777258" y="848321"/>
                </a:lnTo>
                <a:lnTo>
                  <a:pt x="3893343" y="759024"/>
                </a:lnTo>
                <a:lnTo>
                  <a:pt x="3973711" y="669727"/>
                </a:lnTo>
                <a:lnTo>
                  <a:pt x="4027289" y="571500"/>
                </a:lnTo>
                <a:lnTo>
                  <a:pt x="4045148" y="473274"/>
                </a:lnTo>
                <a:lnTo>
                  <a:pt x="4018359" y="383977"/>
                </a:lnTo>
                <a:lnTo>
                  <a:pt x="3955851" y="294680"/>
                </a:lnTo>
                <a:lnTo>
                  <a:pt x="3848696" y="214313"/>
                </a:lnTo>
                <a:lnTo>
                  <a:pt x="3696891" y="142875"/>
                </a:lnTo>
                <a:lnTo>
                  <a:pt x="3527227" y="80368"/>
                </a:lnTo>
                <a:lnTo>
                  <a:pt x="3321844" y="35719"/>
                </a:lnTo>
                <a:lnTo>
                  <a:pt x="3098602" y="8930"/>
                </a:lnTo>
                <a:lnTo>
                  <a:pt x="2848571" y="0"/>
                </a:lnTo>
                <a:lnTo>
                  <a:pt x="2598539" y="17860"/>
                </a:lnTo>
                <a:lnTo>
                  <a:pt x="2339579" y="62508"/>
                </a:lnTo>
                <a:lnTo>
                  <a:pt x="2089547" y="116086"/>
                </a:lnTo>
                <a:lnTo>
                  <a:pt x="208954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CAAQA 5</a:t>
            </a:r>
            <a:r>
              <a:rPr lang="en-US" altLang="en-US" baseline="30000" smtClean="0"/>
              <a:t>th</a:t>
            </a:r>
            <a:r>
              <a:rPr lang="en-US" altLang="en-US" smtClean="0"/>
              <a:t>  revisted</a:t>
            </a:r>
          </a:p>
        </p:txBody>
      </p:sp>
      <p:sp>
        <p:nvSpPr>
          <p:cNvPr id="3" name="Content Placeholder 2"/>
          <p:cNvSpPr>
            <a:spLocks noGrp="1"/>
          </p:cNvSpPr>
          <p:nvPr>
            <p:ph idx="1"/>
          </p:nvPr>
        </p:nvSpPr>
        <p:spPr>
          <a:xfrm>
            <a:off x="533400" y="990600"/>
            <a:ext cx="8534400" cy="5486400"/>
          </a:xfrm>
        </p:spPr>
        <p:txBody>
          <a:bodyPr/>
          <a:lstStyle/>
          <a:p>
            <a:pPr>
              <a:spcBef>
                <a:spcPts val="600"/>
              </a:spcBef>
              <a:defRPr/>
            </a:pPr>
            <a:r>
              <a:rPr lang="en-US" sz="2000" dirty="0" smtClean="0">
                <a:hlinkClick r:id="rId2"/>
              </a:rPr>
              <a:t>http://booksite.mkp.com/9780123838728/</a:t>
            </a:r>
            <a:endParaRPr lang="en-US" sz="2000" dirty="0" smtClean="0"/>
          </a:p>
          <a:p>
            <a:pPr>
              <a:spcBef>
                <a:spcPts val="600"/>
              </a:spcBef>
              <a:defRPr/>
            </a:pPr>
            <a:r>
              <a:rPr lang="en-US" sz="2000" dirty="0"/>
              <a:t>Reference Appendices.  </a:t>
            </a:r>
            <a:endParaRPr lang="en-US" sz="2000" dirty="0" smtClean="0"/>
          </a:p>
          <a:p>
            <a:pPr>
              <a:spcBef>
                <a:spcPts val="600"/>
              </a:spcBef>
              <a:defRPr/>
            </a:pPr>
            <a:r>
              <a:rPr lang="en-US" sz="2000" dirty="0" smtClean="0">
                <a:effectLst/>
              </a:rPr>
              <a:t>Appendix </a:t>
            </a:r>
            <a:r>
              <a:rPr lang="en-US" sz="2000" dirty="0">
                <a:effectLst/>
              </a:rPr>
              <a:t>D</a:t>
            </a:r>
            <a:r>
              <a:rPr lang="en-US" sz="2000" dirty="0" smtClean="0">
                <a:effectLst/>
              </a:rPr>
              <a:t>: </a:t>
            </a:r>
            <a:r>
              <a:rPr lang="en-US" sz="2000" i="1" dirty="0" smtClean="0">
                <a:effectLst/>
              </a:rPr>
              <a:t>Storage Systems</a:t>
            </a:r>
            <a:endParaRPr lang="en-US" sz="2000" dirty="0" smtClean="0">
              <a:effectLst/>
            </a:endParaRPr>
          </a:p>
          <a:p>
            <a:pPr>
              <a:spcBef>
                <a:spcPts val="600"/>
              </a:spcBef>
              <a:defRPr/>
            </a:pPr>
            <a:r>
              <a:rPr lang="en-US" sz="2000" dirty="0">
                <a:effectLst/>
              </a:rPr>
              <a:t>Appendix E</a:t>
            </a:r>
            <a:r>
              <a:rPr lang="en-US" sz="2000" dirty="0" smtClean="0">
                <a:effectLst/>
              </a:rPr>
              <a:t>: </a:t>
            </a:r>
            <a:r>
              <a:rPr lang="en-US" sz="2000" i="1" dirty="0" smtClean="0">
                <a:effectLst/>
              </a:rPr>
              <a:t>Embedded Systems</a:t>
            </a:r>
            <a:r>
              <a:rPr lang="en-US" sz="2000" dirty="0" smtClean="0">
                <a:effectLst/>
              </a:rPr>
              <a:t> by Thomas M. Conte</a:t>
            </a:r>
          </a:p>
          <a:p>
            <a:pPr>
              <a:spcBef>
                <a:spcPts val="600"/>
              </a:spcBef>
              <a:defRPr/>
            </a:pPr>
            <a:r>
              <a:rPr lang="en-US" sz="2000" dirty="0">
                <a:effectLst/>
              </a:rPr>
              <a:t>Appendix F</a:t>
            </a:r>
            <a:r>
              <a:rPr lang="en-US" sz="2000" dirty="0" smtClean="0">
                <a:effectLst/>
              </a:rPr>
              <a:t>: </a:t>
            </a:r>
            <a:r>
              <a:rPr lang="en-US" sz="2000" i="1" dirty="0" smtClean="0">
                <a:effectLst/>
              </a:rPr>
              <a:t>Interconnection Networks</a:t>
            </a:r>
            <a:r>
              <a:rPr lang="en-US" sz="2000" dirty="0" smtClean="0">
                <a:effectLst/>
              </a:rPr>
              <a:t> updated by Timothy M. Pinkston and José </a:t>
            </a:r>
            <a:r>
              <a:rPr lang="en-US" sz="2000" dirty="0" err="1" smtClean="0">
                <a:effectLst/>
              </a:rPr>
              <a:t>Duato</a:t>
            </a:r>
            <a:r>
              <a:rPr lang="en-US" sz="2000" dirty="0" smtClean="0">
                <a:effectLst/>
              </a:rPr>
              <a:t> </a:t>
            </a:r>
          </a:p>
          <a:p>
            <a:pPr>
              <a:spcBef>
                <a:spcPts val="600"/>
              </a:spcBef>
              <a:defRPr/>
            </a:pPr>
            <a:r>
              <a:rPr lang="en-US" sz="2000" dirty="0">
                <a:effectLst/>
              </a:rPr>
              <a:t>Appendix G</a:t>
            </a:r>
            <a:r>
              <a:rPr lang="en-US" sz="2000" dirty="0" smtClean="0">
                <a:effectLst/>
              </a:rPr>
              <a:t>: </a:t>
            </a:r>
            <a:r>
              <a:rPr lang="en-US" sz="2000" i="1" dirty="0" smtClean="0">
                <a:effectLst/>
              </a:rPr>
              <a:t>Vector Processors</a:t>
            </a:r>
            <a:r>
              <a:rPr lang="en-US" sz="2000" dirty="0" smtClean="0">
                <a:effectLst/>
              </a:rPr>
              <a:t> by </a:t>
            </a:r>
            <a:r>
              <a:rPr lang="en-US" sz="2000" dirty="0" err="1" smtClean="0">
                <a:effectLst/>
              </a:rPr>
              <a:t>Krste</a:t>
            </a:r>
            <a:r>
              <a:rPr lang="en-US" sz="2000" dirty="0" smtClean="0">
                <a:effectLst/>
              </a:rPr>
              <a:t> </a:t>
            </a:r>
            <a:r>
              <a:rPr lang="en-US" sz="2000" dirty="0" err="1" smtClean="0">
                <a:effectLst/>
              </a:rPr>
              <a:t>Asanovic</a:t>
            </a:r>
            <a:endParaRPr lang="en-US" sz="2000" dirty="0" smtClean="0">
              <a:effectLst/>
            </a:endParaRPr>
          </a:p>
          <a:p>
            <a:pPr>
              <a:spcBef>
                <a:spcPts val="600"/>
              </a:spcBef>
              <a:defRPr/>
            </a:pPr>
            <a:r>
              <a:rPr lang="en-US" sz="2000" dirty="0">
                <a:effectLst/>
              </a:rPr>
              <a:t>Appendix H</a:t>
            </a:r>
            <a:r>
              <a:rPr lang="en-US" sz="2000" dirty="0" smtClean="0">
                <a:effectLst/>
              </a:rPr>
              <a:t>: </a:t>
            </a:r>
            <a:r>
              <a:rPr lang="en-US" sz="2000" i="1" dirty="0" smtClean="0">
                <a:effectLst/>
              </a:rPr>
              <a:t>Hardware and Software for VLIW and EPIC</a:t>
            </a:r>
            <a:endParaRPr lang="en-US" sz="2000" dirty="0" smtClean="0">
              <a:effectLst/>
            </a:endParaRPr>
          </a:p>
          <a:p>
            <a:pPr>
              <a:spcBef>
                <a:spcPts val="600"/>
              </a:spcBef>
              <a:defRPr/>
            </a:pPr>
            <a:r>
              <a:rPr lang="en-US" sz="2000" dirty="0">
                <a:effectLst/>
              </a:rPr>
              <a:t>Appendix I</a:t>
            </a:r>
            <a:r>
              <a:rPr lang="en-US" sz="2000" dirty="0" smtClean="0">
                <a:effectLst/>
              </a:rPr>
              <a:t>: </a:t>
            </a:r>
            <a:r>
              <a:rPr lang="en-US" sz="2000" i="1" dirty="0" smtClean="0">
                <a:effectLst/>
              </a:rPr>
              <a:t>Large-Scale Multiprocessors and Scientific Applications</a:t>
            </a:r>
            <a:endParaRPr lang="en-US" sz="2000" dirty="0" smtClean="0">
              <a:effectLst/>
            </a:endParaRPr>
          </a:p>
          <a:p>
            <a:pPr>
              <a:spcBef>
                <a:spcPts val="600"/>
              </a:spcBef>
              <a:defRPr/>
            </a:pPr>
            <a:r>
              <a:rPr lang="en-US" sz="2000" dirty="0">
                <a:effectLst/>
              </a:rPr>
              <a:t>Appendix J</a:t>
            </a:r>
            <a:r>
              <a:rPr lang="en-US" sz="2000" dirty="0" smtClean="0">
                <a:effectLst/>
              </a:rPr>
              <a:t>: </a:t>
            </a:r>
            <a:r>
              <a:rPr lang="en-US" sz="2000" i="1" dirty="0" smtClean="0">
                <a:effectLst/>
              </a:rPr>
              <a:t>Computer Arithmetic</a:t>
            </a:r>
            <a:r>
              <a:rPr lang="en-US" sz="2000" dirty="0" smtClean="0">
                <a:effectLst/>
              </a:rPr>
              <a:t> by David Goldberg</a:t>
            </a:r>
          </a:p>
          <a:p>
            <a:pPr>
              <a:spcBef>
                <a:spcPts val="600"/>
              </a:spcBef>
              <a:defRPr/>
            </a:pPr>
            <a:r>
              <a:rPr lang="en-US" sz="2000" dirty="0">
                <a:effectLst/>
              </a:rPr>
              <a:t>Appendix K</a:t>
            </a:r>
            <a:r>
              <a:rPr lang="en-US" sz="2000" dirty="0" smtClean="0">
                <a:effectLst/>
              </a:rPr>
              <a:t>: </a:t>
            </a:r>
            <a:r>
              <a:rPr lang="en-US" sz="2000" i="1" dirty="0" smtClean="0">
                <a:effectLst/>
              </a:rPr>
              <a:t>Survey of Instruction Set Architectures</a:t>
            </a:r>
            <a:endParaRPr lang="en-US" sz="2000" dirty="0" smtClean="0">
              <a:effectLst/>
            </a:endParaRPr>
          </a:p>
          <a:p>
            <a:pPr>
              <a:spcBef>
                <a:spcPts val="600"/>
              </a:spcBef>
              <a:defRPr/>
            </a:pPr>
            <a:r>
              <a:rPr lang="en-US" sz="2000" dirty="0"/>
              <a:t>Historical Perspectives with References.  </a:t>
            </a:r>
            <a:r>
              <a:rPr lang="en-US" sz="2000" dirty="0" smtClean="0"/>
              <a:t>Appendix L </a:t>
            </a:r>
          </a:p>
          <a:p>
            <a:pPr>
              <a:spcBef>
                <a:spcPts val="600"/>
              </a:spcBef>
              <a:defRPr/>
            </a:pPr>
            <a:r>
              <a:rPr lang="en-US" sz="2000" dirty="0" smtClean="0"/>
              <a:t>Lecture </a:t>
            </a:r>
            <a:r>
              <a:rPr lang="en-US" sz="2000" dirty="0"/>
              <a:t>Slides</a:t>
            </a:r>
            <a:r>
              <a:rPr lang="en-US" sz="2000" dirty="0" smtClean="0"/>
              <a:t>. Lecture slides in PowerPoint (PPT) format are provided. These slides, developed by Jason </a:t>
            </a:r>
            <a:r>
              <a:rPr lang="en-US" sz="2000" dirty="0" err="1" smtClean="0"/>
              <a:t>Bakos</a:t>
            </a:r>
            <a:r>
              <a:rPr lang="en-US" sz="2000" dirty="0" smtClean="0"/>
              <a:t> of the University of South Carolina, …</a:t>
            </a:r>
          </a:p>
          <a:p>
            <a:pPr>
              <a:spcBef>
                <a:spcPts val="600"/>
              </a:spcBef>
              <a:defRPr/>
            </a:pPr>
            <a:endParaRPr lang="en-US" sz="1800" dirty="0" smtClean="0"/>
          </a:p>
          <a:p>
            <a:pPr>
              <a:spcBef>
                <a:spcPts val="600"/>
              </a:spcBef>
              <a:defRPr/>
            </a:pPr>
            <a:endParaRPr lang="en-US" sz="2000" dirty="0"/>
          </a:p>
        </p:txBody>
      </p:sp>
      <p:sp>
        <p:nvSpPr>
          <p:cNvPr id="41988" name="TextBox 3"/>
          <p:cNvSpPr txBox="1">
            <a:spLocks noChangeArrowheads="1"/>
          </p:cNvSpPr>
          <p:nvPr/>
        </p:nvSpPr>
        <p:spPr bwMode="auto">
          <a:xfrm>
            <a:off x="2857500" y="6553200"/>
            <a:ext cx="31559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http://booksite.mkp.com/9780123838728/</a:t>
            </a:r>
          </a:p>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3011" name="Rectangle 2"/>
          <p:cNvSpPr>
            <a:spLocks noGrp="1" noChangeArrowheads="1"/>
          </p:cNvSpPr>
          <p:nvPr>
            <p:ph type="title"/>
          </p:nvPr>
        </p:nvSpPr>
        <p:spPr/>
        <p:txBody>
          <a:bodyPr/>
          <a:lstStyle/>
          <a:p>
            <a:r>
              <a:rPr lang="en-US" altLang="en-US" smtClean="0"/>
              <a:t>Memory Hierarchy </a:t>
            </a:r>
            <a:endParaRPr lang="en-AU" altLang="en-US" smtClean="0"/>
          </a:p>
        </p:txBody>
      </p:sp>
      <p:sp>
        <p:nvSpPr>
          <p:cNvPr id="43012"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291387"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5059"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When a word is not found in the cache, a </a:t>
            </a:r>
            <a:r>
              <a:rPr lang="en-US" sz="2800" i="1" dirty="0" smtClean="0"/>
              <a:t>miss </a:t>
            </a:r>
            <a:r>
              <a:rPr lang="en-US" sz="2800" dirty="0" smtClean="0"/>
              <a:t>occurs:</a:t>
            </a:r>
          </a:p>
          <a:p>
            <a:pPr lvl="1">
              <a:lnSpc>
                <a:spcPct val="90000"/>
              </a:lnSpc>
              <a:defRPr/>
            </a:pPr>
            <a:r>
              <a:rPr lang="en-US" sz="2400" dirty="0" smtClean="0"/>
              <a:t>Fetch word from lower level in hierarchy, requiring a higher latency reference</a:t>
            </a:r>
          </a:p>
          <a:p>
            <a:pPr lvl="1">
              <a:lnSpc>
                <a:spcPct val="90000"/>
              </a:lnSpc>
              <a:defRPr/>
            </a:pPr>
            <a:r>
              <a:rPr lang="en-US" sz="2400" dirty="0" smtClean="0"/>
              <a:t>Lower level may be another cache or the main memory</a:t>
            </a:r>
          </a:p>
          <a:p>
            <a:pPr lvl="1">
              <a:lnSpc>
                <a:spcPct val="90000"/>
              </a:lnSpc>
              <a:defRPr/>
            </a:pPr>
            <a:r>
              <a:rPr lang="en-US" sz="2400" dirty="0" smtClean="0"/>
              <a:t>Also fetch the other words contained within the </a:t>
            </a:r>
            <a:r>
              <a:rPr lang="en-US" sz="2400" i="1" dirty="0" smtClean="0"/>
              <a:t>block</a:t>
            </a:r>
          </a:p>
          <a:p>
            <a:pPr lvl="2">
              <a:lnSpc>
                <a:spcPct val="90000"/>
              </a:lnSpc>
              <a:defRPr/>
            </a:pPr>
            <a:r>
              <a:rPr lang="en-US" sz="2000" dirty="0" smtClean="0"/>
              <a:t>Takes advantage of spatial locality</a:t>
            </a:r>
          </a:p>
          <a:p>
            <a:pPr lvl="1">
              <a:lnSpc>
                <a:spcPct val="90000"/>
              </a:lnSpc>
              <a:defRPr/>
            </a:pPr>
            <a:r>
              <a:rPr lang="en-US" sz="2400" dirty="0" smtClean="0"/>
              <a:t>Place block into cache in any location within its </a:t>
            </a:r>
            <a:r>
              <a:rPr lang="en-US" sz="2400" i="1" dirty="0" smtClean="0"/>
              <a:t>set</a:t>
            </a:r>
            <a:r>
              <a:rPr lang="en-US" sz="2400" dirty="0" smtClean="0"/>
              <a:t>, determined by address</a:t>
            </a:r>
          </a:p>
          <a:p>
            <a:pPr lvl="2">
              <a:lnSpc>
                <a:spcPct val="90000"/>
              </a:lnSpc>
              <a:defRPr/>
            </a:pPr>
            <a:r>
              <a:rPr lang="en-US" sz="2000" dirty="0" smtClean="0"/>
              <a:t>block address MOD number of sets</a:t>
            </a:r>
          </a:p>
        </p:txBody>
      </p:sp>
      <p:sp>
        <p:nvSpPr>
          <p:cNvPr id="45061"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7107"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i="1" dirty="0" smtClean="0"/>
              <a:t>n</a:t>
            </a:r>
            <a:r>
              <a:rPr lang="en-US" sz="2800" dirty="0" smtClean="0"/>
              <a:t> blocks per set =&gt; </a:t>
            </a:r>
            <a:r>
              <a:rPr lang="en-US" sz="2800" i="1" dirty="0" smtClean="0"/>
              <a:t>n-way set associative</a:t>
            </a:r>
          </a:p>
          <a:p>
            <a:pPr lvl="1">
              <a:lnSpc>
                <a:spcPct val="90000"/>
              </a:lnSpc>
              <a:defRPr/>
            </a:pPr>
            <a:r>
              <a:rPr lang="en-US" sz="2400" dirty="0"/>
              <a:t>one block per set </a:t>
            </a:r>
            <a:r>
              <a:rPr lang="en-US" sz="2400" dirty="0" smtClean="0">
                <a:sym typeface="Wingdings" pitchFamily="2" charset="2"/>
              </a:rPr>
              <a:t></a:t>
            </a:r>
            <a:r>
              <a:rPr lang="en-US" sz="2400" i="1" dirty="0" smtClean="0"/>
              <a:t>Direct-mapped cache </a:t>
            </a:r>
          </a:p>
          <a:p>
            <a:pPr lvl="1">
              <a:lnSpc>
                <a:spcPct val="90000"/>
              </a:lnSpc>
              <a:defRPr/>
            </a:pPr>
            <a:r>
              <a:rPr lang="en-US" sz="2400" i="1" dirty="0" smtClean="0"/>
              <a:t>Fully associative </a:t>
            </a:r>
            <a:r>
              <a:rPr lang="en-US" sz="2400" dirty="0" smtClean="0"/>
              <a:t>=&gt; one set</a:t>
            </a:r>
          </a:p>
          <a:p>
            <a:pPr>
              <a:lnSpc>
                <a:spcPct val="90000"/>
              </a:lnSpc>
              <a:defRPr/>
            </a:pPr>
            <a:endParaRPr lang="en-US" sz="2800" dirty="0" smtClean="0"/>
          </a:p>
          <a:p>
            <a:pPr>
              <a:lnSpc>
                <a:spcPct val="90000"/>
              </a:lnSpc>
              <a:defRPr/>
            </a:pPr>
            <a:r>
              <a:rPr lang="en-US" sz="2800" dirty="0" smtClean="0"/>
              <a:t>Writing to cache:  two strategies</a:t>
            </a:r>
          </a:p>
          <a:p>
            <a:pPr lvl="1">
              <a:lnSpc>
                <a:spcPct val="90000"/>
              </a:lnSpc>
              <a:defRPr/>
            </a:pPr>
            <a:r>
              <a:rPr lang="en-US" sz="2400" i="1" dirty="0" smtClean="0"/>
              <a:t>Write-through</a:t>
            </a:r>
          </a:p>
          <a:p>
            <a:pPr lvl="2">
              <a:lnSpc>
                <a:spcPct val="90000"/>
              </a:lnSpc>
              <a:defRPr/>
            </a:pPr>
            <a:r>
              <a:rPr lang="en-US" sz="2000" dirty="0" smtClean="0"/>
              <a:t>Immediately update lower levels of hierarchy</a:t>
            </a:r>
          </a:p>
          <a:p>
            <a:pPr lvl="1">
              <a:lnSpc>
                <a:spcPct val="90000"/>
              </a:lnSpc>
              <a:defRPr/>
            </a:pPr>
            <a:r>
              <a:rPr lang="en-US" sz="2400" i="1" dirty="0" smtClean="0"/>
              <a:t>Write-back</a:t>
            </a:r>
          </a:p>
          <a:p>
            <a:pPr lvl="2">
              <a:lnSpc>
                <a:spcPct val="90000"/>
              </a:lnSpc>
              <a:defRPr/>
            </a:pPr>
            <a:r>
              <a:rPr lang="en-US" sz="2000" dirty="0" smtClean="0"/>
              <a:t>Only update lower levels of hierarchy when an updated block is replaced</a:t>
            </a:r>
          </a:p>
          <a:p>
            <a:pPr lvl="1">
              <a:lnSpc>
                <a:spcPct val="90000"/>
              </a:lnSpc>
              <a:defRPr/>
            </a:pPr>
            <a:r>
              <a:rPr lang="en-US" sz="2400" dirty="0" smtClean="0"/>
              <a:t>Both strategies use </a:t>
            </a:r>
            <a:r>
              <a:rPr lang="en-US" sz="2400" i="1" dirty="0" smtClean="0"/>
              <a:t>write buffer </a:t>
            </a:r>
            <a:r>
              <a:rPr lang="en-US" sz="2400" dirty="0" smtClean="0"/>
              <a:t>to make writes asynchronous</a:t>
            </a:r>
          </a:p>
        </p:txBody>
      </p:sp>
      <p:sp>
        <p:nvSpPr>
          <p:cNvPr id="47109"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9155"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Miss rate</a:t>
            </a:r>
          </a:p>
          <a:p>
            <a:pPr lvl="1">
              <a:lnSpc>
                <a:spcPct val="90000"/>
              </a:lnSpc>
              <a:defRPr/>
            </a:pPr>
            <a:r>
              <a:rPr lang="en-US" sz="2400" dirty="0" smtClean="0"/>
              <a:t>Fraction of cache access that result in a miss</a:t>
            </a:r>
          </a:p>
          <a:p>
            <a:pPr lvl="1">
              <a:lnSpc>
                <a:spcPct val="90000"/>
              </a:lnSpc>
              <a:defRPr/>
            </a:pPr>
            <a:endParaRPr lang="en-US" sz="2400" dirty="0" smtClean="0"/>
          </a:p>
          <a:p>
            <a:pPr>
              <a:lnSpc>
                <a:spcPct val="90000"/>
              </a:lnSpc>
              <a:defRPr/>
            </a:pPr>
            <a:r>
              <a:rPr lang="en-US" sz="2800" dirty="0" smtClean="0"/>
              <a:t>Causes of misses</a:t>
            </a:r>
          </a:p>
          <a:p>
            <a:pPr lvl="1">
              <a:lnSpc>
                <a:spcPct val="90000"/>
              </a:lnSpc>
              <a:defRPr/>
            </a:pPr>
            <a:r>
              <a:rPr lang="en-US" sz="2400" dirty="0" smtClean="0"/>
              <a:t>Compulsory</a:t>
            </a:r>
          </a:p>
          <a:p>
            <a:pPr lvl="2">
              <a:lnSpc>
                <a:spcPct val="90000"/>
              </a:lnSpc>
              <a:defRPr/>
            </a:pPr>
            <a:r>
              <a:rPr lang="en-US" sz="2000" dirty="0" smtClean="0"/>
              <a:t>First reference to a block</a:t>
            </a:r>
          </a:p>
          <a:p>
            <a:pPr lvl="1">
              <a:lnSpc>
                <a:spcPct val="90000"/>
              </a:lnSpc>
              <a:defRPr/>
            </a:pPr>
            <a:r>
              <a:rPr lang="en-US" sz="2400" dirty="0" smtClean="0"/>
              <a:t>Capacity</a:t>
            </a:r>
          </a:p>
          <a:p>
            <a:pPr lvl="2">
              <a:lnSpc>
                <a:spcPct val="90000"/>
              </a:lnSpc>
              <a:defRPr/>
            </a:pPr>
            <a:r>
              <a:rPr lang="en-US" sz="2000" dirty="0" smtClean="0"/>
              <a:t>Blocks discarded and later retrieved</a:t>
            </a:r>
          </a:p>
          <a:p>
            <a:pPr lvl="1">
              <a:lnSpc>
                <a:spcPct val="90000"/>
              </a:lnSpc>
              <a:defRPr/>
            </a:pPr>
            <a:r>
              <a:rPr lang="en-US" sz="2400" dirty="0" smtClean="0"/>
              <a:t>Conflict</a:t>
            </a:r>
          </a:p>
          <a:p>
            <a:pPr lvl="2">
              <a:lnSpc>
                <a:spcPct val="90000"/>
              </a:lnSpc>
              <a:defRPr/>
            </a:pPr>
            <a:r>
              <a:rPr lang="en-US" sz="2000" dirty="0" smtClean="0"/>
              <a:t>Program makes repeated references to multiple addresses from different blocks that map to the same location in the cache</a:t>
            </a:r>
          </a:p>
        </p:txBody>
      </p:sp>
      <p:sp>
        <p:nvSpPr>
          <p:cNvPr id="4915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p:txBody>
          <a:bodyPr/>
          <a:lstStyle/>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sz="2800" dirty="0" smtClean="0"/>
          </a:p>
          <a:p>
            <a:pPr>
              <a:lnSpc>
                <a:spcPct val="90000"/>
              </a:lnSpc>
              <a:defRPr/>
            </a:pPr>
            <a:r>
              <a:rPr lang="en-US" sz="2800" dirty="0" smtClean="0"/>
              <a:t>Note that speculative and multithreaded processors may execute other instructions during a miss</a:t>
            </a:r>
            <a:endParaRPr lang="en-US" dirty="0" smtClean="0"/>
          </a:p>
          <a:p>
            <a:pPr lvl="1">
              <a:lnSpc>
                <a:spcPct val="90000"/>
              </a:lnSpc>
              <a:defRPr/>
            </a:pPr>
            <a:r>
              <a:rPr lang="en-US" sz="2400" dirty="0" smtClean="0"/>
              <a:t>Reduces performance impact of misses</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492375"/>
            <a:ext cx="7258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12875"/>
            <a:ext cx="8467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1206"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5120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512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512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3251" name="Rectangle 2"/>
          <p:cNvSpPr>
            <a:spLocks noGrp="1" noChangeArrowheads="1"/>
          </p:cNvSpPr>
          <p:nvPr>
            <p:ph type="title"/>
          </p:nvPr>
        </p:nvSpPr>
        <p:spPr>
          <a:xfrm>
            <a:off x="0" y="247650"/>
            <a:ext cx="8969375" cy="781050"/>
          </a:xfrm>
        </p:spPr>
        <p:txBody>
          <a:bodyPr/>
          <a:lstStyle/>
          <a:p>
            <a:r>
              <a:rPr lang="en-US" altLang="en-US" smtClean="0"/>
              <a:t>Memory Hierarchy Basics </a:t>
            </a:r>
            <a:r>
              <a:rPr lang="en-US" altLang="en-US" sz="3600" smtClean="0"/>
              <a:t>(Appendix B)</a:t>
            </a:r>
            <a:endParaRPr lang="en-AU" altLang="en-US" sz="3600"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Six basic cache optimizations:</a:t>
            </a:r>
          </a:p>
          <a:p>
            <a:pPr lvl="1">
              <a:lnSpc>
                <a:spcPct val="90000"/>
              </a:lnSpc>
              <a:defRPr/>
            </a:pPr>
            <a:r>
              <a:rPr lang="en-US" dirty="0" smtClean="0"/>
              <a:t>Larger block size</a:t>
            </a:r>
          </a:p>
          <a:p>
            <a:pPr lvl="2">
              <a:lnSpc>
                <a:spcPct val="90000"/>
              </a:lnSpc>
              <a:defRPr/>
            </a:pPr>
            <a:r>
              <a:rPr lang="en-US" sz="1600" dirty="0" smtClean="0"/>
              <a:t>Reduces compulsory misses</a:t>
            </a:r>
          </a:p>
          <a:p>
            <a:pPr lvl="2">
              <a:lnSpc>
                <a:spcPct val="90000"/>
              </a:lnSpc>
              <a:defRPr/>
            </a:pPr>
            <a:r>
              <a:rPr lang="en-US" sz="1600" dirty="0" smtClean="0"/>
              <a:t>Increases capacity and conflict misses, increases miss penalty</a:t>
            </a:r>
          </a:p>
          <a:p>
            <a:pPr lvl="1">
              <a:lnSpc>
                <a:spcPct val="90000"/>
              </a:lnSpc>
              <a:defRPr/>
            </a:pPr>
            <a:r>
              <a:rPr lang="en-US" dirty="0" smtClean="0"/>
              <a:t>Larger total cache capacity to reduce miss rate</a:t>
            </a:r>
          </a:p>
          <a:p>
            <a:pPr lvl="2">
              <a:lnSpc>
                <a:spcPct val="90000"/>
              </a:lnSpc>
              <a:defRPr/>
            </a:pPr>
            <a:r>
              <a:rPr lang="en-US" sz="1600" dirty="0" smtClean="0"/>
              <a:t>Increases hit time, increases power consumption</a:t>
            </a:r>
          </a:p>
          <a:p>
            <a:pPr lvl="1">
              <a:lnSpc>
                <a:spcPct val="90000"/>
              </a:lnSpc>
              <a:defRPr/>
            </a:pPr>
            <a:r>
              <a:rPr lang="en-US" dirty="0" smtClean="0"/>
              <a:t>Higher associativity</a:t>
            </a:r>
          </a:p>
          <a:p>
            <a:pPr lvl="2">
              <a:lnSpc>
                <a:spcPct val="90000"/>
              </a:lnSpc>
              <a:defRPr/>
            </a:pPr>
            <a:r>
              <a:rPr lang="en-US" sz="1600" dirty="0" smtClean="0"/>
              <a:t>Reduces conflict misses</a:t>
            </a:r>
          </a:p>
          <a:p>
            <a:pPr lvl="2">
              <a:lnSpc>
                <a:spcPct val="90000"/>
              </a:lnSpc>
              <a:defRPr/>
            </a:pPr>
            <a:r>
              <a:rPr lang="en-US" sz="1600" dirty="0" smtClean="0"/>
              <a:t>Increases hit time, increases power consumption</a:t>
            </a:r>
          </a:p>
          <a:p>
            <a:pPr lvl="1">
              <a:lnSpc>
                <a:spcPct val="90000"/>
              </a:lnSpc>
              <a:defRPr/>
            </a:pPr>
            <a:r>
              <a:rPr lang="en-US" dirty="0" smtClean="0"/>
              <a:t>Higher number of cache levels</a:t>
            </a:r>
          </a:p>
          <a:p>
            <a:pPr lvl="2">
              <a:lnSpc>
                <a:spcPct val="90000"/>
              </a:lnSpc>
              <a:defRPr/>
            </a:pPr>
            <a:r>
              <a:rPr lang="en-US" sz="1600" dirty="0" smtClean="0"/>
              <a:t>Reduces overall memory access time</a:t>
            </a:r>
          </a:p>
          <a:p>
            <a:pPr lvl="1">
              <a:lnSpc>
                <a:spcPct val="90000"/>
              </a:lnSpc>
              <a:defRPr/>
            </a:pPr>
            <a:r>
              <a:rPr lang="en-US" dirty="0" smtClean="0"/>
              <a:t>Giving priority to read misses over writes</a:t>
            </a:r>
          </a:p>
          <a:p>
            <a:pPr lvl="2">
              <a:lnSpc>
                <a:spcPct val="90000"/>
              </a:lnSpc>
              <a:defRPr/>
            </a:pPr>
            <a:r>
              <a:rPr lang="en-US" sz="1600" dirty="0" smtClean="0"/>
              <a:t>Reduces miss penalty</a:t>
            </a:r>
          </a:p>
          <a:p>
            <a:pPr lvl="1">
              <a:lnSpc>
                <a:spcPct val="90000"/>
              </a:lnSpc>
              <a:defRPr/>
            </a:pPr>
            <a:r>
              <a:rPr lang="en-US" dirty="0" smtClean="0"/>
              <a:t>Avoiding address translation in cache indexing</a:t>
            </a:r>
          </a:p>
          <a:p>
            <a:pPr lvl="2">
              <a:lnSpc>
                <a:spcPct val="90000"/>
              </a:lnSpc>
              <a:defRPr/>
            </a:pPr>
            <a:r>
              <a:rPr lang="en-US" sz="1600" dirty="0" smtClean="0"/>
              <a:t>Reduces hit time</a:t>
            </a:r>
          </a:p>
        </p:txBody>
      </p:sp>
      <p:sp>
        <p:nvSpPr>
          <p:cNvPr id="53253"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 y="247650"/>
            <a:ext cx="9045575" cy="781050"/>
          </a:xfrm>
        </p:spPr>
        <p:txBody>
          <a:bodyPr/>
          <a:lstStyle/>
          <a:p>
            <a:r>
              <a:rPr lang="en-US" altLang="en-US" smtClean="0"/>
              <a:t>2.2 - 10 Advanced Cache Optimizations</a:t>
            </a:r>
          </a:p>
        </p:txBody>
      </p:sp>
      <p:sp>
        <p:nvSpPr>
          <p:cNvPr id="3" name="Content Placeholder 2"/>
          <p:cNvSpPr>
            <a:spLocks noGrp="1"/>
          </p:cNvSpPr>
          <p:nvPr>
            <p:ph idx="1"/>
          </p:nvPr>
        </p:nvSpPr>
        <p:spPr/>
        <p:txBody>
          <a:bodyPr/>
          <a:lstStyle/>
          <a:p>
            <a:pPr marL="0" indent="0">
              <a:defRPr/>
            </a:pPr>
            <a:r>
              <a:rPr lang="en-US" sz="2000" dirty="0" smtClean="0"/>
              <a:t>Five Categories</a:t>
            </a:r>
          </a:p>
          <a:p>
            <a:pPr marL="457200" indent="-457200">
              <a:buFont typeface="+mj-lt"/>
              <a:buAutoNum type="arabicPeriod"/>
              <a:defRPr/>
            </a:pPr>
            <a:r>
              <a:rPr lang="en-US" sz="2000" dirty="0" smtClean="0"/>
              <a:t>Reducing Hit Time-Small and simple first-level caches and way-prediction. Both techniques also generally decrease power consumption. </a:t>
            </a:r>
            <a:endParaRPr lang="en-US" sz="2000" dirty="0"/>
          </a:p>
          <a:p>
            <a:pPr marL="457200" indent="-457200">
              <a:buFont typeface="+mj-lt"/>
              <a:buAutoNum type="arabicPeriod"/>
              <a:defRPr/>
            </a:pPr>
            <a:r>
              <a:rPr lang="en-US" sz="2000" dirty="0" smtClean="0"/>
              <a:t> Increasing cache bandwidth— Pipelined caches, </a:t>
            </a:r>
            <a:r>
              <a:rPr lang="en-US" sz="2000" dirty="0" err="1" smtClean="0"/>
              <a:t>multibanked</a:t>
            </a:r>
            <a:r>
              <a:rPr lang="en-US" sz="2000" dirty="0" smtClean="0"/>
              <a:t> caches, and </a:t>
            </a:r>
            <a:r>
              <a:rPr lang="en-US" sz="2000" dirty="0" err="1" smtClean="0"/>
              <a:t>nonblocking</a:t>
            </a:r>
            <a:r>
              <a:rPr lang="en-US" sz="2000" dirty="0" smtClean="0"/>
              <a:t> caches. These techniques have varying impacts on power consumption. </a:t>
            </a:r>
          </a:p>
          <a:p>
            <a:pPr marL="457200" indent="-457200">
              <a:buFont typeface="+mj-lt"/>
              <a:buAutoNum type="arabicPeriod"/>
              <a:defRPr/>
            </a:pPr>
            <a:r>
              <a:rPr lang="en-US" sz="2000" dirty="0" smtClean="0"/>
              <a:t>Reducing the miss penalty— Critical word first and merging write buffers. These optimizations have little impact on power. </a:t>
            </a:r>
          </a:p>
          <a:p>
            <a:pPr marL="457200" indent="-457200">
              <a:buFont typeface="+mj-lt"/>
              <a:buAutoNum type="arabicPeriod"/>
              <a:defRPr/>
            </a:pPr>
            <a:r>
              <a:rPr lang="en-US" sz="2000" dirty="0" smtClean="0"/>
              <a:t>Reducing the miss rate— Compiler optimizations</a:t>
            </a:r>
          </a:p>
          <a:p>
            <a:pPr marL="457200" indent="-457200">
              <a:buFont typeface="+mj-lt"/>
              <a:buAutoNum type="arabicPeriod"/>
              <a:defRPr/>
            </a:pPr>
            <a:r>
              <a:rPr lang="en-US" sz="2000" dirty="0" smtClean="0"/>
              <a:t>Reducing the miss penalty or miss rate via parallelism— Hardware prefetching and compiler prefetching.</a:t>
            </a:r>
          </a:p>
          <a:p>
            <a:pPr marL="457200" indent="-457200">
              <a:buFont typeface="+mj-lt"/>
              <a:buAutoNum type="arabicPeriod"/>
              <a:defRPr/>
            </a:pPr>
            <a:endParaRPr lang="en-US" sz="2000" dirty="0" smtClean="0"/>
          </a:p>
        </p:txBody>
      </p:sp>
    </p:spTree>
    <p:extLst>
      <p:ext uri="{BB962C8B-B14F-4D97-AF65-F5344CB8AC3E}">
        <p14:creationId xmlns:p14="http://schemas.microsoft.com/office/powerpoint/2010/main" val="299502029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7347"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Access time vs. size and associativity</a:t>
            </a:r>
            <a:endParaRPr lang="en-US" sz="2400" b="0" kern="0" baseline="0" dirty="0">
              <a:solidFill>
                <a:srgbClr val="0033CC"/>
              </a:solidFill>
              <a:latin typeface="+mn-lt"/>
              <a:cs typeface="Arial" charset="0"/>
            </a:endParaRPr>
          </a:p>
        </p:txBody>
      </p:sp>
      <p:sp>
        <p:nvSpPr>
          <p:cNvPr id="5734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838200"/>
            <a:ext cx="66484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9395"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Energy per read vs. size and associativity</a:t>
            </a:r>
            <a:endParaRPr lang="en-US" sz="2400" b="0" kern="0" baseline="0" dirty="0">
              <a:solidFill>
                <a:srgbClr val="0033CC"/>
              </a:solidFill>
              <a:latin typeface="+mn-lt"/>
              <a:cs typeface="Arial" charset="0"/>
            </a:endParaRPr>
          </a:p>
        </p:txBody>
      </p:sp>
      <p:sp>
        <p:nvSpPr>
          <p:cNvPr id="5939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93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833438"/>
            <a:ext cx="68484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Block address == Block Identifier</a:t>
            </a:r>
          </a:p>
        </p:txBody>
      </p:sp>
      <p:sp>
        <p:nvSpPr>
          <p:cNvPr id="3" name="Content Placeholder 2"/>
          <p:cNvSpPr>
            <a:spLocks noGrp="1"/>
          </p:cNvSpPr>
          <p:nvPr>
            <p:ph idx="1"/>
          </p:nvPr>
        </p:nvSpPr>
        <p:spPr/>
        <p:txBody>
          <a:bodyPr/>
          <a:lstStyle/>
          <a:p>
            <a:pPr>
              <a:defRPr/>
            </a:pPr>
            <a:r>
              <a:rPr lang="en-US" dirty="0" smtClean="0"/>
              <a:t>Block offset = Byte within the block</a:t>
            </a:r>
            <a:endParaRPr lang="en-US" dirty="0"/>
          </a:p>
        </p:txBody>
      </p:sp>
      <p:sp>
        <p:nvSpPr>
          <p:cNvPr id="9220" name="Footer Placeholder 2"/>
          <p:cNvSpPr>
            <a:spLocks noGrp="1"/>
          </p:cNvSpPr>
          <p:nvPr>
            <p:ph type="ftr" sz="quarter" idx="4294967295"/>
          </p:nvPr>
        </p:nvSpPr>
        <p:spPr bwMode="auto">
          <a:xfrm>
            <a:off x="5173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9221" name="Picture 4" descr="appb-03-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971800"/>
            <a:ext cx="863282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5"/>
          <p:cNvSpPr>
            <a:spLocks noChangeArrowheads="1"/>
          </p:cNvSpPr>
          <p:nvPr/>
        </p:nvSpPr>
        <p:spPr bwMode="auto">
          <a:xfrm>
            <a:off x="365125" y="4799013"/>
            <a:ext cx="8169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B.3 The three portions of an address in a set associative or direct-mapped cache. The tag is used to check all the blocks in the set, and the index is used to select the set. The block offset is the address of the desired data within the block. Fully associative caches have no index field.</a:t>
            </a:r>
          </a:p>
        </p:txBody>
      </p:sp>
      <p:sp>
        <p:nvSpPr>
          <p:cNvPr id="2" name="Freeform 1"/>
          <p:cNvSpPr/>
          <p:nvPr/>
        </p:nvSpPr>
        <p:spPr bwMode="auto">
          <a:xfrm>
            <a:off x="7536656" y="928687"/>
            <a:ext cx="35720" cy="1285876"/>
          </a:xfrm>
          <a:custGeom>
            <a:avLst/>
            <a:gdLst/>
            <a:ahLst/>
            <a:cxnLst/>
            <a:rect l="0" t="0" r="0" b="0"/>
            <a:pathLst>
              <a:path w="35720" h="1285876">
                <a:moveTo>
                  <a:pt x="35719" y="8930"/>
                </a:moveTo>
                <a:lnTo>
                  <a:pt x="35719" y="0"/>
                </a:lnTo>
                <a:lnTo>
                  <a:pt x="35719" y="0"/>
                </a:lnTo>
                <a:lnTo>
                  <a:pt x="3571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8930"/>
                </a:lnTo>
                <a:lnTo>
                  <a:pt x="26789" y="8930"/>
                </a:lnTo>
                <a:lnTo>
                  <a:pt x="26789" y="26789"/>
                </a:lnTo>
                <a:lnTo>
                  <a:pt x="26789" y="35719"/>
                </a:lnTo>
                <a:lnTo>
                  <a:pt x="26789" y="44649"/>
                </a:lnTo>
                <a:lnTo>
                  <a:pt x="26789" y="62508"/>
                </a:lnTo>
                <a:lnTo>
                  <a:pt x="26789" y="71438"/>
                </a:lnTo>
                <a:lnTo>
                  <a:pt x="26789" y="80368"/>
                </a:lnTo>
                <a:lnTo>
                  <a:pt x="26789" y="98227"/>
                </a:lnTo>
                <a:lnTo>
                  <a:pt x="26789" y="116086"/>
                </a:lnTo>
                <a:lnTo>
                  <a:pt x="26789" y="142875"/>
                </a:lnTo>
                <a:lnTo>
                  <a:pt x="26789" y="160735"/>
                </a:lnTo>
                <a:lnTo>
                  <a:pt x="26789" y="187524"/>
                </a:lnTo>
                <a:lnTo>
                  <a:pt x="26789" y="223243"/>
                </a:lnTo>
                <a:lnTo>
                  <a:pt x="26789" y="250032"/>
                </a:lnTo>
                <a:lnTo>
                  <a:pt x="26789" y="276821"/>
                </a:lnTo>
                <a:lnTo>
                  <a:pt x="26789" y="312540"/>
                </a:lnTo>
                <a:lnTo>
                  <a:pt x="26789" y="348258"/>
                </a:lnTo>
                <a:lnTo>
                  <a:pt x="35719" y="375047"/>
                </a:lnTo>
                <a:lnTo>
                  <a:pt x="35719" y="410766"/>
                </a:lnTo>
                <a:lnTo>
                  <a:pt x="35719" y="437555"/>
                </a:lnTo>
                <a:lnTo>
                  <a:pt x="35719" y="464344"/>
                </a:lnTo>
                <a:lnTo>
                  <a:pt x="35719" y="500063"/>
                </a:lnTo>
                <a:lnTo>
                  <a:pt x="35719" y="535782"/>
                </a:lnTo>
                <a:lnTo>
                  <a:pt x="35719" y="571500"/>
                </a:lnTo>
                <a:lnTo>
                  <a:pt x="26789" y="616149"/>
                </a:lnTo>
                <a:lnTo>
                  <a:pt x="26789" y="651867"/>
                </a:lnTo>
                <a:lnTo>
                  <a:pt x="26789" y="687586"/>
                </a:lnTo>
                <a:lnTo>
                  <a:pt x="26789" y="732235"/>
                </a:lnTo>
                <a:lnTo>
                  <a:pt x="26789" y="767953"/>
                </a:lnTo>
                <a:lnTo>
                  <a:pt x="26789" y="794742"/>
                </a:lnTo>
                <a:lnTo>
                  <a:pt x="26789" y="830461"/>
                </a:lnTo>
                <a:lnTo>
                  <a:pt x="17860" y="857250"/>
                </a:lnTo>
                <a:lnTo>
                  <a:pt x="17860" y="892969"/>
                </a:lnTo>
                <a:lnTo>
                  <a:pt x="17860" y="919758"/>
                </a:lnTo>
                <a:lnTo>
                  <a:pt x="8930" y="946547"/>
                </a:lnTo>
                <a:lnTo>
                  <a:pt x="8930" y="973336"/>
                </a:lnTo>
                <a:lnTo>
                  <a:pt x="0" y="1009055"/>
                </a:lnTo>
                <a:lnTo>
                  <a:pt x="0" y="1035844"/>
                </a:lnTo>
                <a:lnTo>
                  <a:pt x="0" y="1062633"/>
                </a:lnTo>
                <a:lnTo>
                  <a:pt x="8930" y="1098352"/>
                </a:lnTo>
                <a:lnTo>
                  <a:pt x="8930" y="1125141"/>
                </a:lnTo>
                <a:lnTo>
                  <a:pt x="8930" y="1151930"/>
                </a:lnTo>
                <a:lnTo>
                  <a:pt x="8930" y="1178719"/>
                </a:lnTo>
                <a:lnTo>
                  <a:pt x="8930" y="1205508"/>
                </a:lnTo>
                <a:lnTo>
                  <a:pt x="8930" y="1232297"/>
                </a:lnTo>
                <a:lnTo>
                  <a:pt x="8930" y="1250157"/>
                </a:lnTo>
                <a:lnTo>
                  <a:pt x="8930" y="1268016"/>
                </a:lnTo>
                <a:lnTo>
                  <a:pt x="8930" y="1276946"/>
                </a:lnTo>
                <a:lnTo>
                  <a:pt x="0" y="1285875"/>
                </a:lnTo>
                <a:lnTo>
                  <a:pt x="0" y="1276946"/>
                </a:lnTo>
                <a:lnTo>
                  <a:pt x="0" y="1276946"/>
                </a:lnTo>
                <a:lnTo>
                  <a:pt x="0" y="1276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7563445" y="857250"/>
            <a:ext cx="553642" cy="1687712"/>
          </a:xfrm>
          <a:custGeom>
            <a:avLst/>
            <a:gdLst/>
            <a:ahLst/>
            <a:cxnLst/>
            <a:rect l="0" t="0" r="0" b="0"/>
            <a:pathLst>
              <a:path w="553642" h="1687712">
                <a:moveTo>
                  <a:pt x="8930" y="8930"/>
                </a:moveTo>
                <a:lnTo>
                  <a:pt x="8930" y="8930"/>
                </a:lnTo>
                <a:lnTo>
                  <a:pt x="8930" y="8930"/>
                </a:lnTo>
                <a:lnTo>
                  <a:pt x="8930" y="17859"/>
                </a:lnTo>
                <a:lnTo>
                  <a:pt x="0" y="17859"/>
                </a:lnTo>
                <a:lnTo>
                  <a:pt x="0" y="17859"/>
                </a:lnTo>
                <a:lnTo>
                  <a:pt x="0" y="17859"/>
                </a:lnTo>
                <a:lnTo>
                  <a:pt x="0" y="17859"/>
                </a:lnTo>
                <a:lnTo>
                  <a:pt x="8930" y="17859"/>
                </a:lnTo>
                <a:lnTo>
                  <a:pt x="17860" y="17859"/>
                </a:lnTo>
                <a:lnTo>
                  <a:pt x="35719" y="17859"/>
                </a:lnTo>
                <a:lnTo>
                  <a:pt x="53578" y="17859"/>
                </a:lnTo>
                <a:lnTo>
                  <a:pt x="71438" y="17859"/>
                </a:lnTo>
                <a:lnTo>
                  <a:pt x="89297" y="17859"/>
                </a:lnTo>
                <a:lnTo>
                  <a:pt x="116086" y="17859"/>
                </a:lnTo>
                <a:lnTo>
                  <a:pt x="142875" y="26789"/>
                </a:lnTo>
                <a:lnTo>
                  <a:pt x="169664" y="26789"/>
                </a:lnTo>
                <a:lnTo>
                  <a:pt x="196453" y="26789"/>
                </a:lnTo>
                <a:lnTo>
                  <a:pt x="223243" y="26789"/>
                </a:lnTo>
                <a:lnTo>
                  <a:pt x="258961" y="26789"/>
                </a:lnTo>
                <a:lnTo>
                  <a:pt x="294680" y="17859"/>
                </a:lnTo>
                <a:lnTo>
                  <a:pt x="330399" y="17859"/>
                </a:lnTo>
                <a:lnTo>
                  <a:pt x="366118" y="8930"/>
                </a:lnTo>
                <a:lnTo>
                  <a:pt x="392907" y="8930"/>
                </a:lnTo>
                <a:lnTo>
                  <a:pt x="410766" y="8930"/>
                </a:lnTo>
                <a:lnTo>
                  <a:pt x="428625" y="0"/>
                </a:lnTo>
                <a:lnTo>
                  <a:pt x="446485" y="8930"/>
                </a:lnTo>
                <a:lnTo>
                  <a:pt x="455414" y="8930"/>
                </a:lnTo>
                <a:lnTo>
                  <a:pt x="455414" y="8930"/>
                </a:lnTo>
                <a:lnTo>
                  <a:pt x="464344" y="17859"/>
                </a:lnTo>
                <a:lnTo>
                  <a:pt x="473274" y="17859"/>
                </a:lnTo>
                <a:lnTo>
                  <a:pt x="473274" y="17859"/>
                </a:lnTo>
                <a:lnTo>
                  <a:pt x="482203" y="26789"/>
                </a:lnTo>
                <a:lnTo>
                  <a:pt x="491133" y="26789"/>
                </a:lnTo>
                <a:lnTo>
                  <a:pt x="500063" y="26789"/>
                </a:lnTo>
                <a:lnTo>
                  <a:pt x="508993" y="26789"/>
                </a:lnTo>
                <a:lnTo>
                  <a:pt x="517922" y="26789"/>
                </a:lnTo>
                <a:lnTo>
                  <a:pt x="526852" y="26789"/>
                </a:lnTo>
                <a:lnTo>
                  <a:pt x="535782" y="26789"/>
                </a:lnTo>
                <a:lnTo>
                  <a:pt x="535782" y="26789"/>
                </a:lnTo>
                <a:lnTo>
                  <a:pt x="544711" y="26789"/>
                </a:lnTo>
                <a:lnTo>
                  <a:pt x="544711" y="26789"/>
                </a:lnTo>
                <a:lnTo>
                  <a:pt x="553641" y="35719"/>
                </a:lnTo>
                <a:lnTo>
                  <a:pt x="553641" y="35719"/>
                </a:lnTo>
                <a:lnTo>
                  <a:pt x="553641" y="35719"/>
                </a:lnTo>
                <a:lnTo>
                  <a:pt x="553641" y="35719"/>
                </a:lnTo>
                <a:lnTo>
                  <a:pt x="544711" y="35719"/>
                </a:lnTo>
                <a:lnTo>
                  <a:pt x="544711" y="35719"/>
                </a:lnTo>
                <a:lnTo>
                  <a:pt x="535782" y="35719"/>
                </a:lnTo>
                <a:lnTo>
                  <a:pt x="535782" y="44648"/>
                </a:lnTo>
                <a:lnTo>
                  <a:pt x="535782" y="44648"/>
                </a:lnTo>
                <a:lnTo>
                  <a:pt x="535782" y="44648"/>
                </a:lnTo>
                <a:lnTo>
                  <a:pt x="535782" y="53578"/>
                </a:lnTo>
                <a:lnTo>
                  <a:pt x="535782" y="62508"/>
                </a:lnTo>
                <a:lnTo>
                  <a:pt x="535782" y="80367"/>
                </a:lnTo>
                <a:lnTo>
                  <a:pt x="526852" y="98226"/>
                </a:lnTo>
                <a:lnTo>
                  <a:pt x="517922" y="116086"/>
                </a:lnTo>
                <a:lnTo>
                  <a:pt x="508993" y="142875"/>
                </a:lnTo>
                <a:lnTo>
                  <a:pt x="500063" y="169664"/>
                </a:lnTo>
                <a:lnTo>
                  <a:pt x="500063" y="196453"/>
                </a:lnTo>
                <a:lnTo>
                  <a:pt x="491133" y="223242"/>
                </a:lnTo>
                <a:lnTo>
                  <a:pt x="491133" y="250031"/>
                </a:lnTo>
                <a:lnTo>
                  <a:pt x="482203" y="276820"/>
                </a:lnTo>
                <a:lnTo>
                  <a:pt x="482203" y="312539"/>
                </a:lnTo>
                <a:lnTo>
                  <a:pt x="482203" y="348258"/>
                </a:lnTo>
                <a:lnTo>
                  <a:pt x="482203" y="383977"/>
                </a:lnTo>
                <a:lnTo>
                  <a:pt x="482203" y="419695"/>
                </a:lnTo>
                <a:lnTo>
                  <a:pt x="473274" y="455414"/>
                </a:lnTo>
                <a:lnTo>
                  <a:pt x="473274" y="482203"/>
                </a:lnTo>
                <a:lnTo>
                  <a:pt x="473274" y="517922"/>
                </a:lnTo>
                <a:lnTo>
                  <a:pt x="473274" y="544711"/>
                </a:lnTo>
                <a:lnTo>
                  <a:pt x="464344" y="571500"/>
                </a:lnTo>
                <a:lnTo>
                  <a:pt x="464344" y="598289"/>
                </a:lnTo>
                <a:lnTo>
                  <a:pt x="464344" y="625078"/>
                </a:lnTo>
                <a:lnTo>
                  <a:pt x="455414" y="660797"/>
                </a:lnTo>
                <a:lnTo>
                  <a:pt x="455414" y="687586"/>
                </a:lnTo>
                <a:lnTo>
                  <a:pt x="455414" y="723304"/>
                </a:lnTo>
                <a:lnTo>
                  <a:pt x="455414" y="750094"/>
                </a:lnTo>
                <a:lnTo>
                  <a:pt x="446485" y="785812"/>
                </a:lnTo>
                <a:lnTo>
                  <a:pt x="446485" y="812601"/>
                </a:lnTo>
                <a:lnTo>
                  <a:pt x="437555" y="839390"/>
                </a:lnTo>
                <a:lnTo>
                  <a:pt x="437555" y="866179"/>
                </a:lnTo>
                <a:lnTo>
                  <a:pt x="428625" y="892969"/>
                </a:lnTo>
                <a:lnTo>
                  <a:pt x="428625" y="919758"/>
                </a:lnTo>
                <a:lnTo>
                  <a:pt x="428625" y="937617"/>
                </a:lnTo>
                <a:lnTo>
                  <a:pt x="428625" y="964406"/>
                </a:lnTo>
                <a:lnTo>
                  <a:pt x="428625" y="991195"/>
                </a:lnTo>
                <a:lnTo>
                  <a:pt x="428625" y="1017984"/>
                </a:lnTo>
                <a:lnTo>
                  <a:pt x="437555" y="1044773"/>
                </a:lnTo>
                <a:lnTo>
                  <a:pt x="437555" y="1071562"/>
                </a:lnTo>
                <a:lnTo>
                  <a:pt x="437555" y="1098351"/>
                </a:lnTo>
                <a:lnTo>
                  <a:pt x="446485" y="1116211"/>
                </a:lnTo>
                <a:lnTo>
                  <a:pt x="446485" y="1143000"/>
                </a:lnTo>
                <a:lnTo>
                  <a:pt x="446485" y="1160859"/>
                </a:lnTo>
                <a:lnTo>
                  <a:pt x="446485" y="1178719"/>
                </a:lnTo>
                <a:lnTo>
                  <a:pt x="455414" y="1205508"/>
                </a:lnTo>
                <a:lnTo>
                  <a:pt x="455414" y="1223367"/>
                </a:lnTo>
                <a:lnTo>
                  <a:pt x="455414" y="1241226"/>
                </a:lnTo>
                <a:lnTo>
                  <a:pt x="455414" y="1259086"/>
                </a:lnTo>
                <a:lnTo>
                  <a:pt x="464344" y="1285875"/>
                </a:lnTo>
                <a:lnTo>
                  <a:pt x="464344" y="1303734"/>
                </a:lnTo>
                <a:lnTo>
                  <a:pt x="464344" y="1330523"/>
                </a:lnTo>
                <a:lnTo>
                  <a:pt x="464344" y="1357312"/>
                </a:lnTo>
                <a:lnTo>
                  <a:pt x="464344" y="1384101"/>
                </a:lnTo>
                <a:lnTo>
                  <a:pt x="464344" y="1401961"/>
                </a:lnTo>
                <a:lnTo>
                  <a:pt x="464344" y="1419820"/>
                </a:lnTo>
                <a:lnTo>
                  <a:pt x="464344" y="1437679"/>
                </a:lnTo>
                <a:lnTo>
                  <a:pt x="464344" y="1455539"/>
                </a:lnTo>
                <a:lnTo>
                  <a:pt x="464344" y="1473398"/>
                </a:lnTo>
                <a:lnTo>
                  <a:pt x="464344" y="1491258"/>
                </a:lnTo>
                <a:lnTo>
                  <a:pt x="464344" y="1500187"/>
                </a:lnTo>
                <a:lnTo>
                  <a:pt x="464344" y="1518047"/>
                </a:lnTo>
                <a:lnTo>
                  <a:pt x="464344" y="1535906"/>
                </a:lnTo>
                <a:lnTo>
                  <a:pt x="464344" y="1553765"/>
                </a:lnTo>
                <a:lnTo>
                  <a:pt x="464344" y="1571625"/>
                </a:lnTo>
                <a:lnTo>
                  <a:pt x="464344" y="1589484"/>
                </a:lnTo>
                <a:lnTo>
                  <a:pt x="464344" y="1607344"/>
                </a:lnTo>
                <a:lnTo>
                  <a:pt x="464344" y="1616273"/>
                </a:lnTo>
                <a:lnTo>
                  <a:pt x="473274" y="1634133"/>
                </a:lnTo>
                <a:lnTo>
                  <a:pt x="473274" y="1643063"/>
                </a:lnTo>
                <a:lnTo>
                  <a:pt x="473274" y="1651992"/>
                </a:lnTo>
                <a:lnTo>
                  <a:pt x="473274" y="1660922"/>
                </a:lnTo>
                <a:lnTo>
                  <a:pt x="473274" y="1660922"/>
                </a:lnTo>
                <a:lnTo>
                  <a:pt x="473274" y="1669852"/>
                </a:lnTo>
                <a:lnTo>
                  <a:pt x="473274" y="1678781"/>
                </a:lnTo>
                <a:lnTo>
                  <a:pt x="473274" y="1687711"/>
                </a:lnTo>
                <a:lnTo>
                  <a:pt x="473274" y="1687711"/>
                </a:lnTo>
                <a:lnTo>
                  <a:pt x="473274" y="1687711"/>
                </a:lnTo>
                <a:lnTo>
                  <a:pt x="482203" y="1687711"/>
                </a:lnTo>
                <a:lnTo>
                  <a:pt x="482203" y="1669852"/>
                </a:lnTo>
                <a:lnTo>
                  <a:pt x="482203" y="166985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518797" y="2143125"/>
            <a:ext cx="562571" cy="526853"/>
          </a:xfrm>
          <a:custGeom>
            <a:avLst/>
            <a:gdLst/>
            <a:ahLst/>
            <a:cxnLst/>
            <a:rect l="0" t="0" r="0" b="0"/>
            <a:pathLst>
              <a:path w="562571" h="526853">
                <a:moveTo>
                  <a:pt x="8930" y="8929"/>
                </a:moveTo>
                <a:lnTo>
                  <a:pt x="8930" y="8929"/>
                </a:lnTo>
                <a:lnTo>
                  <a:pt x="0" y="8929"/>
                </a:lnTo>
                <a:lnTo>
                  <a:pt x="0" y="0"/>
                </a:lnTo>
                <a:lnTo>
                  <a:pt x="8930" y="0"/>
                </a:lnTo>
                <a:lnTo>
                  <a:pt x="8930" y="0"/>
                </a:lnTo>
                <a:lnTo>
                  <a:pt x="8930" y="0"/>
                </a:lnTo>
                <a:lnTo>
                  <a:pt x="8930" y="0"/>
                </a:lnTo>
                <a:lnTo>
                  <a:pt x="8930" y="0"/>
                </a:lnTo>
                <a:lnTo>
                  <a:pt x="8930" y="8929"/>
                </a:lnTo>
                <a:lnTo>
                  <a:pt x="8930" y="17859"/>
                </a:lnTo>
                <a:lnTo>
                  <a:pt x="8930" y="35719"/>
                </a:lnTo>
                <a:lnTo>
                  <a:pt x="8930" y="53578"/>
                </a:lnTo>
                <a:lnTo>
                  <a:pt x="8930" y="80367"/>
                </a:lnTo>
                <a:lnTo>
                  <a:pt x="0" y="107156"/>
                </a:lnTo>
                <a:lnTo>
                  <a:pt x="0" y="133945"/>
                </a:lnTo>
                <a:lnTo>
                  <a:pt x="0" y="169664"/>
                </a:lnTo>
                <a:lnTo>
                  <a:pt x="8930" y="205383"/>
                </a:lnTo>
                <a:lnTo>
                  <a:pt x="8930" y="232172"/>
                </a:lnTo>
                <a:lnTo>
                  <a:pt x="8930" y="258961"/>
                </a:lnTo>
                <a:lnTo>
                  <a:pt x="8930" y="294679"/>
                </a:lnTo>
                <a:lnTo>
                  <a:pt x="8930" y="321469"/>
                </a:lnTo>
                <a:lnTo>
                  <a:pt x="8930" y="339328"/>
                </a:lnTo>
                <a:lnTo>
                  <a:pt x="17859" y="366117"/>
                </a:lnTo>
                <a:lnTo>
                  <a:pt x="17859" y="383977"/>
                </a:lnTo>
                <a:lnTo>
                  <a:pt x="17859" y="401836"/>
                </a:lnTo>
                <a:lnTo>
                  <a:pt x="26789" y="419695"/>
                </a:lnTo>
                <a:lnTo>
                  <a:pt x="26789" y="437555"/>
                </a:lnTo>
                <a:lnTo>
                  <a:pt x="26789" y="446484"/>
                </a:lnTo>
                <a:lnTo>
                  <a:pt x="26789" y="455414"/>
                </a:lnTo>
                <a:lnTo>
                  <a:pt x="26789" y="473273"/>
                </a:lnTo>
                <a:lnTo>
                  <a:pt x="26789" y="473273"/>
                </a:lnTo>
                <a:lnTo>
                  <a:pt x="26789" y="482203"/>
                </a:lnTo>
                <a:lnTo>
                  <a:pt x="26789" y="482203"/>
                </a:lnTo>
                <a:lnTo>
                  <a:pt x="17859" y="491133"/>
                </a:lnTo>
                <a:lnTo>
                  <a:pt x="17859" y="491133"/>
                </a:lnTo>
                <a:lnTo>
                  <a:pt x="8930" y="500063"/>
                </a:lnTo>
                <a:lnTo>
                  <a:pt x="8930" y="500063"/>
                </a:lnTo>
                <a:lnTo>
                  <a:pt x="8930" y="500063"/>
                </a:lnTo>
                <a:lnTo>
                  <a:pt x="8930" y="500063"/>
                </a:lnTo>
                <a:lnTo>
                  <a:pt x="8930" y="500063"/>
                </a:lnTo>
                <a:lnTo>
                  <a:pt x="8930" y="500063"/>
                </a:lnTo>
                <a:lnTo>
                  <a:pt x="17859" y="500063"/>
                </a:lnTo>
                <a:lnTo>
                  <a:pt x="17859" y="500063"/>
                </a:lnTo>
                <a:lnTo>
                  <a:pt x="26789" y="500063"/>
                </a:lnTo>
                <a:lnTo>
                  <a:pt x="26789" y="500063"/>
                </a:lnTo>
                <a:lnTo>
                  <a:pt x="26789" y="508992"/>
                </a:lnTo>
                <a:lnTo>
                  <a:pt x="35719" y="508992"/>
                </a:lnTo>
                <a:lnTo>
                  <a:pt x="44648" y="508992"/>
                </a:lnTo>
                <a:lnTo>
                  <a:pt x="53578" y="508992"/>
                </a:lnTo>
                <a:lnTo>
                  <a:pt x="71437" y="508992"/>
                </a:lnTo>
                <a:lnTo>
                  <a:pt x="89297" y="508992"/>
                </a:lnTo>
                <a:lnTo>
                  <a:pt x="107156" y="508992"/>
                </a:lnTo>
                <a:lnTo>
                  <a:pt x="125016" y="508992"/>
                </a:lnTo>
                <a:lnTo>
                  <a:pt x="151805" y="500063"/>
                </a:lnTo>
                <a:lnTo>
                  <a:pt x="178594" y="491133"/>
                </a:lnTo>
                <a:lnTo>
                  <a:pt x="205383" y="491133"/>
                </a:lnTo>
                <a:lnTo>
                  <a:pt x="223242" y="482203"/>
                </a:lnTo>
                <a:lnTo>
                  <a:pt x="250031" y="473273"/>
                </a:lnTo>
                <a:lnTo>
                  <a:pt x="276820" y="473273"/>
                </a:lnTo>
                <a:lnTo>
                  <a:pt x="294680" y="473273"/>
                </a:lnTo>
                <a:lnTo>
                  <a:pt x="312539" y="473273"/>
                </a:lnTo>
                <a:lnTo>
                  <a:pt x="339328" y="473273"/>
                </a:lnTo>
                <a:lnTo>
                  <a:pt x="357187" y="473273"/>
                </a:lnTo>
                <a:lnTo>
                  <a:pt x="375047" y="482203"/>
                </a:lnTo>
                <a:lnTo>
                  <a:pt x="383976" y="482203"/>
                </a:lnTo>
                <a:lnTo>
                  <a:pt x="392906" y="482203"/>
                </a:lnTo>
                <a:lnTo>
                  <a:pt x="401836" y="482203"/>
                </a:lnTo>
                <a:lnTo>
                  <a:pt x="410766" y="482203"/>
                </a:lnTo>
                <a:lnTo>
                  <a:pt x="410766" y="482203"/>
                </a:lnTo>
                <a:lnTo>
                  <a:pt x="419695" y="473273"/>
                </a:lnTo>
                <a:lnTo>
                  <a:pt x="419695" y="473273"/>
                </a:lnTo>
                <a:lnTo>
                  <a:pt x="428625" y="473273"/>
                </a:lnTo>
                <a:lnTo>
                  <a:pt x="428625" y="473273"/>
                </a:lnTo>
                <a:lnTo>
                  <a:pt x="437555" y="473273"/>
                </a:lnTo>
                <a:lnTo>
                  <a:pt x="437555" y="473273"/>
                </a:lnTo>
                <a:lnTo>
                  <a:pt x="446484" y="482203"/>
                </a:lnTo>
                <a:lnTo>
                  <a:pt x="455414" y="482203"/>
                </a:lnTo>
                <a:lnTo>
                  <a:pt x="464344" y="482203"/>
                </a:lnTo>
                <a:lnTo>
                  <a:pt x="473273" y="482203"/>
                </a:lnTo>
                <a:lnTo>
                  <a:pt x="482203" y="482203"/>
                </a:lnTo>
                <a:lnTo>
                  <a:pt x="500062" y="473273"/>
                </a:lnTo>
                <a:lnTo>
                  <a:pt x="508992" y="473273"/>
                </a:lnTo>
                <a:lnTo>
                  <a:pt x="517922" y="473273"/>
                </a:lnTo>
                <a:lnTo>
                  <a:pt x="526851" y="473273"/>
                </a:lnTo>
                <a:lnTo>
                  <a:pt x="535781" y="482203"/>
                </a:lnTo>
                <a:lnTo>
                  <a:pt x="535781" y="491133"/>
                </a:lnTo>
                <a:lnTo>
                  <a:pt x="535781" y="500063"/>
                </a:lnTo>
                <a:lnTo>
                  <a:pt x="535781" y="508992"/>
                </a:lnTo>
                <a:lnTo>
                  <a:pt x="535781" y="517922"/>
                </a:lnTo>
                <a:lnTo>
                  <a:pt x="535781" y="526852"/>
                </a:lnTo>
                <a:lnTo>
                  <a:pt x="535781" y="517922"/>
                </a:lnTo>
                <a:lnTo>
                  <a:pt x="535781" y="508992"/>
                </a:lnTo>
                <a:lnTo>
                  <a:pt x="544711" y="500063"/>
                </a:lnTo>
                <a:lnTo>
                  <a:pt x="553641" y="482203"/>
                </a:lnTo>
                <a:lnTo>
                  <a:pt x="553641" y="455414"/>
                </a:lnTo>
                <a:lnTo>
                  <a:pt x="562570" y="437555"/>
                </a:lnTo>
                <a:lnTo>
                  <a:pt x="562570" y="428625"/>
                </a:lnTo>
                <a:lnTo>
                  <a:pt x="562570" y="4286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081367" y="2571750"/>
            <a:ext cx="1" cy="8931"/>
          </a:xfrm>
          <a:custGeom>
            <a:avLst/>
            <a:gdLst/>
            <a:ahLst/>
            <a:cxnLst/>
            <a:rect l="0" t="0" r="0" b="0"/>
            <a:pathLst>
              <a:path w="1" h="8931">
                <a:moveTo>
                  <a:pt x="0" y="8930"/>
                </a:moveTo>
                <a:lnTo>
                  <a:pt x="0" y="8930"/>
                </a:lnTo>
                <a:lnTo>
                  <a:pt x="0" y="8930"/>
                </a:ln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8054578" y="2473523"/>
            <a:ext cx="17861" cy="98228"/>
          </a:xfrm>
          <a:custGeom>
            <a:avLst/>
            <a:gdLst/>
            <a:ahLst/>
            <a:cxnLst/>
            <a:rect l="0" t="0" r="0" b="0"/>
            <a:pathLst>
              <a:path w="17861" h="98228">
                <a:moveTo>
                  <a:pt x="8930" y="71438"/>
                </a:moveTo>
                <a:lnTo>
                  <a:pt x="8930" y="71438"/>
                </a:lnTo>
                <a:lnTo>
                  <a:pt x="8930" y="71438"/>
                </a:lnTo>
                <a:lnTo>
                  <a:pt x="8930" y="62508"/>
                </a:lnTo>
                <a:lnTo>
                  <a:pt x="8930" y="53579"/>
                </a:lnTo>
                <a:lnTo>
                  <a:pt x="8930" y="44649"/>
                </a:lnTo>
                <a:lnTo>
                  <a:pt x="8930" y="44649"/>
                </a:lnTo>
                <a:lnTo>
                  <a:pt x="8930" y="35719"/>
                </a:lnTo>
                <a:lnTo>
                  <a:pt x="8930" y="26790"/>
                </a:lnTo>
                <a:lnTo>
                  <a:pt x="8930" y="26790"/>
                </a:lnTo>
                <a:lnTo>
                  <a:pt x="8930" y="17860"/>
                </a:lnTo>
                <a:lnTo>
                  <a:pt x="0" y="17860"/>
                </a:lnTo>
                <a:lnTo>
                  <a:pt x="0" y="8930"/>
                </a:lnTo>
                <a:lnTo>
                  <a:pt x="0" y="8930"/>
                </a:lnTo>
                <a:lnTo>
                  <a:pt x="0" y="8930"/>
                </a:lnTo>
                <a:lnTo>
                  <a:pt x="0" y="0"/>
                </a:lnTo>
                <a:lnTo>
                  <a:pt x="0" y="0"/>
                </a:lnTo>
                <a:lnTo>
                  <a:pt x="8930" y="0"/>
                </a:lnTo>
                <a:lnTo>
                  <a:pt x="8930" y="8930"/>
                </a:lnTo>
                <a:lnTo>
                  <a:pt x="17860" y="26790"/>
                </a:lnTo>
                <a:lnTo>
                  <a:pt x="17860" y="44649"/>
                </a:lnTo>
                <a:lnTo>
                  <a:pt x="17860" y="62508"/>
                </a:lnTo>
                <a:lnTo>
                  <a:pt x="17860" y="71438"/>
                </a:lnTo>
                <a:lnTo>
                  <a:pt x="17860" y="89297"/>
                </a:lnTo>
                <a:lnTo>
                  <a:pt x="17860" y="9822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652492" y="1089422"/>
            <a:ext cx="223243" cy="303610"/>
          </a:xfrm>
          <a:custGeom>
            <a:avLst/>
            <a:gdLst/>
            <a:ahLst/>
            <a:cxnLst/>
            <a:rect l="0" t="0" r="0" b="0"/>
            <a:pathLst>
              <a:path w="223243" h="303610">
                <a:moveTo>
                  <a:pt x="71438" y="8929"/>
                </a:moveTo>
                <a:lnTo>
                  <a:pt x="62508" y="0"/>
                </a:lnTo>
                <a:lnTo>
                  <a:pt x="62508" y="0"/>
                </a:lnTo>
                <a:lnTo>
                  <a:pt x="62508" y="0"/>
                </a:lnTo>
                <a:lnTo>
                  <a:pt x="53578" y="0"/>
                </a:lnTo>
                <a:lnTo>
                  <a:pt x="53578" y="8929"/>
                </a:lnTo>
                <a:lnTo>
                  <a:pt x="44649" y="17859"/>
                </a:lnTo>
                <a:lnTo>
                  <a:pt x="26789" y="44648"/>
                </a:lnTo>
                <a:lnTo>
                  <a:pt x="17860" y="80367"/>
                </a:lnTo>
                <a:lnTo>
                  <a:pt x="8930" y="125015"/>
                </a:lnTo>
                <a:lnTo>
                  <a:pt x="0" y="169664"/>
                </a:lnTo>
                <a:lnTo>
                  <a:pt x="0" y="214312"/>
                </a:lnTo>
                <a:lnTo>
                  <a:pt x="17860" y="241101"/>
                </a:lnTo>
                <a:lnTo>
                  <a:pt x="35719" y="258961"/>
                </a:lnTo>
                <a:lnTo>
                  <a:pt x="71438" y="258961"/>
                </a:lnTo>
                <a:lnTo>
                  <a:pt x="107156" y="258961"/>
                </a:lnTo>
                <a:lnTo>
                  <a:pt x="142875" y="241101"/>
                </a:lnTo>
                <a:lnTo>
                  <a:pt x="178594" y="214312"/>
                </a:lnTo>
                <a:lnTo>
                  <a:pt x="205383" y="187523"/>
                </a:lnTo>
                <a:lnTo>
                  <a:pt x="223242" y="151805"/>
                </a:lnTo>
                <a:lnTo>
                  <a:pt x="223242" y="125015"/>
                </a:lnTo>
                <a:lnTo>
                  <a:pt x="214313" y="107156"/>
                </a:lnTo>
                <a:lnTo>
                  <a:pt x="178594" y="98226"/>
                </a:lnTo>
                <a:lnTo>
                  <a:pt x="133946" y="116086"/>
                </a:lnTo>
                <a:lnTo>
                  <a:pt x="98227" y="151805"/>
                </a:lnTo>
                <a:lnTo>
                  <a:pt x="53578" y="196453"/>
                </a:lnTo>
                <a:lnTo>
                  <a:pt x="17860" y="241101"/>
                </a:lnTo>
                <a:lnTo>
                  <a:pt x="8930" y="276820"/>
                </a:lnTo>
                <a:lnTo>
                  <a:pt x="8930" y="294680"/>
                </a:lnTo>
                <a:lnTo>
                  <a:pt x="26789" y="303609"/>
                </a:lnTo>
                <a:lnTo>
                  <a:pt x="62508" y="285750"/>
                </a:lnTo>
                <a:lnTo>
                  <a:pt x="98227" y="258961"/>
                </a:lnTo>
                <a:lnTo>
                  <a:pt x="98227"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911453" y="1071562"/>
            <a:ext cx="214314" cy="89298"/>
          </a:xfrm>
          <a:custGeom>
            <a:avLst/>
            <a:gdLst/>
            <a:ahLst/>
            <a:cxnLst/>
            <a:rect l="0" t="0" r="0" b="0"/>
            <a:pathLst>
              <a:path w="214314" h="89298">
                <a:moveTo>
                  <a:pt x="8930" y="0"/>
                </a:moveTo>
                <a:lnTo>
                  <a:pt x="8930" y="0"/>
                </a:lnTo>
                <a:lnTo>
                  <a:pt x="8930" y="0"/>
                </a:lnTo>
                <a:lnTo>
                  <a:pt x="0" y="0"/>
                </a:lnTo>
                <a:lnTo>
                  <a:pt x="0" y="8930"/>
                </a:lnTo>
                <a:lnTo>
                  <a:pt x="0" y="26789"/>
                </a:lnTo>
                <a:lnTo>
                  <a:pt x="0" y="35719"/>
                </a:lnTo>
                <a:lnTo>
                  <a:pt x="8930" y="53579"/>
                </a:lnTo>
                <a:lnTo>
                  <a:pt x="17860" y="71438"/>
                </a:lnTo>
                <a:lnTo>
                  <a:pt x="35719" y="80368"/>
                </a:lnTo>
                <a:lnTo>
                  <a:pt x="62508" y="89297"/>
                </a:lnTo>
                <a:lnTo>
                  <a:pt x="89297" y="80368"/>
                </a:lnTo>
                <a:lnTo>
                  <a:pt x="116086" y="71438"/>
                </a:lnTo>
                <a:lnTo>
                  <a:pt x="151805" y="62508"/>
                </a:lnTo>
                <a:lnTo>
                  <a:pt x="178594" y="44649"/>
                </a:lnTo>
                <a:lnTo>
                  <a:pt x="196453" y="26789"/>
                </a:lnTo>
                <a:lnTo>
                  <a:pt x="214313" y="1786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000750" y="982266"/>
            <a:ext cx="53579" cy="303610"/>
          </a:xfrm>
          <a:custGeom>
            <a:avLst/>
            <a:gdLst/>
            <a:ahLst/>
            <a:cxnLst/>
            <a:rect l="0" t="0" r="0" b="0"/>
            <a:pathLst>
              <a:path w="53579" h="303610">
                <a:moveTo>
                  <a:pt x="26789" y="0"/>
                </a:moveTo>
                <a:lnTo>
                  <a:pt x="17859" y="8929"/>
                </a:lnTo>
                <a:lnTo>
                  <a:pt x="17859" y="26789"/>
                </a:lnTo>
                <a:lnTo>
                  <a:pt x="8930" y="44648"/>
                </a:lnTo>
                <a:lnTo>
                  <a:pt x="0" y="80367"/>
                </a:lnTo>
                <a:lnTo>
                  <a:pt x="0" y="125015"/>
                </a:lnTo>
                <a:lnTo>
                  <a:pt x="0" y="160734"/>
                </a:lnTo>
                <a:lnTo>
                  <a:pt x="8930" y="205382"/>
                </a:lnTo>
                <a:lnTo>
                  <a:pt x="8930" y="241101"/>
                </a:lnTo>
                <a:lnTo>
                  <a:pt x="17859" y="267890"/>
                </a:lnTo>
                <a:lnTo>
                  <a:pt x="26789" y="285750"/>
                </a:lnTo>
                <a:lnTo>
                  <a:pt x="35719" y="303609"/>
                </a:lnTo>
                <a:lnTo>
                  <a:pt x="44648" y="303609"/>
                </a:lnTo>
                <a:lnTo>
                  <a:pt x="53578" y="285750"/>
                </a:lnTo>
                <a:lnTo>
                  <a:pt x="53578"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125766" y="1000125"/>
            <a:ext cx="80368" cy="258962"/>
          </a:xfrm>
          <a:custGeom>
            <a:avLst/>
            <a:gdLst/>
            <a:ahLst/>
            <a:cxnLst/>
            <a:rect l="0" t="0" r="0" b="0"/>
            <a:pathLst>
              <a:path w="80368" h="258962">
                <a:moveTo>
                  <a:pt x="0" y="0"/>
                </a:moveTo>
                <a:lnTo>
                  <a:pt x="0" y="0"/>
                </a:lnTo>
                <a:lnTo>
                  <a:pt x="0" y="8930"/>
                </a:lnTo>
                <a:lnTo>
                  <a:pt x="0" y="35719"/>
                </a:lnTo>
                <a:lnTo>
                  <a:pt x="8929" y="62508"/>
                </a:lnTo>
                <a:lnTo>
                  <a:pt x="17859" y="98226"/>
                </a:lnTo>
                <a:lnTo>
                  <a:pt x="26789" y="142875"/>
                </a:lnTo>
                <a:lnTo>
                  <a:pt x="35718" y="187523"/>
                </a:lnTo>
                <a:lnTo>
                  <a:pt x="44648" y="214312"/>
                </a:lnTo>
                <a:lnTo>
                  <a:pt x="62507" y="241102"/>
                </a:lnTo>
                <a:lnTo>
                  <a:pt x="71437" y="258961"/>
                </a:lnTo>
                <a:lnTo>
                  <a:pt x="71437" y="258961"/>
                </a:lnTo>
                <a:lnTo>
                  <a:pt x="80367" y="250031"/>
                </a:lnTo>
                <a:lnTo>
                  <a:pt x="71437" y="223242"/>
                </a:lnTo>
                <a:lnTo>
                  <a:pt x="71437"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054328" y="964406"/>
            <a:ext cx="330400" cy="232173"/>
          </a:xfrm>
          <a:custGeom>
            <a:avLst/>
            <a:gdLst/>
            <a:ahLst/>
            <a:cxnLst/>
            <a:rect l="0" t="0" r="0" b="0"/>
            <a:pathLst>
              <a:path w="330400" h="232173">
                <a:moveTo>
                  <a:pt x="8930" y="8930"/>
                </a:moveTo>
                <a:lnTo>
                  <a:pt x="8930" y="8930"/>
                </a:lnTo>
                <a:lnTo>
                  <a:pt x="0" y="17860"/>
                </a:lnTo>
                <a:lnTo>
                  <a:pt x="8930" y="17860"/>
                </a:lnTo>
                <a:lnTo>
                  <a:pt x="17860" y="17860"/>
                </a:lnTo>
                <a:lnTo>
                  <a:pt x="35719" y="17860"/>
                </a:lnTo>
                <a:lnTo>
                  <a:pt x="71438" y="17860"/>
                </a:lnTo>
                <a:lnTo>
                  <a:pt x="107156" y="17860"/>
                </a:lnTo>
                <a:lnTo>
                  <a:pt x="151805" y="8930"/>
                </a:lnTo>
                <a:lnTo>
                  <a:pt x="187524" y="0"/>
                </a:lnTo>
                <a:lnTo>
                  <a:pt x="223242" y="0"/>
                </a:lnTo>
                <a:lnTo>
                  <a:pt x="241102" y="0"/>
                </a:lnTo>
                <a:lnTo>
                  <a:pt x="250031" y="8930"/>
                </a:lnTo>
                <a:lnTo>
                  <a:pt x="241102" y="35719"/>
                </a:lnTo>
                <a:lnTo>
                  <a:pt x="223242" y="62508"/>
                </a:lnTo>
                <a:lnTo>
                  <a:pt x="187524" y="89297"/>
                </a:lnTo>
                <a:lnTo>
                  <a:pt x="151805" y="116086"/>
                </a:lnTo>
                <a:lnTo>
                  <a:pt x="116086" y="133945"/>
                </a:lnTo>
                <a:lnTo>
                  <a:pt x="107156" y="142875"/>
                </a:lnTo>
                <a:lnTo>
                  <a:pt x="98227" y="151805"/>
                </a:lnTo>
                <a:lnTo>
                  <a:pt x="125016" y="142875"/>
                </a:lnTo>
                <a:lnTo>
                  <a:pt x="160735" y="133945"/>
                </a:lnTo>
                <a:lnTo>
                  <a:pt x="205383" y="116086"/>
                </a:lnTo>
                <a:lnTo>
                  <a:pt x="250031" y="107156"/>
                </a:lnTo>
                <a:lnTo>
                  <a:pt x="294680" y="107156"/>
                </a:lnTo>
                <a:lnTo>
                  <a:pt x="321469" y="107156"/>
                </a:lnTo>
                <a:lnTo>
                  <a:pt x="330399" y="116086"/>
                </a:lnTo>
                <a:lnTo>
                  <a:pt x="321469" y="133945"/>
                </a:lnTo>
                <a:lnTo>
                  <a:pt x="294680" y="160735"/>
                </a:lnTo>
                <a:lnTo>
                  <a:pt x="241102" y="178594"/>
                </a:lnTo>
                <a:lnTo>
                  <a:pt x="196453" y="205383"/>
                </a:lnTo>
                <a:lnTo>
                  <a:pt x="151805" y="223242"/>
                </a:lnTo>
                <a:lnTo>
                  <a:pt x="125016" y="232172"/>
                </a:lnTo>
                <a:lnTo>
                  <a:pt x="116086" y="223242"/>
                </a:lnTo>
                <a:lnTo>
                  <a:pt x="11608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340203" y="821531"/>
            <a:ext cx="80368" cy="116087"/>
          </a:xfrm>
          <a:custGeom>
            <a:avLst/>
            <a:gdLst/>
            <a:ahLst/>
            <a:cxnLst/>
            <a:rect l="0" t="0" r="0" b="0"/>
            <a:pathLst>
              <a:path w="80368" h="116087">
                <a:moveTo>
                  <a:pt x="17860" y="35719"/>
                </a:moveTo>
                <a:lnTo>
                  <a:pt x="17860" y="35719"/>
                </a:lnTo>
                <a:lnTo>
                  <a:pt x="17860" y="35719"/>
                </a:lnTo>
                <a:lnTo>
                  <a:pt x="8930" y="35719"/>
                </a:lnTo>
                <a:lnTo>
                  <a:pt x="8930" y="26789"/>
                </a:lnTo>
                <a:lnTo>
                  <a:pt x="8930" y="26789"/>
                </a:lnTo>
                <a:lnTo>
                  <a:pt x="0" y="35719"/>
                </a:lnTo>
                <a:lnTo>
                  <a:pt x="0" y="44649"/>
                </a:lnTo>
                <a:lnTo>
                  <a:pt x="0" y="62508"/>
                </a:lnTo>
                <a:lnTo>
                  <a:pt x="0" y="71438"/>
                </a:lnTo>
                <a:lnTo>
                  <a:pt x="0" y="89297"/>
                </a:lnTo>
                <a:lnTo>
                  <a:pt x="0" y="107156"/>
                </a:lnTo>
                <a:lnTo>
                  <a:pt x="8930" y="116086"/>
                </a:lnTo>
                <a:lnTo>
                  <a:pt x="17860" y="116086"/>
                </a:lnTo>
                <a:lnTo>
                  <a:pt x="35719" y="116086"/>
                </a:lnTo>
                <a:lnTo>
                  <a:pt x="44649" y="107156"/>
                </a:lnTo>
                <a:lnTo>
                  <a:pt x="62508" y="89297"/>
                </a:lnTo>
                <a:lnTo>
                  <a:pt x="71438" y="71438"/>
                </a:lnTo>
                <a:lnTo>
                  <a:pt x="80367" y="44649"/>
                </a:lnTo>
                <a:lnTo>
                  <a:pt x="80367" y="17860"/>
                </a:lnTo>
                <a:lnTo>
                  <a:pt x="62508" y="8930"/>
                </a:lnTo>
                <a:lnTo>
                  <a:pt x="53578" y="0"/>
                </a:lnTo>
                <a:lnTo>
                  <a:pt x="35719" y="8930"/>
                </a:lnTo>
                <a:lnTo>
                  <a:pt x="17860" y="26789"/>
                </a:lnTo>
                <a:lnTo>
                  <a:pt x="0" y="53578"/>
                </a:lnTo>
                <a:lnTo>
                  <a:pt x="0" y="80367"/>
                </a:lnTo>
                <a:lnTo>
                  <a:pt x="8930" y="9822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250906" y="1518047"/>
            <a:ext cx="80368" cy="116087"/>
          </a:xfrm>
          <a:custGeom>
            <a:avLst/>
            <a:gdLst/>
            <a:ahLst/>
            <a:cxnLst/>
            <a:rect l="0" t="0" r="0" b="0"/>
            <a:pathLst>
              <a:path w="80368" h="116087">
                <a:moveTo>
                  <a:pt x="17860" y="0"/>
                </a:moveTo>
                <a:lnTo>
                  <a:pt x="17860" y="0"/>
                </a:lnTo>
                <a:lnTo>
                  <a:pt x="8930" y="0"/>
                </a:lnTo>
                <a:lnTo>
                  <a:pt x="8930" y="8929"/>
                </a:lnTo>
                <a:lnTo>
                  <a:pt x="8930" y="26789"/>
                </a:lnTo>
                <a:lnTo>
                  <a:pt x="8930" y="44648"/>
                </a:lnTo>
                <a:lnTo>
                  <a:pt x="0" y="62507"/>
                </a:lnTo>
                <a:lnTo>
                  <a:pt x="0" y="89297"/>
                </a:lnTo>
                <a:lnTo>
                  <a:pt x="8930" y="98226"/>
                </a:lnTo>
                <a:lnTo>
                  <a:pt x="8930" y="116086"/>
                </a:lnTo>
                <a:lnTo>
                  <a:pt x="17860" y="116086"/>
                </a:lnTo>
                <a:lnTo>
                  <a:pt x="35719" y="116086"/>
                </a:lnTo>
                <a:lnTo>
                  <a:pt x="44649" y="116086"/>
                </a:lnTo>
                <a:lnTo>
                  <a:pt x="62508" y="107156"/>
                </a:lnTo>
                <a:lnTo>
                  <a:pt x="71438" y="89297"/>
                </a:lnTo>
                <a:lnTo>
                  <a:pt x="80367" y="80367"/>
                </a:lnTo>
                <a:lnTo>
                  <a:pt x="80367" y="62507"/>
                </a:lnTo>
                <a:lnTo>
                  <a:pt x="71438" y="62507"/>
                </a:lnTo>
                <a:lnTo>
                  <a:pt x="62508" y="62507"/>
                </a:lnTo>
                <a:lnTo>
                  <a:pt x="44649" y="62507"/>
                </a:lnTo>
                <a:lnTo>
                  <a:pt x="26789" y="80367"/>
                </a:lnTo>
                <a:lnTo>
                  <a:pt x="17860" y="98226"/>
                </a:lnTo>
                <a:lnTo>
                  <a:pt x="17860" y="107156"/>
                </a:lnTo>
                <a:lnTo>
                  <a:pt x="17860" y="116086"/>
                </a:lnTo>
                <a:lnTo>
                  <a:pt x="26789" y="116086"/>
                </a:lnTo>
                <a:lnTo>
                  <a:pt x="35719" y="107156"/>
                </a:lnTo>
                <a:lnTo>
                  <a:pt x="3571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349133" y="1500187"/>
            <a:ext cx="133946" cy="142876"/>
          </a:xfrm>
          <a:custGeom>
            <a:avLst/>
            <a:gdLst/>
            <a:ahLst/>
            <a:cxnLst/>
            <a:rect l="0" t="0" r="0" b="0"/>
            <a:pathLst>
              <a:path w="133946" h="142876">
                <a:moveTo>
                  <a:pt x="0" y="0"/>
                </a:moveTo>
                <a:lnTo>
                  <a:pt x="0" y="0"/>
                </a:lnTo>
                <a:lnTo>
                  <a:pt x="0" y="0"/>
                </a:lnTo>
                <a:lnTo>
                  <a:pt x="8930" y="0"/>
                </a:lnTo>
                <a:lnTo>
                  <a:pt x="17859" y="0"/>
                </a:lnTo>
                <a:lnTo>
                  <a:pt x="26789" y="0"/>
                </a:lnTo>
                <a:lnTo>
                  <a:pt x="35719" y="0"/>
                </a:lnTo>
                <a:lnTo>
                  <a:pt x="53578" y="0"/>
                </a:lnTo>
                <a:lnTo>
                  <a:pt x="62508" y="0"/>
                </a:lnTo>
                <a:lnTo>
                  <a:pt x="71437" y="0"/>
                </a:lnTo>
                <a:lnTo>
                  <a:pt x="71437" y="0"/>
                </a:lnTo>
                <a:lnTo>
                  <a:pt x="62508" y="8930"/>
                </a:lnTo>
                <a:lnTo>
                  <a:pt x="53578" y="26789"/>
                </a:lnTo>
                <a:lnTo>
                  <a:pt x="44648" y="35719"/>
                </a:lnTo>
                <a:lnTo>
                  <a:pt x="44648" y="53578"/>
                </a:lnTo>
                <a:lnTo>
                  <a:pt x="35719" y="62508"/>
                </a:lnTo>
                <a:lnTo>
                  <a:pt x="44648" y="62508"/>
                </a:lnTo>
                <a:lnTo>
                  <a:pt x="53578" y="62508"/>
                </a:lnTo>
                <a:lnTo>
                  <a:pt x="62508" y="62508"/>
                </a:lnTo>
                <a:lnTo>
                  <a:pt x="89297" y="53578"/>
                </a:lnTo>
                <a:lnTo>
                  <a:pt x="107156" y="44649"/>
                </a:lnTo>
                <a:lnTo>
                  <a:pt x="125015" y="35719"/>
                </a:lnTo>
                <a:lnTo>
                  <a:pt x="133945" y="35719"/>
                </a:lnTo>
                <a:lnTo>
                  <a:pt x="133945" y="44649"/>
                </a:lnTo>
                <a:lnTo>
                  <a:pt x="116086" y="71438"/>
                </a:lnTo>
                <a:lnTo>
                  <a:pt x="98226" y="89297"/>
                </a:lnTo>
                <a:lnTo>
                  <a:pt x="71437" y="107157"/>
                </a:lnTo>
                <a:lnTo>
                  <a:pt x="53578" y="125016"/>
                </a:lnTo>
                <a:lnTo>
                  <a:pt x="35719" y="142875"/>
                </a:lnTo>
                <a:lnTo>
                  <a:pt x="35719" y="142875"/>
                </a:lnTo>
                <a:lnTo>
                  <a:pt x="44648" y="133946"/>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554516" y="1598414"/>
            <a:ext cx="482204" cy="26790"/>
          </a:xfrm>
          <a:custGeom>
            <a:avLst/>
            <a:gdLst/>
            <a:ahLst/>
            <a:cxnLst/>
            <a:rect l="0" t="0" r="0" b="0"/>
            <a:pathLst>
              <a:path w="482204" h="26790">
                <a:moveTo>
                  <a:pt x="0" y="8930"/>
                </a:moveTo>
                <a:lnTo>
                  <a:pt x="0" y="8930"/>
                </a:lnTo>
                <a:lnTo>
                  <a:pt x="0" y="8930"/>
                </a:lnTo>
                <a:lnTo>
                  <a:pt x="0" y="8930"/>
                </a:lnTo>
                <a:lnTo>
                  <a:pt x="8929" y="17859"/>
                </a:lnTo>
                <a:lnTo>
                  <a:pt x="8929" y="17859"/>
                </a:lnTo>
                <a:lnTo>
                  <a:pt x="26789" y="17859"/>
                </a:lnTo>
                <a:lnTo>
                  <a:pt x="35718" y="26789"/>
                </a:lnTo>
                <a:lnTo>
                  <a:pt x="62507" y="26789"/>
                </a:lnTo>
                <a:lnTo>
                  <a:pt x="89297" y="26789"/>
                </a:lnTo>
                <a:lnTo>
                  <a:pt x="125015" y="17859"/>
                </a:lnTo>
                <a:lnTo>
                  <a:pt x="160734" y="17859"/>
                </a:lnTo>
                <a:lnTo>
                  <a:pt x="205382" y="8930"/>
                </a:lnTo>
                <a:lnTo>
                  <a:pt x="250031" y="8930"/>
                </a:lnTo>
                <a:lnTo>
                  <a:pt x="303609" y="0"/>
                </a:lnTo>
                <a:lnTo>
                  <a:pt x="357187" y="0"/>
                </a:lnTo>
                <a:lnTo>
                  <a:pt x="410765" y="0"/>
                </a:lnTo>
                <a:lnTo>
                  <a:pt x="446484" y="0"/>
                </a:lnTo>
                <a:lnTo>
                  <a:pt x="473273" y="0"/>
                </a:lnTo>
                <a:lnTo>
                  <a:pt x="482203" y="0"/>
                </a:lnTo>
                <a:lnTo>
                  <a:pt x="482203" y="0"/>
                </a:lnTo>
                <a:lnTo>
                  <a:pt x="473273" y="0"/>
                </a:lnTo>
                <a:lnTo>
                  <a:pt x="464343" y="0"/>
                </a:lnTo>
                <a:lnTo>
                  <a:pt x="455414" y="0"/>
                </a:lnTo>
                <a:lnTo>
                  <a:pt x="446484" y="0"/>
                </a:lnTo>
                <a:lnTo>
                  <a:pt x="437554" y="0"/>
                </a:lnTo>
                <a:lnTo>
                  <a:pt x="437554" y="0"/>
                </a:lnTo>
                <a:lnTo>
                  <a:pt x="437554" y="0"/>
                </a:lnTo>
                <a:lnTo>
                  <a:pt x="437554" y="0"/>
                </a:lnTo>
                <a:lnTo>
                  <a:pt x="428625" y="0"/>
                </a:lnTo>
                <a:lnTo>
                  <a:pt x="42862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759648" y="1500187"/>
            <a:ext cx="151806" cy="160736"/>
          </a:xfrm>
          <a:custGeom>
            <a:avLst/>
            <a:gdLst/>
            <a:ahLst/>
            <a:cxnLst/>
            <a:rect l="0" t="0" r="0" b="0"/>
            <a:pathLst>
              <a:path w="151806" h="160736">
                <a:moveTo>
                  <a:pt x="17860" y="26789"/>
                </a:moveTo>
                <a:lnTo>
                  <a:pt x="17860" y="26789"/>
                </a:lnTo>
                <a:lnTo>
                  <a:pt x="8930" y="26789"/>
                </a:lnTo>
                <a:lnTo>
                  <a:pt x="8930" y="26789"/>
                </a:lnTo>
                <a:lnTo>
                  <a:pt x="0" y="35719"/>
                </a:lnTo>
                <a:lnTo>
                  <a:pt x="0" y="53578"/>
                </a:lnTo>
                <a:lnTo>
                  <a:pt x="0" y="71438"/>
                </a:lnTo>
                <a:lnTo>
                  <a:pt x="0" y="98227"/>
                </a:lnTo>
                <a:lnTo>
                  <a:pt x="8930" y="125016"/>
                </a:lnTo>
                <a:lnTo>
                  <a:pt x="17860" y="151805"/>
                </a:lnTo>
                <a:lnTo>
                  <a:pt x="35719" y="160735"/>
                </a:lnTo>
                <a:lnTo>
                  <a:pt x="53579" y="160735"/>
                </a:lnTo>
                <a:lnTo>
                  <a:pt x="71438" y="160735"/>
                </a:lnTo>
                <a:lnTo>
                  <a:pt x="89297" y="142875"/>
                </a:lnTo>
                <a:lnTo>
                  <a:pt x="98227" y="125016"/>
                </a:lnTo>
                <a:lnTo>
                  <a:pt x="107157" y="98227"/>
                </a:lnTo>
                <a:lnTo>
                  <a:pt x="107157" y="71438"/>
                </a:lnTo>
                <a:lnTo>
                  <a:pt x="98227" y="35719"/>
                </a:lnTo>
                <a:lnTo>
                  <a:pt x="80368" y="17860"/>
                </a:lnTo>
                <a:lnTo>
                  <a:pt x="62508" y="0"/>
                </a:lnTo>
                <a:lnTo>
                  <a:pt x="44649" y="0"/>
                </a:lnTo>
                <a:lnTo>
                  <a:pt x="26790" y="17860"/>
                </a:lnTo>
                <a:lnTo>
                  <a:pt x="17860" y="35719"/>
                </a:lnTo>
                <a:lnTo>
                  <a:pt x="17860" y="71438"/>
                </a:lnTo>
                <a:lnTo>
                  <a:pt x="26790" y="98227"/>
                </a:lnTo>
                <a:lnTo>
                  <a:pt x="44649" y="116086"/>
                </a:lnTo>
                <a:lnTo>
                  <a:pt x="62508" y="125016"/>
                </a:lnTo>
                <a:lnTo>
                  <a:pt x="98227" y="125016"/>
                </a:lnTo>
                <a:lnTo>
                  <a:pt x="125016" y="107157"/>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911453" y="1473398"/>
            <a:ext cx="142876" cy="116087"/>
          </a:xfrm>
          <a:custGeom>
            <a:avLst/>
            <a:gdLst/>
            <a:ahLst/>
            <a:cxnLst/>
            <a:rect l="0" t="0" r="0" b="0"/>
            <a:pathLst>
              <a:path w="142876" h="116087">
                <a:moveTo>
                  <a:pt x="35719" y="0"/>
                </a:moveTo>
                <a:lnTo>
                  <a:pt x="35719" y="8930"/>
                </a:lnTo>
                <a:lnTo>
                  <a:pt x="26789" y="26789"/>
                </a:lnTo>
                <a:lnTo>
                  <a:pt x="26789" y="44649"/>
                </a:lnTo>
                <a:lnTo>
                  <a:pt x="26789" y="71438"/>
                </a:lnTo>
                <a:lnTo>
                  <a:pt x="26789" y="98227"/>
                </a:lnTo>
                <a:lnTo>
                  <a:pt x="35719" y="107156"/>
                </a:lnTo>
                <a:lnTo>
                  <a:pt x="44649" y="116086"/>
                </a:lnTo>
                <a:lnTo>
                  <a:pt x="62508" y="116086"/>
                </a:lnTo>
                <a:lnTo>
                  <a:pt x="89297" y="116086"/>
                </a:lnTo>
                <a:lnTo>
                  <a:pt x="107156" y="98227"/>
                </a:lnTo>
                <a:lnTo>
                  <a:pt x="125016" y="80367"/>
                </a:lnTo>
                <a:lnTo>
                  <a:pt x="142875" y="53578"/>
                </a:lnTo>
                <a:lnTo>
                  <a:pt x="133945" y="35719"/>
                </a:lnTo>
                <a:lnTo>
                  <a:pt x="125016" y="26789"/>
                </a:lnTo>
                <a:lnTo>
                  <a:pt x="98227" y="17860"/>
                </a:lnTo>
                <a:lnTo>
                  <a:pt x="62508" y="26789"/>
                </a:lnTo>
                <a:lnTo>
                  <a:pt x="35719" y="44649"/>
                </a:lnTo>
                <a:lnTo>
                  <a:pt x="8930" y="62508"/>
                </a:lnTo>
                <a:lnTo>
                  <a:pt x="0" y="80367"/>
                </a:lnTo>
                <a:lnTo>
                  <a:pt x="8930" y="98227"/>
                </a:lnTo>
                <a:lnTo>
                  <a:pt x="26789" y="98227"/>
                </a:lnTo>
                <a:lnTo>
                  <a:pt x="44649" y="98227"/>
                </a:lnTo>
                <a:lnTo>
                  <a:pt x="80367" y="80367"/>
                </a:lnTo>
                <a:lnTo>
                  <a:pt x="8036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054328" y="1446609"/>
            <a:ext cx="151806" cy="107157"/>
          </a:xfrm>
          <a:custGeom>
            <a:avLst/>
            <a:gdLst/>
            <a:ahLst/>
            <a:cxnLst/>
            <a:rect l="0" t="0" r="0" b="0"/>
            <a:pathLst>
              <a:path w="151806" h="107157">
                <a:moveTo>
                  <a:pt x="35719" y="26789"/>
                </a:moveTo>
                <a:lnTo>
                  <a:pt x="35719" y="26789"/>
                </a:lnTo>
                <a:lnTo>
                  <a:pt x="35719" y="26789"/>
                </a:lnTo>
                <a:lnTo>
                  <a:pt x="35719" y="26789"/>
                </a:lnTo>
                <a:lnTo>
                  <a:pt x="35719" y="35719"/>
                </a:lnTo>
                <a:lnTo>
                  <a:pt x="35719" y="53578"/>
                </a:lnTo>
                <a:lnTo>
                  <a:pt x="44649" y="62508"/>
                </a:lnTo>
                <a:lnTo>
                  <a:pt x="53578" y="80367"/>
                </a:lnTo>
                <a:lnTo>
                  <a:pt x="62508" y="89297"/>
                </a:lnTo>
                <a:lnTo>
                  <a:pt x="80367" y="98227"/>
                </a:lnTo>
                <a:lnTo>
                  <a:pt x="98227" y="107156"/>
                </a:lnTo>
                <a:lnTo>
                  <a:pt x="116086" y="98227"/>
                </a:lnTo>
                <a:lnTo>
                  <a:pt x="133945" y="89297"/>
                </a:lnTo>
                <a:lnTo>
                  <a:pt x="151805" y="80367"/>
                </a:lnTo>
                <a:lnTo>
                  <a:pt x="151805" y="62508"/>
                </a:lnTo>
                <a:lnTo>
                  <a:pt x="151805" y="44649"/>
                </a:lnTo>
                <a:lnTo>
                  <a:pt x="142875" y="26789"/>
                </a:lnTo>
                <a:lnTo>
                  <a:pt x="125016" y="8930"/>
                </a:lnTo>
                <a:lnTo>
                  <a:pt x="98227" y="0"/>
                </a:lnTo>
                <a:lnTo>
                  <a:pt x="62508" y="0"/>
                </a:lnTo>
                <a:lnTo>
                  <a:pt x="35719" y="8930"/>
                </a:lnTo>
                <a:lnTo>
                  <a:pt x="8930" y="17860"/>
                </a:lnTo>
                <a:lnTo>
                  <a:pt x="0" y="35719"/>
                </a:lnTo>
                <a:lnTo>
                  <a:pt x="0" y="44649"/>
                </a:lnTo>
                <a:lnTo>
                  <a:pt x="8930" y="53578"/>
                </a:lnTo>
                <a:lnTo>
                  <a:pt x="35719" y="53578"/>
                </a:lnTo>
                <a:lnTo>
                  <a:pt x="62508" y="53578"/>
                </a:lnTo>
                <a:lnTo>
                  <a:pt x="98227" y="35719"/>
                </a:lnTo>
                <a:lnTo>
                  <a:pt x="133945" y="26789"/>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206133" y="1384102"/>
            <a:ext cx="125016" cy="98227"/>
          </a:xfrm>
          <a:custGeom>
            <a:avLst/>
            <a:gdLst/>
            <a:ahLst/>
            <a:cxnLst/>
            <a:rect l="0" t="0" r="0" b="0"/>
            <a:pathLst>
              <a:path w="125016" h="98227">
                <a:moveTo>
                  <a:pt x="44648" y="17859"/>
                </a:moveTo>
                <a:lnTo>
                  <a:pt x="44648" y="17859"/>
                </a:lnTo>
                <a:lnTo>
                  <a:pt x="35719" y="26788"/>
                </a:lnTo>
                <a:lnTo>
                  <a:pt x="35719" y="35718"/>
                </a:lnTo>
                <a:lnTo>
                  <a:pt x="35719" y="53577"/>
                </a:lnTo>
                <a:lnTo>
                  <a:pt x="44648" y="71437"/>
                </a:lnTo>
                <a:lnTo>
                  <a:pt x="44648" y="80367"/>
                </a:lnTo>
                <a:lnTo>
                  <a:pt x="53578" y="89296"/>
                </a:lnTo>
                <a:lnTo>
                  <a:pt x="62508" y="98226"/>
                </a:lnTo>
                <a:lnTo>
                  <a:pt x="80367" y="89296"/>
                </a:lnTo>
                <a:lnTo>
                  <a:pt x="98226" y="80367"/>
                </a:lnTo>
                <a:lnTo>
                  <a:pt x="116086" y="71437"/>
                </a:lnTo>
                <a:lnTo>
                  <a:pt x="125015" y="53577"/>
                </a:lnTo>
                <a:lnTo>
                  <a:pt x="125015" y="35718"/>
                </a:lnTo>
                <a:lnTo>
                  <a:pt x="125015" y="26788"/>
                </a:lnTo>
                <a:lnTo>
                  <a:pt x="107156" y="8929"/>
                </a:lnTo>
                <a:lnTo>
                  <a:pt x="89297" y="0"/>
                </a:lnTo>
                <a:lnTo>
                  <a:pt x="62508" y="0"/>
                </a:lnTo>
                <a:lnTo>
                  <a:pt x="26789" y="0"/>
                </a:lnTo>
                <a:lnTo>
                  <a:pt x="8930" y="8929"/>
                </a:lnTo>
                <a:lnTo>
                  <a:pt x="0" y="17859"/>
                </a:lnTo>
                <a:lnTo>
                  <a:pt x="0" y="17859"/>
                </a:lnTo>
                <a:lnTo>
                  <a:pt x="17859" y="26788"/>
                </a:lnTo>
                <a:lnTo>
                  <a:pt x="35719" y="26788"/>
                </a:lnTo>
                <a:lnTo>
                  <a:pt x="35719" y="267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84727" y="1339453"/>
            <a:ext cx="89297" cy="80368"/>
          </a:xfrm>
          <a:custGeom>
            <a:avLst/>
            <a:gdLst/>
            <a:ahLst/>
            <a:cxnLst/>
            <a:rect l="0" t="0" r="0" b="0"/>
            <a:pathLst>
              <a:path w="89297" h="80368">
                <a:moveTo>
                  <a:pt x="17859" y="0"/>
                </a:moveTo>
                <a:lnTo>
                  <a:pt x="17859" y="0"/>
                </a:lnTo>
                <a:lnTo>
                  <a:pt x="17859" y="8930"/>
                </a:lnTo>
                <a:lnTo>
                  <a:pt x="17859" y="17860"/>
                </a:lnTo>
                <a:lnTo>
                  <a:pt x="17859" y="26789"/>
                </a:lnTo>
                <a:lnTo>
                  <a:pt x="17859" y="44649"/>
                </a:lnTo>
                <a:lnTo>
                  <a:pt x="17859" y="53578"/>
                </a:lnTo>
                <a:lnTo>
                  <a:pt x="17859" y="71437"/>
                </a:lnTo>
                <a:lnTo>
                  <a:pt x="26789" y="80367"/>
                </a:lnTo>
                <a:lnTo>
                  <a:pt x="35718" y="80367"/>
                </a:lnTo>
                <a:lnTo>
                  <a:pt x="44648" y="80367"/>
                </a:lnTo>
                <a:lnTo>
                  <a:pt x="62507" y="80367"/>
                </a:lnTo>
                <a:lnTo>
                  <a:pt x="71437" y="71437"/>
                </a:lnTo>
                <a:lnTo>
                  <a:pt x="80367" y="53578"/>
                </a:lnTo>
                <a:lnTo>
                  <a:pt x="89296" y="44649"/>
                </a:lnTo>
                <a:lnTo>
                  <a:pt x="89296" y="26789"/>
                </a:lnTo>
                <a:lnTo>
                  <a:pt x="89296" y="8930"/>
                </a:lnTo>
                <a:lnTo>
                  <a:pt x="80367" y="0"/>
                </a:lnTo>
                <a:lnTo>
                  <a:pt x="62507" y="0"/>
                </a:lnTo>
                <a:lnTo>
                  <a:pt x="35718" y="0"/>
                </a:lnTo>
                <a:lnTo>
                  <a:pt x="26789" y="8930"/>
                </a:lnTo>
                <a:lnTo>
                  <a:pt x="8929" y="26789"/>
                </a:lnTo>
                <a:lnTo>
                  <a:pt x="0" y="35719"/>
                </a:lnTo>
                <a:lnTo>
                  <a:pt x="8929" y="53578"/>
                </a:lnTo>
                <a:lnTo>
                  <a:pt x="17859" y="62508"/>
                </a:lnTo>
                <a:lnTo>
                  <a:pt x="35718" y="62508"/>
                </a:lnTo>
                <a:lnTo>
                  <a:pt x="62507" y="53578"/>
                </a:lnTo>
                <a:lnTo>
                  <a:pt x="80367" y="44649"/>
                </a:lnTo>
                <a:lnTo>
                  <a:pt x="8036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518672" y="1268016"/>
            <a:ext cx="98227" cy="80368"/>
          </a:xfrm>
          <a:custGeom>
            <a:avLst/>
            <a:gdLst/>
            <a:ahLst/>
            <a:cxnLst/>
            <a:rect l="0" t="0" r="0" b="0"/>
            <a:pathLst>
              <a:path w="98227" h="80368">
                <a:moveTo>
                  <a:pt x="26789" y="0"/>
                </a:moveTo>
                <a:lnTo>
                  <a:pt x="26789" y="0"/>
                </a:lnTo>
                <a:lnTo>
                  <a:pt x="17859" y="0"/>
                </a:lnTo>
                <a:lnTo>
                  <a:pt x="17859" y="8929"/>
                </a:lnTo>
                <a:lnTo>
                  <a:pt x="17859" y="17859"/>
                </a:lnTo>
                <a:lnTo>
                  <a:pt x="17859" y="26789"/>
                </a:lnTo>
                <a:lnTo>
                  <a:pt x="17859" y="44648"/>
                </a:lnTo>
                <a:lnTo>
                  <a:pt x="26789" y="53578"/>
                </a:lnTo>
                <a:lnTo>
                  <a:pt x="35719" y="71437"/>
                </a:lnTo>
                <a:lnTo>
                  <a:pt x="53578" y="71437"/>
                </a:lnTo>
                <a:lnTo>
                  <a:pt x="71437" y="80367"/>
                </a:lnTo>
                <a:lnTo>
                  <a:pt x="80367" y="80367"/>
                </a:lnTo>
                <a:lnTo>
                  <a:pt x="98226" y="71437"/>
                </a:lnTo>
                <a:lnTo>
                  <a:pt x="98226" y="62507"/>
                </a:lnTo>
                <a:lnTo>
                  <a:pt x="98226" y="53578"/>
                </a:lnTo>
                <a:lnTo>
                  <a:pt x="89297" y="35718"/>
                </a:lnTo>
                <a:lnTo>
                  <a:pt x="71437" y="17859"/>
                </a:lnTo>
                <a:lnTo>
                  <a:pt x="53578" y="8929"/>
                </a:lnTo>
                <a:lnTo>
                  <a:pt x="35719" y="0"/>
                </a:lnTo>
                <a:lnTo>
                  <a:pt x="17859" y="0"/>
                </a:lnTo>
                <a:lnTo>
                  <a:pt x="0" y="0"/>
                </a:lnTo>
                <a:lnTo>
                  <a:pt x="0" y="8929"/>
                </a:lnTo>
                <a:lnTo>
                  <a:pt x="8930" y="8929"/>
                </a:lnTo>
                <a:lnTo>
                  <a:pt x="26789" y="17859"/>
                </a:lnTo>
                <a:lnTo>
                  <a:pt x="2678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670477" y="1321594"/>
            <a:ext cx="26790" cy="8930"/>
          </a:xfrm>
          <a:custGeom>
            <a:avLst/>
            <a:gdLst/>
            <a:ahLst/>
            <a:cxnLst/>
            <a:rect l="0" t="0" r="0" b="0"/>
            <a:pathLst>
              <a:path w="26790" h="8930">
                <a:moveTo>
                  <a:pt x="17859" y="8929"/>
                </a:moveTo>
                <a:lnTo>
                  <a:pt x="17859" y="8929"/>
                </a:lnTo>
                <a:lnTo>
                  <a:pt x="8929" y="8929"/>
                </a:lnTo>
                <a:lnTo>
                  <a:pt x="8929" y="8929"/>
                </a:lnTo>
                <a:lnTo>
                  <a:pt x="0" y="8929"/>
                </a:lnTo>
                <a:lnTo>
                  <a:pt x="0" y="8929"/>
                </a:lnTo>
                <a:lnTo>
                  <a:pt x="8929" y="8929"/>
                </a:lnTo>
                <a:lnTo>
                  <a:pt x="8929" y="8929"/>
                </a:lnTo>
                <a:lnTo>
                  <a:pt x="17859" y="0"/>
                </a:lnTo>
                <a:lnTo>
                  <a:pt x="26789" y="0"/>
                </a:lnTo>
                <a:lnTo>
                  <a:pt x="2678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13352" y="1169789"/>
            <a:ext cx="464344" cy="62509"/>
          </a:xfrm>
          <a:custGeom>
            <a:avLst/>
            <a:gdLst/>
            <a:ahLst/>
            <a:cxnLst/>
            <a:rect l="0" t="0" r="0" b="0"/>
            <a:pathLst>
              <a:path w="464344" h="62509">
                <a:moveTo>
                  <a:pt x="0" y="62508"/>
                </a:moveTo>
                <a:lnTo>
                  <a:pt x="0" y="62508"/>
                </a:lnTo>
                <a:lnTo>
                  <a:pt x="0" y="62508"/>
                </a:lnTo>
                <a:lnTo>
                  <a:pt x="0" y="62508"/>
                </a:lnTo>
                <a:lnTo>
                  <a:pt x="0" y="62508"/>
                </a:lnTo>
                <a:lnTo>
                  <a:pt x="0" y="62508"/>
                </a:lnTo>
                <a:lnTo>
                  <a:pt x="0" y="62508"/>
                </a:lnTo>
                <a:lnTo>
                  <a:pt x="0" y="62508"/>
                </a:lnTo>
                <a:lnTo>
                  <a:pt x="0" y="62508"/>
                </a:lnTo>
                <a:lnTo>
                  <a:pt x="0" y="62508"/>
                </a:lnTo>
                <a:lnTo>
                  <a:pt x="8929" y="62508"/>
                </a:lnTo>
                <a:lnTo>
                  <a:pt x="17859" y="62508"/>
                </a:lnTo>
                <a:lnTo>
                  <a:pt x="44648" y="62508"/>
                </a:lnTo>
                <a:lnTo>
                  <a:pt x="80367" y="62508"/>
                </a:lnTo>
                <a:lnTo>
                  <a:pt x="125015" y="53578"/>
                </a:lnTo>
                <a:lnTo>
                  <a:pt x="187523" y="44648"/>
                </a:lnTo>
                <a:lnTo>
                  <a:pt x="250031" y="35719"/>
                </a:lnTo>
                <a:lnTo>
                  <a:pt x="321468" y="17859"/>
                </a:lnTo>
                <a:lnTo>
                  <a:pt x="375046" y="8930"/>
                </a:lnTo>
                <a:lnTo>
                  <a:pt x="419695" y="0"/>
                </a:lnTo>
                <a:lnTo>
                  <a:pt x="446484" y="0"/>
                </a:lnTo>
                <a:lnTo>
                  <a:pt x="455414" y="0"/>
                </a:lnTo>
                <a:lnTo>
                  <a:pt x="464343" y="0"/>
                </a:lnTo>
                <a:lnTo>
                  <a:pt x="455414" y="8930"/>
                </a:lnTo>
                <a:lnTo>
                  <a:pt x="446484" y="8930"/>
                </a:lnTo>
                <a:lnTo>
                  <a:pt x="446484" y="8930"/>
                </a:lnTo>
                <a:lnTo>
                  <a:pt x="44648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197328" y="1089422"/>
            <a:ext cx="196454" cy="142876"/>
          </a:xfrm>
          <a:custGeom>
            <a:avLst/>
            <a:gdLst/>
            <a:ahLst/>
            <a:cxnLst/>
            <a:rect l="0" t="0" r="0" b="0"/>
            <a:pathLst>
              <a:path w="196454" h="142876">
                <a:moveTo>
                  <a:pt x="53578" y="0"/>
                </a:moveTo>
                <a:lnTo>
                  <a:pt x="53578" y="0"/>
                </a:lnTo>
                <a:lnTo>
                  <a:pt x="44649" y="0"/>
                </a:lnTo>
                <a:lnTo>
                  <a:pt x="35719" y="0"/>
                </a:lnTo>
                <a:lnTo>
                  <a:pt x="26789" y="0"/>
                </a:lnTo>
                <a:lnTo>
                  <a:pt x="17860" y="0"/>
                </a:lnTo>
                <a:lnTo>
                  <a:pt x="8930" y="8929"/>
                </a:lnTo>
                <a:lnTo>
                  <a:pt x="0" y="17859"/>
                </a:lnTo>
                <a:lnTo>
                  <a:pt x="0" y="26789"/>
                </a:lnTo>
                <a:lnTo>
                  <a:pt x="0" y="35719"/>
                </a:lnTo>
                <a:lnTo>
                  <a:pt x="17860" y="35719"/>
                </a:lnTo>
                <a:lnTo>
                  <a:pt x="44649" y="35719"/>
                </a:lnTo>
                <a:lnTo>
                  <a:pt x="80367" y="35719"/>
                </a:lnTo>
                <a:lnTo>
                  <a:pt x="116086" y="35719"/>
                </a:lnTo>
                <a:lnTo>
                  <a:pt x="151805" y="35719"/>
                </a:lnTo>
                <a:lnTo>
                  <a:pt x="178594" y="44648"/>
                </a:lnTo>
                <a:lnTo>
                  <a:pt x="196453" y="53578"/>
                </a:lnTo>
                <a:lnTo>
                  <a:pt x="196453" y="71437"/>
                </a:lnTo>
                <a:lnTo>
                  <a:pt x="187524" y="80367"/>
                </a:lnTo>
                <a:lnTo>
                  <a:pt x="160735" y="98226"/>
                </a:lnTo>
                <a:lnTo>
                  <a:pt x="133945" y="116086"/>
                </a:lnTo>
                <a:lnTo>
                  <a:pt x="98227" y="133945"/>
                </a:lnTo>
                <a:lnTo>
                  <a:pt x="80367" y="142875"/>
                </a:lnTo>
                <a:lnTo>
                  <a:pt x="71438" y="133945"/>
                </a:lnTo>
                <a:lnTo>
                  <a:pt x="7143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5795367" y="1750219"/>
            <a:ext cx="187525" cy="205383"/>
          </a:xfrm>
          <a:custGeom>
            <a:avLst/>
            <a:gdLst/>
            <a:ahLst/>
            <a:cxnLst/>
            <a:rect l="0" t="0" r="0" b="0"/>
            <a:pathLst>
              <a:path w="187525" h="205383">
                <a:moveTo>
                  <a:pt x="0" y="0"/>
                </a:moveTo>
                <a:lnTo>
                  <a:pt x="0" y="8929"/>
                </a:lnTo>
                <a:lnTo>
                  <a:pt x="0" y="17859"/>
                </a:lnTo>
                <a:lnTo>
                  <a:pt x="8930" y="26789"/>
                </a:lnTo>
                <a:lnTo>
                  <a:pt x="8930" y="44648"/>
                </a:lnTo>
                <a:lnTo>
                  <a:pt x="17860" y="53578"/>
                </a:lnTo>
                <a:lnTo>
                  <a:pt x="26789" y="71437"/>
                </a:lnTo>
                <a:lnTo>
                  <a:pt x="35719" y="89296"/>
                </a:lnTo>
                <a:lnTo>
                  <a:pt x="44649" y="107156"/>
                </a:lnTo>
                <a:lnTo>
                  <a:pt x="44649" y="125015"/>
                </a:lnTo>
                <a:lnTo>
                  <a:pt x="53578" y="133945"/>
                </a:lnTo>
                <a:lnTo>
                  <a:pt x="53578" y="142875"/>
                </a:lnTo>
                <a:lnTo>
                  <a:pt x="62508" y="151804"/>
                </a:lnTo>
                <a:lnTo>
                  <a:pt x="62508" y="151804"/>
                </a:lnTo>
                <a:lnTo>
                  <a:pt x="71438" y="142875"/>
                </a:lnTo>
                <a:lnTo>
                  <a:pt x="71438" y="125015"/>
                </a:lnTo>
                <a:lnTo>
                  <a:pt x="89297" y="98226"/>
                </a:lnTo>
                <a:lnTo>
                  <a:pt x="98227" y="71437"/>
                </a:lnTo>
                <a:lnTo>
                  <a:pt x="116086" y="53578"/>
                </a:lnTo>
                <a:lnTo>
                  <a:pt x="142875" y="35718"/>
                </a:lnTo>
                <a:lnTo>
                  <a:pt x="160735" y="35718"/>
                </a:lnTo>
                <a:lnTo>
                  <a:pt x="178594" y="44648"/>
                </a:lnTo>
                <a:lnTo>
                  <a:pt x="178594" y="62507"/>
                </a:lnTo>
                <a:lnTo>
                  <a:pt x="187524" y="89296"/>
                </a:lnTo>
                <a:lnTo>
                  <a:pt x="178594" y="116085"/>
                </a:lnTo>
                <a:lnTo>
                  <a:pt x="160735" y="151804"/>
                </a:lnTo>
                <a:lnTo>
                  <a:pt x="142875" y="178593"/>
                </a:lnTo>
                <a:lnTo>
                  <a:pt x="125016" y="196453"/>
                </a:lnTo>
                <a:lnTo>
                  <a:pt x="116086" y="205382"/>
                </a:lnTo>
                <a:lnTo>
                  <a:pt x="107156" y="196453"/>
                </a:lnTo>
                <a:lnTo>
                  <a:pt x="107156" y="178593"/>
                </a:lnTo>
                <a:lnTo>
                  <a:pt x="107156" y="151804"/>
                </a:lnTo>
                <a:lnTo>
                  <a:pt x="10715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009680" y="1687711"/>
            <a:ext cx="125016" cy="205384"/>
          </a:xfrm>
          <a:custGeom>
            <a:avLst/>
            <a:gdLst/>
            <a:ahLst/>
            <a:cxnLst/>
            <a:rect l="0" t="0" r="0" b="0"/>
            <a:pathLst>
              <a:path w="125016" h="205384">
                <a:moveTo>
                  <a:pt x="8929" y="8929"/>
                </a:moveTo>
                <a:lnTo>
                  <a:pt x="8929" y="8929"/>
                </a:lnTo>
                <a:lnTo>
                  <a:pt x="8929" y="0"/>
                </a:lnTo>
                <a:lnTo>
                  <a:pt x="0" y="0"/>
                </a:lnTo>
                <a:lnTo>
                  <a:pt x="8929" y="8929"/>
                </a:lnTo>
                <a:lnTo>
                  <a:pt x="8929" y="26789"/>
                </a:lnTo>
                <a:lnTo>
                  <a:pt x="17859" y="44648"/>
                </a:lnTo>
                <a:lnTo>
                  <a:pt x="35718" y="71437"/>
                </a:lnTo>
                <a:lnTo>
                  <a:pt x="44648" y="107156"/>
                </a:lnTo>
                <a:lnTo>
                  <a:pt x="62508" y="133945"/>
                </a:lnTo>
                <a:lnTo>
                  <a:pt x="71437" y="160734"/>
                </a:lnTo>
                <a:lnTo>
                  <a:pt x="80367" y="187523"/>
                </a:lnTo>
                <a:lnTo>
                  <a:pt x="89297" y="205383"/>
                </a:lnTo>
                <a:lnTo>
                  <a:pt x="98226" y="205383"/>
                </a:lnTo>
                <a:lnTo>
                  <a:pt x="107156" y="196453"/>
                </a:lnTo>
                <a:lnTo>
                  <a:pt x="116086" y="169664"/>
                </a:lnTo>
                <a:lnTo>
                  <a:pt x="116086" y="142875"/>
                </a:lnTo>
                <a:lnTo>
                  <a:pt x="125015" y="98226"/>
                </a:lnTo>
                <a:lnTo>
                  <a:pt x="12501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125766" y="1714500"/>
            <a:ext cx="98227" cy="133946"/>
          </a:xfrm>
          <a:custGeom>
            <a:avLst/>
            <a:gdLst/>
            <a:ahLst/>
            <a:cxnLst/>
            <a:rect l="0" t="0" r="0" b="0"/>
            <a:pathLst>
              <a:path w="98227" h="133946">
                <a:moveTo>
                  <a:pt x="35718" y="0"/>
                </a:moveTo>
                <a:lnTo>
                  <a:pt x="26789" y="8929"/>
                </a:lnTo>
                <a:lnTo>
                  <a:pt x="26789" y="17859"/>
                </a:lnTo>
                <a:lnTo>
                  <a:pt x="17859" y="44648"/>
                </a:lnTo>
                <a:lnTo>
                  <a:pt x="8929" y="71437"/>
                </a:lnTo>
                <a:lnTo>
                  <a:pt x="8929" y="98226"/>
                </a:lnTo>
                <a:lnTo>
                  <a:pt x="8929" y="116086"/>
                </a:lnTo>
                <a:lnTo>
                  <a:pt x="17859" y="133945"/>
                </a:lnTo>
                <a:lnTo>
                  <a:pt x="26789" y="133945"/>
                </a:lnTo>
                <a:lnTo>
                  <a:pt x="44648" y="133945"/>
                </a:lnTo>
                <a:lnTo>
                  <a:pt x="53578" y="125015"/>
                </a:lnTo>
                <a:lnTo>
                  <a:pt x="80367" y="107156"/>
                </a:lnTo>
                <a:lnTo>
                  <a:pt x="89297" y="80367"/>
                </a:lnTo>
                <a:lnTo>
                  <a:pt x="98226" y="53578"/>
                </a:lnTo>
                <a:lnTo>
                  <a:pt x="98226" y="26789"/>
                </a:lnTo>
                <a:lnTo>
                  <a:pt x="89297" y="8929"/>
                </a:lnTo>
                <a:lnTo>
                  <a:pt x="71437" y="0"/>
                </a:lnTo>
                <a:lnTo>
                  <a:pt x="44648" y="17859"/>
                </a:lnTo>
                <a:lnTo>
                  <a:pt x="26789" y="35719"/>
                </a:lnTo>
                <a:lnTo>
                  <a:pt x="8929" y="71437"/>
                </a:lnTo>
                <a:lnTo>
                  <a:pt x="0" y="98226"/>
                </a:lnTo>
                <a:lnTo>
                  <a:pt x="0" y="116086"/>
                </a:lnTo>
                <a:lnTo>
                  <a:pt x="17859" y="125015"/>
                </a:lnTo>
                <a:lnTo>
                  <a:pt x="35718" y="133945"/>
                </a:lnTo>
                <a:lnTo>
                  <a:pt x="53578" y="125015"/>
                </a:lnTo>
                <a:lnTo>
                  <a:pt x="71437" y="107156"/>
                </a:lnTo>
                <a:lnTo>
                  <a:pt x="7143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259711" y="1625203"/>
            <a:ext cx="133946" cy="133946"/>
          </a:xfrm>
          <a:custGeom>
            <a:avLst/>
            <a:gdLst/>
            <a:ahLst/>
            <a:cxnLst/>
            <a:rect l="0" t="0" r="0" b="0"/>
            <a:pathLst>
              <a:path w="133946" h="133946">
                <a:moveTo>
                  <a:pt x="44648" y="0"/>
                </a:moveTo>
                <a:lnTo>
                  <a:pt x="44648" y="8930"/>
                </a:lnTo>
                <a:lnTo>
                  <a:pt x="35719" y="17859"/>
                </a:lnTo>
                <a:lnTo>
                  <a:pt x="26789" y="26789"/>
                </a:lnTo>
                <a:lnTo>
                  <a:pt x="17859" y="53578"/>
                </a:lnTo>
                <a:lnTo>
                  <a:pt x="8930" y="71437"/>
                </a:lnTo>
                <a:lnTo>
                  <a:pt x="0" y="98226"/>
                </a:lnTo>
                <a:lnTo>
                  <a:pt x="0" y="116086"/>
                </a:lnTo>
                <a:lnTo>
                  <a:pt x="8930" y="133945"/>
                </a:lnTo>
                <a:lnTo>
                  <a:pt x="17859" y="133945"/>
                </a:lnTo>
                <a:lnTo>
                  <a:pt x="35719" y="133945"/>
                </a:lnTo>
                <a:lnTo>
                  <a:pt x="62508" y="125016"/>
                </a:lnTo>
                <a:lnTo>
                  <a:pt x="80367" y="116086"/>
                </a:lnTo>
                <a:lnTo>
                  <a:pt x="107156" y="98226"/>
                </a:lnTo>
                <a:lnTo>
                  <a:pt x="125016" y="8036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375797" y="1598414"/>
            <a:ext cx="44649" cy="142876"/>
          </a:xfrm>
          <a:custGeom>
            <a:avLst/>
            <a:gdLst/>
            <a:ahLst/>
            <a:cxnLst/>
            <a:rect l="0" t="0" r="0" b="0"/>
            <a:pathLst>
              <a:path w="44649" h="142876">
                <a:moveTo>
                  <a:pt x="0" y="0"/>
                </a:moveTo>
                <a:lnTo>
                  <a:pt x="0" y="0"/>
                </a:lnTo>
                <a:lnTo>
                  <a:pt x="8930" y="8930"/>
                </a:lnTo>
                <a:lnTo>
                  <a:pt x="8930" y="8930"/>
                </a:lnTo>
                <a:lnTo>
                  <a:pt x="17859" y="26789"/>
                </a:lnTo>
                <a:lnTo>
                  <a:pt x="17859" y="35719"/>
                </a:lnTo>
                <a:lnTo>
                  <a:pt x="26789" y="62508"/>
                </a:lnTo>
                <a:lnTo>
                  <a:pt x="26789" y="80367"/>
                </a:lnTo>
                <a:lnTo>
                  <a:pt x="26789" y="98226"/>
                </a:lnTo>
                <a:lnTo>
                  <a:pt x="35719" y="116086"/>
                </a:lnTo>
                <a:lnTo>
                  <a:pt x="35719" y="133945"/>
                </a:lnTo>
                <a:lnTo>
                  <a:pt x="35719" y="142875"/>
                </a:lnTo>
                <a:lnTo>
                  <a:pt x="35719" y="133945"/>
                </a:lnTo>
                <a:lnTo>
                  <a:pt x="44648" y="116086"/>
                </a:lnTo>
                <a:lnTo>
                  <a:pt x="4464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438305" y="1589484"/>
            <a:ext cx="80368" cy="98228"/>
          </a:xfrm>
          <a:custGeom>
            <a:avLst/>
            <a:gdLst/>
            <a:ahLst/>
            <a:cxnLst/>
            <a:rect l="0" t="0" r="0" b="0"/>
            <a:pathLst>
              <a:path w="80368" h="98228">
                <a:moveTo>
                  <a:pt x="17859" y="0"/>
                </a:moveTo>
                <a:lnTo>
                  <a:pt x="17859" y="8930"/>
                </a:lnTo>
                <a:lnTo>
                  <a:pt x="17859" y="17860"/>
                </a:lnTo>
                <a:lnTo>
                  <a:pt x="8929" y="35719"/>
                </a:lnTo>
                <a:lnTo>
                  <a:pt x="8929" y="53578"/>
                </a:lnTo>
                <a:lnTo>
                  <a:pt x="0" y="71438"/>
                </a:lnTo>
                <a:lnTo>
                  <a:pt x="0" y="89297"/>
                </a:lnTo>
                <a:lnTo>
                  <a:pt x="8929" y="98227"/>
                </a:lnTo>
                <a:lnTo>
                  <a:pt x="26789" y="98227"/>
                </a:lnTo>
                <a:lnTo>
                  <a:pt x="35718" y="89297"/>
                </a:lnTo>
                <a:lnTo>
                  <a:pt x="62508" y="80367"/>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6" name="Freeform 9215"/>
          <p:cNvSpPr/>
          <p:nvPr/>
        </p:nvSpPr>
        <p:spPr bwMode="auto">
          <a:xfrm>
            <a:off x="6545461" y="1526976"/>
            <a:ext cx="187524" cy="133947"/>
          </a:xfrm>
          <a:custGeom>
            <a:avLst/>
            <a:gdLst/>
            <a:ahLst/>
            <a:cxnLst/>
            <a:rect l="0" t="0" r="0" b="0"/>
            <a:pathLst>
              <a:path w="187524" h="133947">
                <a:moveTo>
                  <a:pt x="71437" y="8930"/>
                </a:moveTo>
                <a:lnTo>
                  <a:pt x="62508" y="8930"/>
                </a:lnTo>
                <a:lnTo>
                  <a:pt x="44648" y="8930"/>
                </a:lnTo>
                <a:lnTo>
                  <a:pt x="35719" y="8930"/>
                </a:lnTo>
                <a:lnTo>
                  <a:pt x="17859" y="17860"/>
                </a:lnTo>
                <a:lnTo>
                  <a:pt x="8930" y="26789"/>
                </a:lnTo>
                <a:lnTo>
                  <a:pt x="0" y="53578"/>
                </a:lnTo>
                <a:lnTo>
                  <a:pt x="0" y="71438"/>
                </a:lnTo>
                <a:lnTo>
                  <a:pt x="8930" y="98227"/>
                </a:lnTo>
                <a:lnTo>
                  <a:pt x="17859" y="116086"/>
                </a:lnTo>
                <a:lnTo>
                  <a:pt x="26789" y="125016"/>
                </a:lnTo>
                <a:lnTo>
                  <a:pt x="44648" y="133946"/>
                </a:lnTo>
                <a:lnTo>
                  <a:pt x="71437" y="125016"/>
                </a:lnTo>
                <a:lnTo>
                  <a:pt x="89297" y="125016"/>
                </a:lnTo>
                <a:lnTo>
                  <a:pt x="98227" y="107157"/>
                </a:lnTo>
                <a:lnTo>
                  <a:pt x="107156" y="80368"/>
                </a:lnTo>
                <a:lnTo>
                  <a:pt x="116086" y="62508"/>
                </a:lnTo>
                <a:lnTo>
                  <a:pt x="116086" y="35719"/>
                </a:lnTo>
                <a:lnTo>
                  <a:pt x="107156" y="17860"/>
                </a:lnTo>
                <a:lnTo>
                  <a:pt x="107156" y="8930"/>
                </a:lnTo>
                <a:lnTo>
                  <a:pt x="98227" y="0"/>
                </a:lnTo>
                <a:lnTo>
                  <a:pt x="98227" y="8930"/>
                </a:lnTo>
                <a:lnTo>
                  <a:pt x="98227" y="26789"/>
                </a:lnTo>
                <a:lnTo>
                  <a:pt x="98227" y="44649"/>
                </a:lnTo>
                <a:lnTo>
                  <a:pt x="107156" y="62508"/>
                </a:lnTo>
                <a:lnTo>
                  <a:pt x="116086" y="80368"/>
                </a:lnTo>
                <a:lnTo>
                  <a:pt x="133945" y="98227"/>
                </a:lnTo>
                <a:lnTo>
                  <a:pt x="142875" y="107157"/>
                </a:lnTo>
                <a:lnTo>
                  <a:pt x="160734" y="116086"/>
                </a:lnTo>
                <a:lnTo>
                  <a:pt x="169664" y="107157"/>
                </a:lnTo>
                <a:lnTo>
                  <a:pt x="178594" y="98227"/>
                </a:lnTo>
                <a:lnTo>
                  <a:pt x="187523" y="71438"/>
                </a:lnTo>
                <a:lnTo>
                  <a:pt x="187523"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7" name="Freeform 9216"/>
          <p:cNvSpPr/>
          <p:nvPr/>
        </p:nvSpPr>
        <p:spPr bwMode="auto">
          <a:xfrm>
            <a:off x="6724055" y="1384102"/>
            <a:ext cx="142876" cy="223243"/>
          </a:xfrm>
          <a:custGeom>
            <a:avLst/>
            <a:gdLst/>
            <a:ahLst/>
            <a:cxnLst/>
            <a:rect l="0" t="0" r="0" b="0"/>
            <a:pathLst>
              <a:path w="142876" h="223243">
                <a:moveTo>
                  <a:pt x="53578" y="89296"/>
                </a:moveTo>
                <a:lnTo>
                  <a:pt x="44648" y="98226"/>
                </a:lnTo>
                <a:lnTo>
                  <a:pt x="35718" y="98226"/>
                </a:lnTo>
                <a:lnTo>
                  <a:pt x="26789" y="116085"/>
                </a:lnTo>
                <a:lnTo>
                  <a:pt x="17859" y="133945"/>
                </a:lnTo>
                <a:lnTo>
                  <a:pt x="8929" y="160734"/>
                </a:lnTo>
                <a:lnTo>
                  <a:pt x="0" y="178593"/>
                </a:lnTo>
                <a:lnTo>
                  <a:pt x="0" y="196452"/>
                </a:lnTo>
                <a:lnTo>
                  <a:pt x="0" y="214312"/>
                </a:lnTo>
                <a:lnTo>
                  <a:pt x="8929" y="223242"/>
                </a:lnTo>
                <a:lnTo>
                  <a:pt x="17859" y="223242"/>
                </a:lnTo>
                <a:lnTo>
                  <a:pt x="35718" y="223242"/>
                </a:lnTo>
                <a:lnTo>
                  <a:pt x="44648" y="205382"/>
                </a:lnTo>
                <a:lnTo>
                  <a:pt x="62508" y="196452"/>
                </a:lnTo>
                <a:lnTo>
                  <a:pt x="80367" y="169663"/>
                </a:lnTo>
                <a:lnTo>
                  <a:pt x="89297" y="151804"/>
                </a:lnTo>
                <a:lnTo>
                  <a:pt x="98226" y="116085"/>
                </a:lnTo>
                <a:lnTo>
                  <a:pt x="98226" y="89296"/>
                </a:lnTo>
                <a:lnTo>
                  <a:pt x="98226" y="53577"/>
                </a:lnTo>
                <a:lnTo>
                  <a:pt x="89297" y="26788"/>
                </a:lnTo>
                <a:lnTo>
                  <a:pt x="89297" y="8929"/>
                </a:lnTo>
                <a:lnTo>
                  <a:pt x="71437" y="0"/>
                </a:lnTo>
                <a:lnTo>
                  <a:pt x="62508" y="0"/>
                </a:lnTo>
                <a:lnTo>
                  <a:pt x="53578" y="8929"/>
                </a:lnTo>
                <a:lnTo>
                  <a:pt x="44648" y="26788"/>
                </a:lnTo>
                <a:lnTo>
                  <a:pt x="44648" y="53577"/>
                </a:lnTo>
                <a:lnTo>
                  <a:pt x="44648" y="80367"/>
                </a:lnTo>
                <a:lnTo>
                  <a:pt x="53578" y="116085"/>
                </a:lnTo>
                <a:lnTo>
                  <a:pt x="62508" y="133945"/>
                </a:lnTo>
                <a:lnTo>
                  <a:pt x="80367" y="160734"/>
                </a:lnTo>
                <a:lnTo>
                  <a:pt x="98226" y="169663"/>
                </a:lnTo>
                <a:lnTo>
                  <a:pt x="116086" y="178593"/>
                </a:lnTo>
                <a:lnTo>
                  <a:pt x="133945" y="187523"/>
                </a:lnTo>
                <a:lnTo>
                  <a:pt x="142875" y="178593"/>
                </a:lnTo>
                <a:lnTo>
                  <a:pt x="14287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9" name="Freeform 9218"/>
          <p:cNvSpPr/>
          <p:nvPr/>
        </p:nvSpPr>
        <p:spPr bwMode="auto">
          <a:xfrm>
            <a:off x="6866930" y="1366242"/>
            <a:ext cx="232173" cy="205384"/>
          </a:xfrm>
          <a:custGeom>
            <a:avLst/>
            <a:gdLst/>
            <a:ahLst/>
            <a:cxnLst/>
            <a:rect l="0" t="0" r="0" b="0"/>
            <a:pathLst>
              <a:path w="232173" h="205384">
                <a:moveTo>
                  <a:pt x="44648" y="71437"/>
                </a:moveTo>
                <a:lnTo>
                  <a:pt x="44648" y="71437"/>
                </a:lnTo>
                <a:lnTo>
                  <a:pt x="35718" y="71437"/>
                </a:lnTo>
                <a:lnTo>
                  <a:pt x="35718" y="71437"/>
                </a:lnTo>
                <a:lnTo>
                  <a:pt x="26789" y="80367"/>
                </a:lnTo>
                <a:lnTo>
                  <a:pt x="17859" y="98227"/>
                </a:lnTo>
                <a:lnTo>
                  <a:pt x="8929" y="125016"/>
                </a:lnTo>
                <a:lnTo>
                  <a:pt x="0" y="142875"/>
                </a:lnTo>
                <a:lnTo>
                  <a:pt x="0" y="169664"/>
                </a:lnTo>
                <a:lnTo>
                  <a:pt x="8929" y="187523"/>
                </a:lnTo>
                <a:lnTo>
                  <a:pt x="8929" y="196453"/>
                </a:lnTo>
                <a:lnTo>
                  <a:pt x="17859" y="205383"/>
                </a:lnTo>
                <a:lnTo>
                  <a:pt x="26789" y="205383"/>
                </a:lnTo>
                <a:lnTo>
                  <a:pt x="35718" y="196453"/>
                </a:lnTo>
                <a:lnTo>
                  <a:pt x="44648" y="178594"/>
                </a:lnTo>
                <a:lnTo>
                  <a:pt x="53578" y="160734"/>
                </a:lnTo>
                <a:lnTo>
                  <a:pt x="62508" y="133945"/>
                </a:lnTo>
                <a:lnTo>
                  <a:pt x="71437" y="107156"/>
                </a:lnTo>
                <a:lnTo>
                  <a:pt x="80367" y="80367"/>
                </a:lnTo>
                <a:lnTo>
                  <a:pt x="80367" y="44648"/>
                </a:lnTo>
                <a:lnTo>
                  <a:pt x="80367" y="17860"/>
                </a:lnTo>
                <a:lnTo>
                  <a:pt x="80367" y="0"/>
                </a:lnTo>
                <a:lnTo>
                  <a:pt x="71437" y="0"/>
                </a:lnTo>
                <a:lnTo>
                  <a:pt x="62508" y="0"/>
                </a:lnTo>
                <a:lnTo>
                  <a:pt x="62508" y="0"/>
                </a:lnTo>
                <a:lnTo>
                  <a:pt x="53578" y="17860"/>
                </a:lnTo>
                <a:lnTo>
                  <a:pt x="53578" y="44648"/>
                </a:lnTo>
                <a:lnTo>
                  <a:pt x="44648" y="62508"/>
                </a:lnTo>
                <a:lnTo>
                  <a:pt x="44648" y="89297"/>
                </a:lnTo>
                <a:lnTo>
                  <a:pt x="53578" y="116086"/>
                </a:lnTo>
                <a:lnTo>
                  <a:pt x="62508" y="133945"/>
                </a:lnTo>
                <a:lnTo>
                  <a:pt x="71437" y="151805"/>
                </a:lnTo>
                <a:lnTo>
                  <a:pt x="80367" y="169664"/>
                </a:lnTo>
                <a:lnTo>
                  <a:pt x="98226" y="169664"/>
                </a:lnTo>
                <a:lnTo>
                  <a:pt x="107156" y="169664"/>
                </a:lnTo>
                <a:lnTo>
                  <a:pt x="116086" y="160734"/>
                </a:lnTo>
                <a:lnTo>
                  <a:pt x="125015" y="142875"/>
                </a:lnTo>
                <a:lnTo>
                  <a:pt x="133945" y="125016"/>
                </a:lnTo>
                <a:lnTo>
                  <a:pt x="142875" y="116086"/>
                </a:lnTo>
                <a:lnTo>
                  <a:pt x="142875" y="98227"/>
                </a:lnTo>
                <a:lnTo>
                  <a:pt x="151804" y="89297"/>
                </a:lnTo>
                <a:lnTo>
                  <a:pt x="151804" y="89297"/>
                </a:lnTo>
                <a:lnTo>
                  <a:pt x="142875" y="98227"/>
                </a:lnTo>
                <a:lnTo>
                  <a:pt x="142875" y="107156"/>
                </a:lnTo>
                <a:lnTo>
                  <a:pt x="133945" y="125016"/>
                </a:lnTo>
                <a:lnTo>
                  <a:pt x="133945" y="142875"/>
                </a:lnTo>
                <a:lnTo>
                  <a:pt x="133945" y="151805"/>
                </a:lnTo>
                <a:lnTo>
                  <a:pt x="133945" y="169664"/>
                </a:lnTo>
                <a:lnTo>
                  <a:pt x="133945" y="169664"/>
                </a:lnTo>
                <a:lnTo>
                  <a:pt x="133945" y="169664"/>
                </a:lnTo>
                <a:lnTo>
                  <a:pt x="142875" y="169664"/>
                </a:lnTo>
                <a:lnTo>
                  <a:pt x="151804" y="151805"/>
                </a:lnTo>
                <a:lnTo>
                  <a:pt x="169664" y="133945"/>
                </a:lnTo>
                <a:lnTo>
                  <a:pt x="178593" y="116086"/>
                </a:lnTo>
                <a:lnTo>
                  <a:pt x="187523" y="89297"/>
                </a:lnTo>
                <a:lnTo>
                  <a:pt x="196453" y="80367"/>
                </a:lnTo>
                <a:lnTo>
                  <a:pt x="196453" y="71437"/>
                </a:lnTo>
                <a:lnTo>
                  <a:pt x="205383" y="71437"/>
                </a:lnTo>
                <a:lnTo>
                  <a:pt x="214312" y="71437"/>
                </a:lnTo>
                <a:lnTo>
                  <a:pt x="232172" y="80367"/>
                </a:lnTo>
                <a:lnTo>
                  <a:pt x="232172"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3" name="Freeform 9222"/>
          <p:cNvSpPr/>
          <p:nvPr/>
        </p:nvSpPr>
        <p:spPr bwMode="auto">
          <a:xfrm>
            <a:off x="8411765" y="830461"/>
            <a:ext cx="44649" cy="160735"/>
          </a:xfrm>
          <a:custGeom>
            <a:avLst/>
            <a:gdLst/>
            <a:ahLst/>
            <a:cxnLst/>
            <a:rect l="0" t="0" r="0" b="0"/>
            <a:pathLst>
              <a:path w="44649" h="160735">
                <a:moveTo>
                  <a:pt x="17859" y="0"/>
                </a:moveTo>
                <a:lnTo>
                  <a:pt x="17859" y="0"/>
                </a:lnTo>
                <a:lnTo>
                  <a:pt x="8930" y="0"/>
                </a:lnTo>
                <a:lnTo>
                  <a:pt x="8930" y="8930"/>
                </a:lnTo>
                <a:lnTo>
                  <a:pt x="8930" y="8930"/>
                </a:lnTo>
                <a:lnTo>
                  <a:pt x="8930" y="17859"/>
                </a:lnTo>
                <a:lnTo>
                  <a:pt x="8930" y="26789"/>
                </a:lnTo>
                <a:lnTo>
                  <a:pt x="8930" y="35719"/>
                </a:lnTo>
                <a:lnTo>
                  <a:pt x="0" y="53578"/>
                </a:lnTo>
                <a:lnTo>
                  <a:pt x="0" y="80367"/>
                </a:lnTo>
                <a:lnTo>
                  <a:pt x="0" y="107156"/>
                </a:lnTo>
                <a:lnTo>
                  <a:pt x="0" y="125015"/>
                </a:lnTo>
                <a:lnTo>
                  <a:pt x="0" y="142875"/>
                </a:lnTo>
                <a:lnTo>
                  <a:pt x="0" y="151805"/>
                </a:lnTo>
                <a:lnTo>
                  <a:pt x="8930" y="160734"/>
                </a:lnTo>
                <a:lnTo>
                  <a:pt x="17859" y="151805"/>
                </a:lnTo>
                <a:lnTo>
                  <a:pt x="26789" y="133945"/>
                </a:lnTo>
                <a:lnTo>
                  <a:pt x="26789" y="116086"/>
                </a:lnTo>
                <a:lnTo>
                  <a:pt x="26789" y="98226"/>
                </a:lnTo>
                <a:lnTo>
                  <a:pt x="26789" y="71437"/>
                </a:lnTo>
                <a:lnTo>
                  <a:pt x="35719" y="53578"/>
                </a:lnTo>
                <a:lnTo>
                  <a:pt x="26789" y="35719"/>
                </a:lnTo>
                <a:lnTo>
                  <a:pt x="26789" y="17859"/>
                </a:lnTo>
                <a:lnTo>
                  <a:pt x="17859" y="8930"/>
                </a:lnTo>
                <a:lnTo>
                  <a:pt x="17859" y="17859"/>
                </a:lnTo>
                <a:lnTo>
                  <a:pt x="8930" y="26789"/>
                </a:lnTo>
                <a:lnTo>
                  <a:pt x="8930" y="35719"/>
                </a:lnTo>
                <a:lnTo>
                  <a:pt x="8930" y="53578"/>
                </a:lnTo>
                <a:lnTo>
                  <a:pt x="17859" y="62508"/>
                </a:lnTo>
                <a:lnTo>
                  <a:pt x="17859" y="62508"/>
                </a:lnTo>
                <a:lnTo>
                  <a:pt x="35719" y="6250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4" name="Freeform 9223"/>
          <p:cNvSpPr/>
          <p:nvPr/>
        </p:nvSpPr>
        <p:spPr bwMode="auto">
          <a:xfrm>
            <a:off x="8474273" y="830461"/>
            <a:ext cx="35719" cy="133946"/>
          </a:xfrm>
          <a:custGeom>
            <a:avLst/>
            <a:gdLst/>
            <a:ahLst/>
            <a:cxnLst/>
            <a:rect l="0" t="0" r="0" b="0"/>
            <a:pathLst>
              <a:path w="35719" h="133946">
                <a:moveTo>
                  <a:pt x="8929" y="0"/>
                </a:moveTo>
                <a:lnTo>
                  <a:pt x="8929" y="8930"/>
                </a:lnTo>
                <a:lnTo>
                  <a:pt x="17859" y="17859"/>
                </a:lnTo>
                <a:lnTo>
                  <a:pt x="17859" y="35719"/>
                </a:lnTo>
                <a:lnTo>
                  <a:pt x="8929" y="62508"/>
                </a:lnTo>
                <a:lnTo>
                  <a:pt x="8929" y="80367"/>
                </a:lnTo>
                <a:lnTo>
                  <a:pt x="8929" y="107156"/>
                </a:lnTo>
                <a:lnTo>
                  <a:pt x="0" y="116086"/>
                </a:lnTo>
                <a:lnTo>
                  <a:pt x="8929" y="125015"/>
                </a:lnTo>
                <a:lnTo>
                  <a:pt x="8929" y="133945"/>
                </a:lnTo>
                <a:lnTo>
                  <a:pt x="17859" y="125015"/>
                </a:lnTo>
                <a:lnTo>
                  <a:pt x="26789" y="116086"/>
                </a:lnTo>
                <a:lnTo>
                  <a:pt x="35718" y="98226"/>
                </a:lnTo>
                <a:lnTo>
                  <a:pt x="35718" y="80367"/>
                </a:lnTo>
                <a:lnTo>
                  <a:pt x="35718" y="62508"/>
                </a:lnTo>
                <a:lnTo>
                  <a:pt x="35718" y="44648"/>
                </a:lnTo>
                <a:lnTo>
                  <a:pt x="26789" y="35719"/>
                </a:lnTo>
                <a:lnTo>
                  <a:pt x="17859" y="26789"/>
                </a:lnTo>
                <a:lnTo>
                  <a:pt x="17859" y="26789"/>
                </a:lnTo>
                <a:lnTo>
                  <a:pt x="8929" y="35719"/>
                </a:lnTo>
                <a:lnTo>
                  <a:pt x="0" y="35719"/>
                </a:lnTo>
                <a:lnTo>
                  <a:pt x="0" y="44648"/>
                </a:lnTo>
                <a:lnTo>
                  <a:pt x="0" y="53578"/>
                </a:lnTo>
                <a:lnTo>
                  <a:pt x="8929" y="62508"/>
                </a:lnTo>
                <a:lnTo>
                  <a:pt x="17859" y="62508"/>
                </a:lnTo>
                <a:lnTo>
                  <a:pt x="35718" y="53578"/>
                </a:lnTo>
                <a:lnTo>
                  <a:pt x="3571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5" name="Freeform 9224"/>
          <p:cNvSpPr/>
          <p:nvPr/>
        </p:nvSpPr>
        <p:spPr bwMode="auto">
          <a:xfrm>
            <a:off x="8518921" y="830461"/>
            <a:ext cx="80368" cy="142876"/>
          </a:xfrm>
          <a:custGeom>
            <a:avLst/>
            <a:gdLst/>
            <a:ahLst/>
            <a:cxnLst/>
            <a:rect l="0" t="0" r="0" b="0"/>
            <a:pathLst>
              <a:path w="80368" h="142876">
                <a:moveTo>
                  <a:pt x="26789" y="26789"/>
                </a:moveTo>
                <a:lnTo>
                  <a:pt x="26789" y="26789"/>
                </a:lnTo>
                <a:lnTo>
                  <a:pt x="26789" y="17859"/>
                </a:lnTo>
                <a:lnTo>
                  <a:pt x="26789" y="26789"/>
                </a:lnTo>
                <a:lnTo>
                  <a:pt x="26789" y="26789"/>
                </a:lnTo>
                <a:lnTo>
                  <a:pt x="17859" y="35719"/>
                </a:lnTo>
                <a:lnTo>
                  <a:pt x="17859" y="53578"/>
                </a:lnTo>
                <a:lnTo>
                  <a:pt x="8930" y="71437"/>
                </a:lnTo>
                <a:lnTo>
                  <a:pt x="8930" y="98226"/>
                </a:lnTo>
                <a:lnTo>
                  <a:pt x="0" y="116086"/>
                </a:lnTo>
                <a:lnTo>
                  <a:pt x="8930" y="133945"/>
                </a:lnTo>
                <a:lnTo>
                  <a:pt x="8930" y="142875"/>
                </a:lnTo>
                <a:lnTo>
                  <a:pt x="17859" y="142875"/>
                </a:lnTo>
                <a:lnTo>
                  <a:pt x="35719" y="142875"/>
                </a:lnTo>
                <a:lnTo>
                  <a:pt x="44649" y="133945"/>
                </a:lnTo>
                <a:lnTo>
                  <a:pt x="62508" y="107156"/>
                </a:lnTo>
                <a:lnTo>
                  <a:pt x="71438" y="89297"/>
                </a:lnTo>
                <a:lnTo>
                  <a:pt x="80367" y="62508"/>
                </a:lnTo>
                <a:lnTo>
                  <a:pt x="80367" y="44648"/>
                </a:lnTo>
                <a:lnTo>
                  <a:pt x="71438" y="17859"/>
                </a:lnTo>
                <a:lnTo>
                  <a:pt x="53578" y="0"/>
                </a:lnTo>
                <a:lnTo>
                  <a:pt x="44649" y="0"/>
                </a:lnTo>
                <a:lnTo>
                  <a:pt x="26789" y="8930"/>
                </a:lnTo>
                <a:lnTo>
                  <a:pt x="17859" y="17859"/>
                </a:lnTo>
                <a:lnTo>
                  <a:pt x="17859" y="35719"/>
                </a:lnTo>
                <a:lnTo>
                  <a:pt x="17859" y="44648"/>
                </a:lnTo>
                <a:lnTo>
                  <a:pt x="26789" y="53578"/>
                </a:lnTo>
                <a:lnTo>
                  <a:pt x="26789" y="71437"/>
                </a:lnTo>
                <a:lnTo>
                  <a:pt x="44649" y="71437"/>
                </a:lnTo>
                <a:lnTo>
                  <a:pt x="53578" y="62508"/>
                </a:lnTo>
                <a:lnTo>
                  <a:pt x="5357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6" name="Freeform 9225"/>
          <p:cNvSpPr/>
          <p:nvPr/>
        </p:nvSpPr>
        <p:spPr bwMode="auto">
          <a:xfrm>
            <a:off x="8286749" y="830461"/>
            <a:ext cx="62509" cy="125016"/>
          </a:xfrm>
          <a:custGeom>
            <a:avLst/>
            <a:gdLst/>
            <a:ahLst/>
            <a:cxnLst/>
            <a:rect l="0" t="0" r="0" b="0"/>
            <a:pathLst>
              <a:path w="62509" h="125016">
                <a:moveTo>
                  <a:pt x="17860" y="26789"/>
                </a:moveTo>
                <a:lnTo>
                  <a:pt x="17860" y="26789"/>
                </a:lnTo>
                <a:lnTo>
                  <a:pt x="17860" y="26789"/>
                </a:lnTo>
                <a:lnTo>
                  <a:pt x="17860" y="17859"/>
                </a:lnTo>
                <a:lnTo>
                  <a:pt x="17860" y="17859"/>
                </a:lnTo>
                <a:lnTo>
                  <a:pt x="17860" y="17859"/>
                </a:lnTo>
                <a:lnTo>
                  <a:pt x="17860" y="17859"/>
                </a:lnTo>
                <a:lnTo>
                  <a:pt x="8930" y="17859"/>
                </a:lnTo>
                <a:lnTo>
                  <a:pt x="0" y="26789"/>
                </a:lnTo>
                <a:lnTo>
                  <a:pt x="0" y="44648"/>
                </a:lnTo>
                <a:lnTo>
                  <a:pt x="0" y="62508"/>
                </a:lnTo>
                <a:lnTo>
                  <a:pt x="0" y="80367"/>
                </a:lnTo>
                <a:lnTo>
                  <a:pt x="0" y="98226"/>
                </a:lnTo>
                <a:lnTo>
                  <a:pt x="0" y="116086"/>
                </a:lnTo>
                <a:lnTo>
                  <a:pt x="8930" y="125015"/>
                </a:lnTo>
                <a:lnTo>
                  <a:pt x="17860" y="125015"/>
                </a:lnTo>
                <a:lnTo>
                  <a:pt x="26789" y="125015"/>
                </a:lnTo>
                <a:lnTo>
                  <a:pt x="44649" y="116086"/>
                </a:lnTo>
                <a:lnTo>
                  <a:pt x="53578" y="98226"/>
                </a:lnTo>
                <a:lnTo>
                  <a:pt x="62508" y="80367"/>
                </a:lnTo>
                <a:lnTo>
                  <a:pt x="62508" y="62508"/>
                </a:lnTo>
                <a:lnTo>
                  <a:pt x="62508" y="44648"/>
                </a:lnTo>
                <a:lnTo>
                  <a:pt x="62508" y="26789"/>
                </a:lnTo>
                <a:lnTo>
                  <a:pt x="53578" y="17859"/>
                </a:lnTo>
                <a:lnTo>
                  <a:pt x="44649" y="8930"/>
                </a:lnTo>
                <a:lnTo>
                  <a:pt x="35719" y="8930"/>
                </a:lnTo>
                <a:lnTo>
                  <a:pt x="26789" y="17859"/>
                </a:lnTo>
                <a:lnTo>
                  <a:pt x="26789" y="17859"/>
                </a:lnTo>
                <a:lnTo>
                  <a:pt x="26789" y="26789"/>
                </a:lnTo>
                <a:lnTo>
                  <a:pt x="17860" y="26789"/>
                </a:lnTo>
                <a:lnTo>
                  <a:pt x="26789"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7" name="Freeform 9226"/>
          <p:cNvSpPr/>
          <p:nvPr/>
        </p:nvSpPr>
        <p:spPr bwMode="auto">
          <a:xfrm>
            <a:off x="8090297" y="357187"/>
            <a:ext cx="321469" cy="178595"/>
          </a:xfrm>
          <a:custGeom>
            <a:avLst/>
            <a:gdLst/>
            <a:ahLst/>
            <a:cxnLst/>
            <a:rect l="0" t="0" r="0" b="0"/>
            <a:pathLst>
              <a:path w="321469" h="178595">
                <a:moveTo>
                  <a:pt x="107155" y="53579"/>
                </a:moveTo>
                <a:lnTo>
                  <a:pt x="98226" y="53579"/>
                </a:lnTo>
                <a:lnTo>
                  <a:pt x="98226" y="53579"/>
                </a:lnTo>
                <a:lnTo>
                  <a:pt x="98226" y="53579"/>
                </a:lnTo>
                <a:lnTo>
                  <a:pt x="98226" y="53579"/>
                </a:lnTo>
                <a:lnTo>
                  <a:pt x="98226" y="62508"/>
                </a:lnTo>
                <a:lnTo>
                  <a:pt x="107155" y="71438"/>
                </a:lnTo>
                <a:lnTo>
                  <a:pt x="116085" y="89297"/>
                </a:lnTo>
                <a:lnTo>
                  <a:pt x="116085" y="107157"/>
                </a:lnTo>
                <a:lnTo>
                  <a:pt x="116085" y="133946"/>
                </a:lnTo>
                <a:lnTo>
                  <a:pt x="125015" y="151805"/>
                </a:lnTo>
                <a:lnTo>
                  <a:pt x="133944" y="160735"/>
                </a:lnTo>
                <a:lnTo>
                  <a:pt x="133944" y="169665"/>
                </a:lnTo>
                <a:lnTo>
                  <a:pt x="125015" y="169665"/>
                </a:lnTo>
                <a:lnTo>
                  <a:pt x="116085" y="160735"/>
                </a:lnTo>
                <a:lnTo>
                  <a:pt x="98226" y="160735"/>
                </a:lnTo>
                <a:lnTo>
                  <a:pt x="80367" y="151805"/>
                </a:lnTo>
                <a:lnTo>
                  <a:pt x="53578" y="133946"/>
                </a:lnTo>
                <a:lnTo>
                  <a:pt x="35719" y="125016"/>
                </a:lnTo>
                <a:lnTo>
                  <a:pt x="17859" y="107157"/>
                </a:lnTo>
                <a:lnTo>
                  <a:pt x="8930" y="89297"/>
                </a:lnTo>
                <a:lnTo>
                  <a:pt x="0" y="80368"/>
                </a:lnTo>
                <a:lnTo>
                  <a:pt x="0" y="71438"/>
                </a:lnTo>
                <a:lnTo>
                  <a:pt x="0" y="53579"/>
                </a:lnTo>
                <a:lnTo>
                  <a:pt x="0" y="53579"/>
                </a:lnTo>
                <a:lnTo>
                  <a:pt x="17859" y="44649"/>
                </a:lnTo>
                <a:lnTo>
                  <a:pt x="44648" y="35719"/>
                </a:lnTo>
                <a:lnTo>
                  <a:pt x="80367" y="26790"/>
                </a:lnTo>
                <a:lnTo>
                  <a:pt x="125015" y="17860"/>
                </a:lnTo>
                <a:lnTo>
                  <a:pt x="169663" y="8930"/>
                </a:lnTo>
                <a:lnTo>
                  <a:pt x="205382" y="0"/>
                </a:lnTo>
                <a:lnTo>
                  <a:pt x="241101" y="0"/>
                </a:lnTo>
                <a:lnTo>
                  <a:pt x="250030" y="8930"/>
                </a:lnTo>
                <a:lnTo>
                  <a:pt x="241101" y="17860"/>
                </a:lnTo>
                <a:lnTo>
                  <a:pt x="223241" y="35719"/>
                </a:lnTo>
                <a:lnTo>
                  <a:pt x="187523" y="53579"/>
                </a:lnTo>
                <a:lnTo>
                  <a:pt x="151804" y="71438"/>
                </a:lnTo>
                <a:lnTo>
                  <a:pt x="107155" y="89297"/>
                </a:lnTo>
                <a:lnTo>
                  <a:pt x="80367" y="98227"/>
                </a:lnTo>
                <a:lnTo>
                  <a:pt x="71437" y="107157"/>
                </a:lnTo>
                <a:lnTo>
                  <a:pt x="80367" y="107157"/>
                </a:lnTo>
                <a:lnTo>
                  <a:pt x="107155" y="98227"/>
                </a:lnTo>
                <a:lnTo>
                  <a:pt x="151804" y="89297"/>
                </a:lnTo>
                <a:lnTo>
                  <a:pt x="196452" y="80368"/>
                </a:lnTo>
                <a:lnTo>
                  <a:pt x="241101" y="71438"/>
                </a:lnTo>
                <a:lnTo>
                  <a:pt x="276819" y="71438"/>
                </a:lnTo>
                <a:lnTo>
                  <a:pt x="303608" y="62508"/>
                </a:lnTo>
                <a:lnTo>
                  <a:pt x="321468" y="71438"/>
                </a:lnTo>
                <a:lnTo>
                  <a:pt x="312538" y="80368"/>
                </a:lnTo>
                <a:lnTo>
                  <a:pt x="294679" y="98227"/>
                </a:lnTo>
                <a:lnTo>
                  <a:pt x="267890" y="125016"/>
                </a:lnTo>
                <a:lnTo>
                  <a:pt x="223241" y="142875"/>
                </a:lnTo>
                <a:lnTo>
                  <a:pt x="169663" y="160735"/>
                </a:lnTo>
                <a:lnTo>
                  <a:pt x="125015" y="169665"/>
                </a:lnTo>
                <a:lnTo>
                  <a:pt x="98226" y="178594"/>
                </a:lnTo>
                <a:lnTo>
                  <a:pt x="98226" y="178594"/>
                </a:lnTo>
                <a:lnTo>
                  <a:pt x="116085" y="169665"/>
                </a:lnTo>
                <a:lnTo>
                  <a:pt x="142874" y="151805"/>
                </a:lnTo>
                <a:lnTo>
                  <a:pt x="178593" y="133946"/>
                </a:lnTo>
                <a:lnTo>
                  <a:pt x="214312" y="116086"/>
                </a:lnTo>
                <a:lnTo>
                  <a:pt x="214312"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8" name="Freeform 9227"/>
          <p:cNvSpPr/>
          <p:nvPr/>
        </p:nvSpPr>
        <p:spPr bwMode="auto">
          <a:xfrm>
            <a:off x="8393905" y="312539"/>
            <a:ext cx="35720" cy="160735"/>
          </a:xfrm>
          <a:custGeom>
            <a:avLst/>
            <a:gdLst/>
            <a:ahLst/>
            <a:cxnLst/>
            <a:rect l="0" t="0" r="0" b="0"/>
            <a:pathLst>
              <a:path w="35720" h="160735">
                <a:moveTo>
                  <a:pt x="8930" y="8930"/>
                </a:moveTo>
                <a:lnTo>
                  <a:pt x="8930" y="8930"/>
                </a:lnTo>
                <a:lnTo>
                  <a:pt x="8930" y="0"/>
                </a:lnTo>
                <a:lnTo>
                  <a:pt x="8930" y="8930"/>
                </a:lnTo>
                <a:lnTo>
                  <a:pt x="0" y="8930"/>
                </a:lnTo>
                <a:lnTo>
                  <a:pt x="0" y="17859"/>
                </a:lnTo>
                <a:lnTo>
                  <a:pt x="0" y="35719"/>
                </a:lnTo>
                <a:lnTo>
                  <a:pt x="0" y="53578"/>
                </a:lnTo>
                <a:lnTo>
                  <a:pt x="8930" y="71438"/>
                </a:lnTo>
                <a:lnTo>
                  <a:pt x="8930" y="98227"/>
                </a:lnTo>
                <a:lnTo>
                  <a:pt x="17860" y="125016"/>
                </a:lnTo>
                <a:lnTo>
                  <a:pt x="17860" y="142875"/>
                </a:lnTo>
                <a:lnTo>
                  <a:pt x="26790" y="151805"/>
                </a:lnTo>
                <a:lnTo>
                  <a:pt x="26790" y="160734"/>
                </a:lnTo>
                <a:lnTo>
                  <a:pt x="26790" y="160734"/>
                </a:lnTo>
                <a:lnTo>
                  <a:pt x="35719" y="151805"/>
                </a:lnTo>
                <a:lnTo>
                  <a:pt x="3571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9" name="Freeform 9228"/>
          <p:cNvSpPr/>
          <p:nvPr/>
        </p:nvSpPr>
        <p:spPr bwMode="auto">
          <a:xfrm>
            <a:off x="8438554" y="366117"/>
            <a:ext cx="44649" cy="71439"/>
          </a:xfrm>
          <a:custGeom>
            <a:avLst/>
            <a:gdLst/>
            <a:ahLst/>
            <a:cxnLst/>
            <a:rect l="0" t="0" r="0" b="0"/>
            <a:pathLst>
              <a:path w="44649" h="71439">
                <a:moveTo>
                  <a:pt x="8930" y="8930"/>
                </a:moveTo>
                <a:lnTo>
                  <a:pt x="8930" y="17860"/>
                </a:lnTo>
                <a:lnTo>
                  <a:pt x="0" y="26789"/>
                </a:lnTo>
                <a:lnTo>
                  <a:pt x="0" y="35719"/>
                </a:lnTo>
                <a:lnTo>
                  <a:pt x="0" y="53578"/>
                </a:lnTo>
                <a:lnTo>
                  <a:pt x="0" y="62508"/>
                </a:lnTo>
                <a:lnTo>
                  <a:pt x="0" y="71438"/>
                </a:lnTo>
                <a:lnTo>
                  <a:pt x="8930" y="71438"/>
                </a:lnTo>
                <a:lnTo>
                  <a:pt x="17859" y="71438"/>
                </a:lnTo>
                <a:lnTo>
                  <a:pt x="26789" y="62508"/>
                </a:lnTo>
                <a:lnTo>
                  <a:pt x="26789" y="53578"/>
                </a:lnTo>
                <a:lnTo>
                  <a:pt x="35719" y="44649"/>
                </a:lnTo>
                <a:lnTo>
                  <a:pt x="44648" y="26789"/>
                </a:lnTo>
                <a:lnTo>
                  <a:pt x="44648" y="17860"/>
                </a:lnTo>
                <a:lnTo>
                  <a:pt x="35719" y="0"/>
                </a:lnTo>
                <a:lnTo>
                  <a:pt x="35719" y="0"/>
                </a:lnTo>
                <a:lnTo>
                  <a:pt x="26789" y="0"/>
                </a:lnTo>
                <a:lnTo>
                  <a:pt x="8930" y="0"/>
                </a:lnTo>
                <a:lnTo>
                  <a:pt x="8930" y="8930"/>
                </a:lnTo>
                <a:lnTo>
                  <a:pt x="0" y="17860"/>
                </a:lnTo>
                <a:lnTo>
                  <a:pt x="0" y="2678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0" name="Freeform 9229"/>
          <p:cNvSpPr/>
          <p:nvPr/>
        </p:nvSpPr>
        <p:spPr bwMode="auto">
          <a:xfrm>
            <a:off x="8492132" y="339328"/>
            <a:ext cx="26790" cy="80368"/>
          </a:xfrm>
          <a:custGeom>
            <a:avLst/>
            <a:gdLst/>
            <a:ahLst/>
            <a:cxnLst/>
            <a:rect l="0" t="0" r="0" b="0"/>
            <a:pathLst>
              <a:path w="26790" h="80368">
                <a:moveTo>
                  <a:pt x="0" y="0"/>
                </a:moveTo>
                <a:lnTo>
                  <a:pt x="0" y="0"/>
                </a:lnTo>
                <a:lnTo>
                  <a:pt x="0" y="8930"/>
                </a:lnTo>
                <a:lnTo>
                  <a:pt x="0" y="26789"/>
                </a:lnTo>
                <a:lnTo>
                  <a:pt x="0" y="35719"/>
                </a:lnTo>
                <a:lnTo>
                  <a:pt x="0" y="53578"/>
                </a:lnTo>
                <a:lnTo>
                  <a:pt x="0" y="62508"/>
                </a:lnTo>
                <a:lnTo>
                  <a:pt x="8930" y="71438"/>
                </a:lnTo>
                <a:lnTo>
                  <a:pt x="8930" y="80367"/>
                </a:lnTo>
                <a:lnTo>
                  <a:pt x="17859" y="80367"/>
                </a:lnTo>
                <a:lnTo>
                  <a:pt x="26789" y="71438"/>
                </a:lnTo>
                <a:lnTo>
                  <a:pt x="26789" y="62508"/>
                </a:lnTo>
                <a:lnTo>
                  <a:pt x="2678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1" name="Freeform 9230"/>
          <p:cNvSpPr/>
          <p:nvPr/>
        </p:nvSpPr>
        <p:spPr bwMode="auto">
          <a:xfrm>
            <a:off x="8518921" y="294680"/>
            <a:ext cx="17860" cy="133946"/>
          </a:xfrm>
          <a:custGeom>
            <a:avLst/>
            <a:gdLst/>
            <a:ahLst/>
            <a:cxnLst/>
            <a:rect l="0" t="0" r="0" b="0"/>
            <a:pathLst>
              <a:path w="17860" h="133946">
                <a:moveTo>
                  <a:pt x="8930" y="0"/>
                </a:moveTo>
                <a:lnTo>
                  <a:pt x="8930" y="0"/>
                </a:lnTo>
                <a:lnTo>
                  <a:pt x="8930" y="8929"/>
                </a:lnTo>
                <a:lnTo>
                  <a:pt x="0" y="17859"/>
                </a:lnTo>
                <a:lnTo>
                  <a:pt x="8930" y="26789"/>
                </a:lnTo>
                <a:lnTo>
                  <a:pt x="8930" y="44648"/>
                </a:lnTo>
                <a:lnTo>
                  <a:pt x="8930" y="62507"/>
                </a:lnTo>
                <a:lnTo>
                  <a:pt x="17859" y="80367"/>
                </a:lnTo>
                <a:lnTo>
                  <a:pt x="17859" y="98226"/>
                </a:lnTo>
                <a:lnTo>
                  <a:pt x="17859" y="116086"/>
                </a:lnTo>
                <a:lnTo>
                  <a:pt x="17859" y="125015"/>
                </a:lnTo>
                <a:lnTo>
                  <a:pt x="8930" y="133945"/>
                </a:lnTo>
                <a:lnTo>
                  <a:pt x="8930" y="133945"/>
                </a:lnTo>
                <a:lnTo>
                  <a:pt x="8930" y="125015"/>
                </a:lnTo>
                <a:lnTo>
                  <a:pt x="17859" y="116086"/>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2" name="Freeform 9231"/>
          <p:cNvSpPr/>
          <p:nvPr/>
        </p:nvSpPr>
        <p:spPr bwMode="auto">
          <a:xfrm>
            <a:off x="8545710" y="285750"/>
            <a:ext cx="89298" cy="62509"/>
          </a:xfrm>
          <a:custGeom>
            <a:avLst/>
            <a:gdLst/>
            <a:ahLst/>
            <a:cxnLst/>
            <a:rect l="0" t="0" r="0" b="0"/>
            <a:pathLst>
              <a:path w="89298" h="62509">
                <a:moveTo>
                  <a:pt x="0" y="0"/>
                </a:moveTo>
                <a:lnTo>
                  <a:pt x="0" y="0"/>
                </a:lnTo>
                <a:lnTo>
                  <a:pt x="0" y="0"/>
                </a:lnTo>
                <a:lnTo>
                  <a:pt x="0" y="0"/>
                </a:lnTo>
                <a:lnTo>
                  <a:pt x="0" y="8930"/>
                </a:lnTo>
                <a:lnTo>
                  <a:pt x="0" y="17859"/>
                </a:lnTo>
                <a:lnTo>
                  <a:pt x="0" y="35719"/>
                </a:lnTo>
                <a:lnTo>
                  <a:pt x="8930" y="44648"/>
                </a:lnTo>
                <a:lnTo>
                  <a:pt x="17860" y="53578"/>
                </a:lnTo>
                <a:lnTo>
                  <a:pt x="35719" y="62508"/>
                </a:lnTo>
                <a:lnTo>
                  <a:pt x="53578" y="62508"/>
                </a:lnTo>
                <a:lnTo>
                  <a:pt x="71438" y="62508"/>
                </a:lnTo>
                <a:lnTo>
                  <a:pt x="80367" y="62508"/>
                </a:lnTo>
                <a:lnTo>
                  <a:pt x="89297" y="53578"/>
                </a:lnTo>
                <a:lnTo>
                  <a:pt x="8929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3" name="Freeform 9232"/>
          <p:cNvSpPr/>
          <p:nvPr/>
        </p:nvSpPr>
        <p:spPr bwMode="auto">
          <a:xfrm>
            <a:off x="8152805" y="571500"/>
            <a:ext cx="107156" cy="125017"/>
          </a:xfrm>
          <a:custGeom>
            <a:avLst/>
            <a:gdLst/>
            <a:ahLst/>
            <a:cxnLst/>
            <a:rect l="0" t="0" r="0" b="0"/>
            <a:pathLst>
              <a:path w="107156" h="125017">
                <a:moveTo>
                  <a:pt x="44647" y="44648"/>
                </a:moveTo>
                <a:lnTo>
                  <a:pt x="35718" y="44648"/>
                </a:lnTo>
                <a:lnTo>
                  <a:pt x="35718" y="44648"/>
                </a:lnTo>
                <a:lnTo>
                  <a:pt x="26789" y="44648"/>
                </a:lnTo>
                <a:lnTo>
                  <a:pt x="17859" y="44648"/>
                </a:lnTo>
                <a:lnTo>
                  <a:pt x="8929" y="53578"/>
                </a:lnTo>
                <a:lnTo>
                  <a:pt x="8929" y="71438"/>
                </a:lnTo>
                <a:lnTo>
                  <a:pt x="0" y="80367"/>
                </a:lnTo>
                <a:lnTo>
                  <a:pt x="0" y="98227"/>
                </a:lnTo>
                <a:lnTo>
                  <a:pt x="0" y="116086"/>
                </a:lnTo>
                <a:lnTo>
                  <a:pt x="17859" y="125016"/>
                </a:lnTo>
                <a:lnTo>
                  <a:pt x="26789" y="125016"/>
                </a:lnTo>
                <a:lnTo>
                  <a:pt x="53577" y="125016"/>
                </a:lnTo>
                <a:lnTo>
                  <a:pt x="71436" y="116086"/>
                </a:lnTo>
                <a:lnTo>
                  <a:pt x="89296" y="98227"/>
                </a:lnTo>
                <a:lnTo>
                  <a:pt x="98225" y="80367"/>
                </a:lnTo>
                <a:lnTo>
                  <a:pt x="107155" y="62508"/>
                </a:lnTo>
                <a:lnTo>
                  <a:pt x="98225" y="44648"/>
                </a:lnTo>
                <a:lnTo>
                  <a:pt x="89296" y="26789"/>
                </a:lnTo>
                <a:lnTo>
                  <a:pt x="71436" y="8930"/>
                </a:lnTo>
                <a:lnTo>
                  <a:pt x="53577" y="0"/>
                </a:lnTo>
                <a:lnTo>
                  <a:pt x="35718" y="0"/>
                </a:lnTo>
                <a:lnTo>
                  <a:pt x="26789" y="0"/>
                </a:lnTo>
                <a:lnTo>
                  <a:pt x="17859" y="0"/>
                </a:lnTo>
                <a:lnTo>
                  <a:pt x="17859" y="8930"/>
                </a:lnTo>
                <a:lnTo>
                  <a:pt x="26789" y="17859"/>
                </a:lnTo>
                <a:lnTo>
                  <a:pt x="35718" y="17859"/>
                </a:lnTo>
                <a:lnTo>
                  <a:pt x="53577" y="17859"/>
                </a:lnTo>
                <a:lnTo>
                  <a:pt x="71436" y="17859"/>
                </a:lnTo>
                <a:lnTo>
                  <a:pt x="98225" y="0"/>
                </a:lnTo>
                <a:lnTo>
                  <a:pt x="9822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4" name="Freeform 9233"/>
          <p:cNvSpPr/>
          <p:nvPr/>
        </p:nvSpPr>
        <p:spPr bwMode="auto">
          <a:xfrm>
            <a:off x="8340327" y="500062"/>
            <a:ext cx="26790" cy="178595"/>
          </a:xfrm>
          <a:custGeom>
            <a:avLst/>
            <a:gdLst/>
            <a:ahLst/>
            <a:cxnLst/>
            <a:rect l="0" t="0" r="0" b="0"/>
            <a:pathLst>
              <a:path w="26790" h="178595">
                <a:moveTo>
                  <a:pt x="17860" y="17860"/>
                </a:moveTo>
                <a:lnTo>
                  <a:pt x="17860" y="17860"/>
                </a:lnTo>
                <a:lnTo>
                  <a:pt x="17860" y="8930"/>
                </a:lnTo>
                <a:lnTo>
                  <a:pt x="17860" y="0"/>
                </a:lnTo>
                <a:lnTo>
                  <a:pt x="17860" y="0"/>
                </a:lnTo>
                <a:lnTo>
                  <a:pt x="17860" y="0"/>
                </a:lnTo>
                <a:lnTo>
                  <a:pt x="17860" y="0"/>
                </a:lnTo>
                <a:lnTo>
                  <a:pt x="8930" y="8930"/>
                </a:lnTo>
                <a:lnTo>
                  <a:pt x="8930" y="26790"/>
                </a:lnTo>
                <a:lnTo>
                  <a:pt x="0" y="53579"/>
                </a:lnTo>
                <a:lnTo>
                  <a:pt x="0" y="80368"/>
                </a:lnTo>
                <a:lnTo>
                  <a:pt x="0" y="107157"/>
                </a:lnTo>
                <a:lnTo>
                  <a:pt x="0" y="133946"/>
                </a:lnTo>
                <a:lnTo>
                  <a:pt x="8930" y="151805"/>
                </a:lnTo>
                <a:lnTo>
                  <a:pt x="8930" y="169665"/>
                </a:lnTo>
                <a:lnTo>
                  <a:pt x="17860" y="178594"/>
                </a:lnTo>
                <a:lnTo>
                  <a:pt x="26789" y="178594"/>
                </a:lnTo>
                <a:lnTo>
                  <a:pt x="26789" y="178594"/>
                </a:lnTo>
                <a:lnTo>
                  <a:pt x="26789" y="169665"/>
                </a:lnTo>
                <a:lnTo>
                  <a:pt x="17860" y="160735"/>
                </a:lnTo>
                <a:lnTo>
                  <a:pt x="1786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5" name="Freeform 9234"/>
          <p:cNvSpPr/>
          <p:nvPr/>
        </p:nvSpPr>
        <p:spPr bwMode="auto">
          <a:xfrm>
            <a:off x="8215312" y="535781"/>
            <a:ext cx="205384" cy="89298"/>
          </a:xfrm>
          <a:custGeom>
            <a:avLst/>
            <a:gdLst/>
            <a:ahLst/>
            <a:cxnLst/>
            <a:rect l="0" t="0" r="0" b="0"/>
            <a:pathLst>
              <a:path w="205384" h="89298">
                <a:moveTo>
                  <a:pt x="0" y="89297"/>
                </a:moveTo>
                <a:lnTo>
                  <a:pt x="0" y="89297"/>
                </a:lnTo>
                <a:lnTo>
                  <a:pt x="8929" y="89297"/>
                </a:lnTo>
                <a:lnTo>
                  <a:pt x="17859" y="80367"/>
                </a:lnTo>
                <a:lnTo>
                  <a:pt x="44648" y="80367"/>
                </a:lnTo>
                <a:lnTo>
                  <a:pt x="80367" y="62508"/>
                </a:lnTo>
                <a:lnTo>
                  <a:pt x="125015" y="53578"/>
                </a:lnTo>
                <a:lnTo>
                  <a:pt x="160734" y="35719"/>
                </a:lnTo>
                <a:lnTo>
                  <a:pt x="178593" y="17860"/>
                </a:lnTo>
                <a:lnTo>
                  <a:pt x="196453" y="8930"/>
                </a:lnTo>
                <a:lnTo>
                  <a:pt x="205383" y="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6" name="Freeform 9235"/>
          <p:cNvSpPr/>
          <p:nvPr/>
        </p:nvSpPr>
        <p:spPr bwMode="auto">
          <a:xfrm>
            <a:off x="8411765" y="446484"/>
            <a:ext cx="35720" cy="241103"/>
          </a:xfrm>
          <a:custGeom>
            <a:avLst/>
            <a:gdLst/>
            <a:ahLst/>
            <a:cxnLst/>
            <a:rect l="0" t="0" r="0" b="0"/>
            <a:pathLst>
              <a:path w="35720" h="241103">
                <a:moveTo>
                  <a:pt x="35719" y="0"/>
                </a:moveTo>
                <a:lnTo>
                  <a:pt x="35719" y="0"/>
                </a:lnTo>
                <a:lnTo>
                  <a:pt x="35719" y="0"/>
                </a:lnTo>
                <a:lnTo>
                  <a:pt x="35719" y="0"/>
                </a:lnTo>
                <a:lnTo>
                  <a:pt x="26789" y="0"/>
                </a:lnTo>
                <a:lnTo>
                  <a:pt x="26789" y="0"/>
                </a:lnTo>
                <a:lnTo>
                  <a:pt x="17859" y="0"/>
                </a:lnTo>
                <a:lnTo>
                  <a:pt x="17859" y="8930"/>
                </a:lnTo>
                <a:lnTo>
                  <a:pt x="17859" y="26789"/>
                </a:lnTo>
                <a:lnTo>
                  <a:pt x="17859" y="44649"/>
                </a:lnTo>
                <a:lnTo>
                  <a:pt x="17859" y="71438"/>
                </a:lnTo>
                <a:lnTo>
                  <a:pt x="17859" y="98227"/>
                </a:lnTo>
                <a:lnTo>
                  <a:pt x="17859" y="125016"/>
                </a:lnTo>
                <a:lnTo>
                  <a:pt x="17859" y="151805"/>
                </a:lnTo>
                <a:lnTo>
                  <a:pt x="17859" y="178594"/>
                </a:lnTo>
                <a:lnTo>
                  <a:pt x="8930" y="205383"/>
                </a:lnTo>
                <a:lnTo>
                  <a:pt x="8930" y="223243"/>
                </a:lnTo>
                <a:lnTo>
                  <a:pt x="8930" y="232172"/>
                </a:lnTo>
                <a:lnTo>
                  <a:pt x="8930" y="241102"/>
                </a:lnTo>
                <a:lnTo>
                  <a:pt x="8930" y="232172"/>
                </a:lnTo>
                <a:lnTo>
                  <a:pt x="0" y="223243"/>
                </a:lnTo>
                <a:lnTo>
                  <a:pt x="0" y="196454"/>
                </a:lnTo>
                <a:lnTo>
                  <a:pt x="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7" name="Freeform 9236"/>
          <p:cNvSpPr/>
          <p:nvPr/>
        </p:nvSpPr>
        <p:spPr bwMode="auto">
          <a:xfrm>
            <a:off x="8393905" y="535781"/>
            <a:ext cx="44650" cy="53579"/>
          </a:xfrm>
          <a:custGeom>
            <a:avLst/>
            <a:gdLst/>
            <a:ahLst/>
            <a:cxnLst/>
            <a:rect l="0" t="0" r="0" b="0"/>
            <a:pathLst>
              <a:path w="44650" h="53579">
                <a:moveTo>
                  <a:pt x="0" y="53578"/>
                </a:moveTo>
                <a:lnTo>
                  <a:pt x="0" y="53578"/>
                </a:lnTo>
                <a:lnTo>
                  <a:pt x="0" y="53578"/>
                </a:lnTo>
                <a:lnTo>
                  <a:pt x="8930" y="44649"/>
                </a:lnTo>
                <a:lnTo>
                  <a:pt x="17860" y="35719"/>
                </a:lnTo>
                <a:lnTo>
                  <a:pt x="17860" y="26789"/>
                </a:lnTo>
                <a:lnTo>
                  <a:pt x="35719" y="17860"/>
                </a:lnTo>
                <a:lnTo>
                  <a:pt x="35719" y="8930"/>
                </a:lnTo>
                <a:lnTo>
                  <a:pt x="44649" y="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8" name="Freeform 9237"/>
          <p:cNvSpPr/>
          <p:nvPr/>
        </p:nvSpPr>
        <p:spPr bwMode="auto">
          <a:xfrm>
            <a:off x="8456413" y="491133"/>
            <a:ext cx="26790" cy="116087"/>
          </a:xfrm>
          <a:custGeom>
            <a:avLst/>
            <a:gdLst/>
            <a:ahLst/>
            <a:cxnLst/>
            <a:rect l="0" t="0" r="0" b="0"/>
            <a:pathLst>
              <a:path w="26790" h="116087">
                <a:moveTo>
                  <a:pt x="26789" y="8929"/>
                </a:moveTo>
                <a:lnTo>
                  <a:pt x="17860" y="8929"/>
                </a:lnTo>
                <a:lnTo>
                  <a:pt x="17860" y="8929"/>
                </a:lnTo>
                <a:lnTo>
                  <a:pt x="17860" y="0"/>
                </a:lnTo>
                <a:lnTo>
                  <a:pt x="17860" y="0"/>
                </a:lnTo>
                <a:lnTo>
                  <a:pt x="17860" y="0"/>
                </a:lnTo>
                <a:lnTo>
                  <a:pt x="17860" y="0"/>
                </a:lnTo>
                <a:lnTo>
                  <a:pt x="17860" y="0"/>
                </a:lnTo>
                <a:lnTo>
                  <a:pt x="8930" y="0"/>
                </a:lnTo>
                <a:lnTo>
                  <a:pt x="8930" y="0"/>
                </a:lnTo>
                <a:lnTo>
                  <a:pt x="8930" y="8929"/>
                </a:lnTo>
                <a:lnTo>
                  <a:pt x="8930" y="8929"/>
                </a:lnTo>
                <a:lnTo>
                  <a:pt x="17860" y="17859"/>
                </a:lnTo>
                <a:lnTo>
                  <a:pt x="17860" y="26789"/>
                </a:lnTo>
                <a:lnTo>
                  <a:pt x="26789" y="35719"/>
                </a:lnTo>
                <a:lnTo>
                  <a:pt x="26789" y="53578"/>
                </a:lnTo>
                <a:lnTo>
                  <a:pt x="17860" y="71437"/>
                </a:lnTo>
                <a:lnTo>
                  <a:pt x="17860" y="89297"/>
                </a:lnTo>
                <a:lnTo>
                  <a:pt x="8930" y="98226"/>
                </a:lnTo>
                <a:lnTo>
                  <a:pt x="8930" y="116086"/>
                </a:lnTo>
                <a:lnTo>
                  <a:pt x="8930" y="116086"/>
                </a:lnTo>
                <a:lnTo>
                  <a:pt x="8930" y="116086"/>
                </a:lnTo>
                <a:lnTo>
                  <a:pt x="8930" y="107156"/>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9" name="Freeform 9238"/>
          <p:cNvSpPr/>
          <p:nvPr/>
        </p:nvSpPr>
        <p:spPr bwMode="auto">
          <a:xfrm>
            <a:off x="8474273" y="357187"/>
            <a:ext cx="89298" cy="232173"/>
          </a:xfrm>
          <a:custGeom>
            <a:avLst/>
            <a:gdLst/>
            <a:ahLst/>
            <a:cxnLst/>
            <a:rect l="0" t="0" r="0" b="0"/>
            <a:pathLst>
              <a:path w="89298" h="232173">
                <a:moveTo>
                  <a:pt x="17859" y="160735"/>
                </a:moveTo>
                <a:lnTo>
                  <a:pt x="8929" y="160735"/>
                </a:lnTo>
                <a:lnTo>
                  <a:pt x="8929" y="160735"/>
                </a:lnTo>
                <a:lnTo>
                  <a:pt x="0" y="160735"/>
                </a:lnTo>
                <a:lnTo>
                  <a:pt x="0" y="160735"/>
                </a:lnTo>
                <a:lnTo>
                  <a:pt x="0" y="160735"/>
                </a:lnTo>
                <a:lnTo>
                  <a:pt x="0" y="160735"/>
                </a:lnTo>
                <a:lnTo>
                  <a:pt x="8929" y="151805"/>
                </a:lnTo>
                <a:lnTo>
                  <a:pt x="17859" y="151805"/>
                </a:lnTo>
                <a:lnTo>
                  <a:pt x="26789" y="142875"/>
                </a:lnTo>
                <a:lnTo>
                  <a:pt x="35718" y="133946"/>
                </a:lnTo>
                <a:lnTo>
                  <a:pt x="35718" y="125016"/>
                </a:lnTo>
                <a:lnTo>
                  <a:pt x="35718" y="125016"/>
                </a:lnTo>
                <a:lnTo>
                  <a:pt x="35718" y="125016"/>
                </a:lnTo>
                <a:lnTo>
                  <a:pt x="35718" y="116086"/>
                </a:lnTo>
                <a:lnTo>
                  <a:pt x="35718" y="125016"/>
                </a:lnTo>
                <a:lnTo>
                  <a:pt x="26789" y="133946"/>
                </a:lnTo>
                <a:lnTo>
                  <a:pt x="26789" y="151805"/>
                </a:lnTo>
                <a:lnTo>
                  <a:pt x="17859" y="169665"/>
                </a:lnTo>
                <a:lnTo>
                  <a:pt x="8929" y="187524"/>
                </a:lnTo>
                <a:lnTo>
                  <a:pt x="8929" y="205383"/>
                </a:lnTo>
                <a:lnTo>
                  <a:pt x="8929" y="223243"/>
                </a:lnTo>
                <a:lnTo>
                  <a:pt x="8929" y="232172"/>
                </a:lnTo>
                <a:lnTo>
                  <a:pt x="17859" y="232172"/>
                </a:lnTo>
                <a:lnTo>
                  <a:pt x="26789" y="223243"/>
                </a:lnTo>
                <a:lnTo>
                  <a:pt x="35718" y="214313"/>
                </a:lnTo>
                <a:lnTo>
                  <a:pt x="44648" y="196454"/>
                </a:lnTo>
                <a:lnTo>
                  <a:pt x="53578" y="178594"/>
                </a:lnTo>
                <a:lnTo>
                  <a:pt x="53578" y="151805"/>
                </a:lnTo>
                <a:lnTo>
                  <a:pt x="62507" y="133946"/>
                </a:lnTo>
                <a:lnTo>
                  <a:pt x="71437" y="98227"/>
                </a:lnTo>
                <a:lnTo>
                  <a:pt x="71437" y="71438"/>
                </a:lnTo>
                <a:lnTo>
                  <a:pt x="71437" y="53579"/>
                </a:lnTo>
                <a:lnTo>
                  <a:pt x="71437" y="26790"/>
                </a:lnTo>
                <a:lnTo>
                  <a:pt x="62507" y="17860"/>
                </a:lnTo>
                <a:lnTo>
                  <a:pt x="62507" y="8930"/>
                </a:lnTo>
                <a:lnTo>
                  <a:pt x="53578" y="0"/>
                </a:lnTo>
                <a:lnTo>
                  <a:pt x="53578" y="8930"/>
                </a:lnTo>
                <a:lnTo>
                  <a:pt x="53578" y="17860"/>
                </a:lnTo>
                <a:lnTo>
                  <a:pt x="53578" y="35719"/>
                </a:lnTo>
                <a:lnTo>
                  <a:pt x="53578" y="62508"/>
                </a:lnTo>
                <a:lnTo>
                  <a:pt x="62507" y="89297"/>
                </a:lnTo>
                <a:lnTo>
                  <a:pt x="62507" y="125016"/>
                </a:lnTo>
                <a:lnTo>
                  <a:pt x="71437" y="151805"/>
                </a:lnTo>
                <a:lnTo>
                  <a:pt x="71437" y="187524"/>
                </a:lnTo>
                <a:lnTo>
                  <a:pt x="71437" y="205383"/>
                </a:lnTo>
                <a:lnTo>
                  <a:pt x="80367" y="223243"/>
                </a:lnTo>
                <a:lnTo>
                  <a:pt x="80367" y="232172"/>
                </a:lnTo>
                <a:lnTo>
                  <a:pt x="89297" y="232172"/>
                </a:lnTo>
                <a:lnTo>
                  <a:pt x="80367" y="232172"/>
                </a:lnTo>
                <a:lnTo>
                  <a:pt x="80367" y="223243"/>
                </a:lnTo>
                <a:lnTo>
                  <a:pt x="71437" y="205383"/>
                </a:lnTo>
                <a:lnTo>
                  <a:pt x="7143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0" name="Freeform 9239"/>
          <p:cNvSpPr/>
          <p:nvPr/>
        </p:nvSpPr>
        <p:spPr bwMode="auto">
          <a:xfrm>
            <a:off x="8465343" y="375047"/>
            <a:ext cx="160735" cy="71438"/>
          </a:xfrm>
          <a:custGeom>
            <a:avLst/>
            <a:gdLst/>
            <a:ahLst/>
            <a:cxnLst/>
            <a:rect l="0" t="0" r="0" b="0"/>
            <a:pathLst>
              <a:path w="160735" h="71438">
                <a:moveTo>
                  <a:pt x="17859" y="62508"/>
                </a:moveTo>
                <a:lnTo>
                  <a:pt x="8930" y="71437"/>
                </a:lnTo>
                <a:lnTo>
                  <a:pt x="8930" y="71437"/>
                </a:lnTo>
                <a:lnTo>
                  <a:pt x="0" y="62508"/>
                </a:lnTo>
                <a:lnTo>
                  <a:pt x="8930" y="62508"/>
                </a:lnTo>
                <a:lnTo>
                  <a:pt x="26789" y="53578"/>
                </a:lnTo>
                <a:lnTo>
                  <a:pt x="53578" y="35719"/>
                </a:lnTo>
                <a:lnTo>
                  <a:pt x="80367" y="26789"/>
                </a:lnTo>
                <a:lnTo>
                  <a:pt x="116086" y="17859"/>
                </a:lnTo>
                <a:lnTo>
                  <a:pt x="142875" y="8930"/>
                </a:lnTo>
                <a:lnTo>
                  <a:pt x="151805"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1" name="Freeform 9240"/>
          <p:cNvSpPr/>
          <p:nvPr/>
        </p:nvSpPr>
        <p:spPr bwMode="auto">
          <a:xfrm>
            <a:off x="8349257" y="1044773"/>
            <a:ext cx="17860" cy="17861"/>
          </a:xfrm>
          <a:custGeom>
            <a:avLst/>
            <a:gdLst/>
            <a:ahLst/>
            <a:cxnLst/>
            <a:rect l="0" t="0" r="0" b="0"/>
            <a:pathLst>
              <a:path w="17860" h="17861">
                <a:moveTo>
                  <a:pt x="8930" y="8930"/>
                </a:moveTo>
                <a:lnTo>
                  <a:pt x="8930" y="8930"/>
                </a:lnTo>
                <a:lnTo>
                  <a:pt x="8930" y="0"/>
                </a:lnTo>
                <a:lnTo>
                  <a:pt x="8930" y="0"/>
                </a:lnTo>
                <a:lnTo>
                  <a:pt x="8930" y="0"/>
                </a:lnTo>
                <a:lnTo>
                  <a:pt x="17859" y="0"/>
                </a:lnTo>
                <a:lnTo>
                  <a:pt x="17859" y="0"/>
                </a:lnTo>
                <a:lnTo>
                  <a:pt x="17859" y="0"/>
                </a:lnTo>
                <a:lnTo>
                  <a:pt x="8930" y="0"/>
                </a:lnTo>
                <a:lnTo>
                  <a:pt x="8930" y="8930"/>
                </a:lnTo>
                <a:lnTo>
                  <a:pt x="8930" y="8930"/>
                </a:lnTo>
                <a:lnTo>
                  <a:pt x="0" y="17860"/>
                </a:lnTo>
                <a:lnTo>
                  <a:pt x="8930" y="17860"/>
                </a:lnTo>
                <a:lnTo>
                  <a:pt x="17859" y="17860"/>
                </a:lnTo>
                <a:lnTo>
                  <a:pt x="17859"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2" name="Freeform 9241"/>
          <p:cNvSpPr/>
          <p:nvPr/>
        </p:nvSpPr>
        <p:spPr bwMode="auto">
          <a:xfrm>
            <a:off x="8340327" y="1178719"/>
            <a:ext cx="35720" cy="8930"/>
          </a:xfrm>
          <a:custGeom>
            <a:avLst/>
            <a:gdLst/>
            <a:ahLst/>
            <a:cxnLst/>
            <a:rect l="0" t="0" r="0" b="0"/>
            <a:pathLst>
              <a:path w="35720" h="8930">
                <a:moveTo>
                  <a:pt x="0" y="0"/>
                </a:moveTo>
                <a:lnTo>
                  <a:pt x="0" y="0"/>
                </a:lnTo>
                <a:lnTo>
                  <a:pt x="0" y="0"/>
                </a:lnTo>
                <a:lnTo>
                  <a:pt x="8930" y="0"/>
                </a:lnTo>
                <a:lnTo>
                  <a:pt x="17860" y="0"/>
                </a:lnTo>
                <a:lnTo>
                  <a:pt x="17860" y="0"/>
                </a:lnTo>
                <a:lnTo>
                  <a:pt x="26789" y="0"/>
                </a:lnTo>
                <a:lnTo>
                  <a:pt x="26789" y="0"/>
                </a:lnTo>
                <a:lnTo>
                  <a:pt x="26789" y="8929"/>
                </a:lnTo>
                <a:lnTo>
                  <a:pt x="35719" y="8929"/>
                </a:lnTo>
                <a:lnTo>
                  <a:pt x="3571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3" name="Freeform 9242"/>
          <p:cNvSpPr/>
          <p:nvPr/>
        </p:nvSpPr>
        <p:spPr bwMode="auto">
          <a:xfrm>
            <a:off x="8358187" y="1312664"/>
            <a:ext cx="8930" cy="1"/>
          </a:xfrm>
          <a:custGeom>
            <a:avLst/>
            <a:gdLst/>
            <a:ahLst/>
            <a:cxnLst/>
            <a:rect l="0" t="0" r="0" b="0"/>
            <a:pathLst>
              <a:path w="8930" h="1">
                <a:moveTo>
                  <a:pt x="8929" y="0"/>
                </a:moveTo>
                <a:lnTo>
                  <a:pt x="8929" y="0"/>
                </a:lnTo>
                <a:lnTo>
                  <a:pt x="0" y="0"/>
                </a:lnTo>
                <a:lnTo>
                  <a:pt x="0" y="0"/>
                </a:lnTo>
                <a:lnTo>
                  <a:pt x="0" y="0"/>
                </a:lnTo>
                <a:lnTo>
                  <a:pt x="0" y="0"/>
                </a:lnTo>
                <a:lnTo>
                  <a:pt x="8929" y="0"/>
                </a:lnTo>
                <a:lnTo>
                  <a:pt x="8929"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4" name="Freeform 9243"/>
          <p:cNvSpPr/>
          <p:nvPr/>
        </p:nvSpPr>
        <p:spPr bwMode="auto">
          <a:xfrm>
            <a:off x="8170664" y="1375172"/>
            <a:ext cx="35719" cy="125016"/>
          </a:xfrm>
          <a:custGeom>
            <a:avLst/>
            <a:gdLst/>
            <a:ahLst/>
            <a:cxnLst/>
            <a:rect l="0" t="0" r="0" b="0"/>
            <a:pathLst>
              <a:path w="35719" h="125016">
                <a:moveTo>
                  <a:pt x="0" y="17859"/>
                </a:moveTo>
                <a:lnTo>
                  <a:pt x="0" y="17859"/>
                </a:lnTo>
                <a:lnTo>
                  <a:pt x="0" y="17859"/>
                </a:lnTo>
                <a:lnTo>
                  <a:pt x="0" y="8930"/>
                </a:lnTo>
                <a:lnTo>
                  <a:pt x="8930" y="8930"/>
                </a:lnTo>
                <a:lnTo>
                  <a:pt x="8930" y="8930"/>
                </a:lnTo>
                <a:lnTo>
                  <a:pt x="17859" y="0"/>
                </a:lnTo>
                <a:lnTo>
                  <a:pt x="17859" y="0"/>
                </a:lnTo>
                <a:lnTo>
                  <a:pt x="17859" y="0"/>
                </a:lnTo>
                <a:lnTo>
                  <a:pt x="17859" y="8930"/>
                </a:lnTo>
                <a:lnTo>
                  <a:pt x="17859" y="8930"/>
                </a:lnTo>
                <a:lnTo>
                  <a:pt x="17859" y="17859"/>
                </a:lnTo>
                <a:lnTo>
                  <a:pt x="17859" y="35718"/>
                </a:lnTo>
                <a:lnTo>
                  <a:pt x="17859" y="44648"/>
                </a:lnTo>
                <a:lnTo>
                  <a:pt x="17859" y="62507"/>
                </a:lnTo>
                <a:lnTo>
                  <a:pt x="17859" y="80367"/>
                </a:lnTo>
                <a:lnTo>
                  <a:pt x="17859" y="98226"/>
                </a:lnTo>
                <a:lnTo>
                  <a:pt x="26788" y="107156"/>
                </a:lnTo>
                <a:lnTo>
                  <a:pt x="26788" y="116086"/>
                </a:lnTo>
                <a:lnTo>
                  <a:pt x="35718" y="125015"/>
                </a:lnTo>
                <a:lnTo>
                  <a:pt x="35718" y="125015"/>
                </a:lnTo>
                <a:lnTo>
                  <a:pt x="35718" y="125015"/>
                </a:lnTo>
                <a:lnTo>
                  <a:pt x="35718"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5" name="Freeform 9244"/>
          <p:cNvSpPr/>
          <p:nvPr/>
        </p:nvSpPr>
        <p:spPr bwMode="auto">
          <a:xfrm>
            <a:off x="8295679" y="1384102"/>
            <a:ext cx="35720" cy="107157"/>
          </a:xfrm>
          <a:custGeom>
            <a:avLst/>
            <a:gdLst/>
            <a:ahLst/>
            <a:cxnLst/>
            <a:rect l="0" t="0" r="0" b="0"/>
            <a:pathLst>
              <a:path w="35720" h="107157">
                <a:moveTo>
                  <a:pt x="0" y="8929"/>
                </a:moveTo>
                <a:lnTo>
                  <a:pt x="0" y="8929"/>
                </a:lnTo>
                <a:lnTo>
                  <a:pt x="8930" y="8929"/>
                </a:lnTo>
                <a:lnTo>
                  <a:pt x="17859" y="0"/>
                </a:lnTo>
                <a:lnTo>
                  <a:pt x="17859" y="0"/>
                </a:lnTo>
                <a:lnTo>
                  <a:pt x="17859" y="0"/>
                </a:lnTo>
                <a:lnTo>
                  <a:pt x="17859" y="0"/>
                </a:lnTo>
                <a:lnTo>
                  <a:pt x="17859" y="8929"/>
                </a:lnTo>
                <a:lnTo>
                  <a:pt x="17859" y="17859"/>
                </a:lnTo>
                <a:lnTo>
                  <a:pt x="17859" y="35718"/>
                </a:lnTo>
                <a:lnTo>
                  <a:pt x="17859" y="53577"/>
                </a:lnTo>
                <a:lnTo>
                  <a:pt x="17859" y="62507"/>
                </a:lnTo>
                <a:lnTo>
                  <a:pt x="17859" y="80367"/>
                </a:lnTo>
                <a:lnTo>
                  <a:pt x="17859" y="89296"/>
                </a:lnTo>
                <a:lnTo>
                  <a:pt x="26789" y="98226"/>
                </a:lnTo>
                <a:lnTo>
                  <a:pt x="26789" y="98226"/>
                </a:lnTo>
                <a:lnTo>
                  <a:pt x="35719" y="107156"/>
                </a:lnTo>
                <a:lnTo>
                  <a:pt x="35719" y="98226"/>
                </a:lnTo>
                <a:lnTo>
                  <a:pt x="3571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6" name="Freeform 9245"/>
          <p:cNvSpPr/>
          <p:nvPr/>
        </p:nvSpPr>
        <p:spPr bwMode="auto">
          <a:xfrm>
            <a:off x="8393905" y="1366242"/>
            <a:ext cx="17861" cy="116087"/>
          </a:xfrm>
          <a:custGeom>
            <a:avLst/>
            <a:gdLst/>
            <a:ahLst/>
            <a:cxnLst/>
            <a:rect l="0" t="0" r="0" b="0"/>
            <a:pathLst>
              <a:path w="17861" h="116087">
                <a:moveTo>
                  <a:pt x="0" y="0"/>
                </a:moveTo>
                <a:lnTo>
                  <a:pt x="0" y="0"/>
                </a:lnTo>
                <a:lnTo>
                  <a:pt x="0" y="8930"/>
                </a:lnTo>
                <a:lnTo>
                  <a:pt x="0" y="8930"/>
                </a:lnTo>
                <a:lnTo>
                  <a:pt x="0" y="17860"/>
                </a:lnTo>
                <a:lnTo>
                  <a:pt x="0" y="26789"/>
                </a:lnTo>
                <a:lnTo>
                  <a:pt x="0" y="44648"/>
                </a:lnTo>
                <a:lnTo>
                  <a:pt x="8930" y="62508"/>
                </a:lnTo>
                <a:lnTo>
                  <a:pt x="8930" y="80367"/>
                </a:lnTo>
                <a:lnTo>
                  <a:pt x="8930" y="89297"/>
                </a:lnTo>
                <a:lnTo>
                  <a:pt x="8930" y="98227"/>
                </a:lnTo>
                <a:lnTo>
                  <a:pt x="17860" y="107156"/>
                </a:lnTo>
                <a:lnTo>
                  <a:pt x="17860" y="116086"/>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7" name="Freeform 9246"/>
          <p:cNvSpPr/>
          <p:nvPr/>
        </p:nvSpPr>
        <p:spPr bwMode="auto">
          <a:xfrm>
            <a:off x="8429624" y="1366242"/>
            <a:ext cx="17861" cy="98228"/>
          </a:xfrm>
          <a:custGeom>
            <a:avLst/>
            <a:gdLst/>
            <a:ahLst/>
            <a:cxnLst/>
            <a:rect l="0" t="0" r="0" b="0"/>
            <a:pathLst>
              <a:path w="17861" h="98228">
                <a:moveTo>
                  <a:pt x="0" y="0"/>
                </a:moveTo>
                <a:lnTo>
                  <a:pt x="0" y="8930"/>
                </a:lnTo>
                <a:lnTo>
                  <a:pt x="0" y="8930"/>
                </a:lnTo>
                <a:lnTo>
                  <a:pt x="8930" y="17860"/>
                </a:lnTo>
                <a:lnTo>
                  <a:pt x="8930" y="26789"/>
                </a:lnTo>
                <a:lnTo>
                  <a:pt x="8930" y="44648"/>
                </a:lnTo>
                <a:lnTo>
                  <a:pt x="8930" y="62508"/>
                </a:lnTo>
                <a:lnTo>
                  <a:pt x="8930" y="71437"/>
                </a:lnTo>
                <a:lnTo>
                  <a:pt x="17860" y="89297"/>
                </a:lnTo>
                <a:lnTo>
                  <a:pt x="17860" y="98227"/>
                </a:lnTo>
                <a:lnTo>
                  <a:pt x="17860" y="98227"/>
                </a:lnTo>
                <a:lnTo>
                  <a:pt x="17860" y="98227"/>
                </a:lnTo>
                <a:lnTo>
                  <a:pt x="17860" y="98227"/>
                </a:lnTo>
                <a:lnTo>
                  <a:pt x="17860" y="89297"/>
                </a:lnTo>
                <a:lnTo>
                  <a:pt x="1786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8" name="Freeform 9247"/>
          <p:cNvSpPr/>
          <p:nvPr/>
        </p:nvSpPr>
        <p:spPr bwMode="auto">
          <a:xfrm>
            <a:off x="8456413" y="1357313"/>
            <a:ext cx="26790" cy="98227"/>
          </a:xfrm>
          <a:custGeom>
            <a:avLst/>
            <a:gdLst/>
            <a:ahLst/>
            <a:cxnLst/>
            <a:rect l="0" t="0" r="0" b="0"/>
            <a:pathLst>
              <a:path w="26790" h="98227">
                <a:moveTo>
                  <a:pt x="0" y="0"/>
                </a:moveTo>
                <a:lnTo>
                  <a:pt x="8930" y="0"/>
                </a:lnTo>
                <a:lnTo>
                  <a:pt x="8930" y="0"/>
                </a:lnTo>
                <a:lnTo>
                  <a:pt x="8930" y="0"/>
                </a:lnTo>
                <a:lnTo>
                  <a:pt x="8930" y="8929"/>
                </a:lnTo>
                <a:lnTo>
                  <a:pt x="8930" y="8929"/>
                </a:lnTo>
                <a:lnTo>
                  <a:pt x="17860" y="17859"/>
                </a:lnTo>
                <a:lnTo>
                  <a:pt x="17860" y="35718"/>
                </a:lnTo>
                <a:lnTo>
                  <a:pt x="17860" y="44648"/>
                </a:lnTo>
                <a:lnTo>
                  <a:pt x="26789" y="62507"/>
                </a:lnTo>
                <a:lnTo>
                  <a:pt x="17860" y="71437"/>
                </a:lnTo>
                <a:lnTo>
                  <a:pt x="17860" y="80366"/>
                </a:lnTo>
                <a:lnTo>
                  <a:pt x="17860" y="89296"/>
                </a:lnTo>
                <a:lnTo>
                  <a:pt x="17860" y="98226"/>
                </a:lnTo>
                <a:lnTo>
                  <a:pt x="17860" y="98226"/>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9" name="Freeform 9248"/>
          <p:cNvSpPr/>
          <p:nvPr/>
        </p:nvSpPr>
        <p:spPr bwMode="auto">
          <a:xfrm>
            <a:off x="8492132" y="1339453"/>
            <a:ext cx="26790" cy="116087"/>
          </a:xfrm>
          <a:custGeom>
            <a:avLst/>
            <a:gdLst/>
            <a:ahLst/>
            <a:cxnLst/>
            <a:rect l="0" t="0" r="0" b="0"/>
            <a:pathLst>
              <a:path w="26790" h="116087">
                <a:moveTo>
                  <a:pt x="0" y="0"/>
                </a:moveTo>
                <a:lnTo>
                  <a:pt x="0" y="0"/>
                </a:lnTo>
                <a:lnTo>
                  <a:pt x="8930" y="0"/>
                </a:lnTo>
                <a:lnTo>
                  <a:pt x="8930" y="0"/>
                </a:lnTo>
                <a:lnTo>
                  <a:pt x="17859" y="0"/>
                </a:lnTo>
                <a:lnTo>
                  <a:pt x="17859" y="0"/>
                </a:lnTo>
                <a:lnTo>
                  <a:pt x="17859" y="8930"/>
                </a:lnTo>
                <a:lnTo>
                  <a:pt x="17859" y="26789"/>
                </a:lnTo>
                <a:lnTo>
                  <a:pt x="17859" y="35719"/>
                </a:lnTo>
                <a:lnTo>
                  <a:pt x="17859" y="53578"/>
                </a:lnTo>
                <a:lnTo>
                  <a:pt x="17859" y="71437"/>
                </a:lnTo>
                <a:lnTo>
                  <a:pt x="26789" y="89297"/>
                </a:lnTo>
                <a:lnTo>
                  <a:pt x="26789" y="107156"/>
                </a:lnTo>
                <a:lnTo>
                  <a:pt x="26789" y="116086"/>
                </a:lnTo>
                <a:lnTo>
                  <a:pt x="2678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0" name="Freeform 9249"/>
          <p:cNvSpPr/>
          <p:nvPr/>
        </p:nvSpPr>
        <p:spPr bwMode="auto">
          <a:xfrm>
            <a:off x="8063508" y="1598414"/>
            <a:ext cx="98227" cy="125016"/>
          </a:xfrm>
          <a:custGeom>
            <a:avLst/>
            <a:gdLst/>
            <a:ahLst/>
            <a:cxnLst/>
            <a:rect l="0" t="0" r="0" b="0"/>
            <a:pathLst>
              <a:path w="98227" h="125016">
                <a:moveTo>
                  <a:pt x="0" y="26789"/>
                </a:moveTo>
                <a:lnTo>
                  <a:pt x="8930" y="26789"/>
                </a:lnTo>
                <a:lnTo>
                  <a:pt x="8930" y="26789"/>
                </a:lnTo>
                <a:lnTo>
                  <a:pt x="8930" y="26789"/>
                </a:lnTo>
                <a:lnTo>
                  <a:pt x="8930" y="17859"/>
                </a:lnTo>
                <a:lnTo>
                  <a:pt x="8930" y="17859"/>
                </a:lnTo>
                <a:lnTo>
                  <a:pt x="8930" y="17859"/>
                </a:lnTo>
                <a:lnTo>
                  <a:pt x="8930" y="8930"/>
                </a:lnTo>
                <a:lnTo>
                  <a:pt x="8930" y="8930"/>
                </a:lnTo>
                <a:lnTo>
                  <a:pt x="8930" y="17859"/>
                </a:lnTo>
                <a:lnTo>
                  <a:pt x="8930" y="26789"/>
                </a:lnTo>
                <a:lnTo>
                  <a:pt x="0" y="35719"/>
                </a:lnTo>
                <a:lnTo>
                  <a:pt x="0" y="53578"/>
                </a:lnTo>
                <a:lnTo>
                  <a:pt x="0" y="71437"/>
                </a:lnTo>
                <a:lnTo>
                  <a:pt x="0" y="89297"/>
                </a:lnTo>
                <a:lnTo>
                  <a:pt x="8930" y="116086"/>
                </a:lnTo>
                <a:lnTo>
                  <a:pt x="8930" y="125015"/>
                </a:lnTo>
                <a:lnTo>
                  <a:pt x="17859" y="125015"/>
                </a:lnTo>
                <a:lnTo>
                  <a:pt x="35719" y="125015"/>
                </a:lnTo>
                <a:lnTo>
                  <a:pt x="53578" y="116086"/>
                </a:lnTo>
                <a:lnTo>
                  <a:pt x="71437" y="98226"/>
                </a:lnTo>
                <a:lnTo>
                  <a:pt x="80367" y="80367"/>
                </a:lnTo>
                <a:lnTo>
                  <a:pt x="89297" y="53578"/>
                </a:lnTo>
                <a:lnTo>
                  <a:pt x="89297" y="35719"/>
                </a:lnTo>
                <a:lnTo>
                  <a:pt x="80367" y="17859"/>
                </a:lnTo>
                <a:lnTo>
                  <a:pt x="71437" y="0"/>
                </a:lnTo>
                <a:lnTo>
                  <a:pt x="53578" y="0"/>
                </a:lnTo>
                <a:lnTo>
                  <a:pt x="44648" y="8930"/>
                </a:lnTo>
                <a:lnTo>
                  <a:pt x="26789" y="26789"/>
                </a:lnTo>
                <a:lnTo>
                  <a:pt x="17859" y="44648"/>
                </a:lnTo>
                <a:lnTo>
                  <a:pt x="17859" y="62508"/>
                </a:lnTo>
                <a:lnTo>
                  <a:pt x="26789" y="80367"/>
                </a:lnTo>
                <a:lnTo>
                  <a:pt x="35719" y="89297"/>
                </a:lnTo>
                <a:lnTo>
                  <a:pt x="53578" y="89297"/>
                </a:lnTo>
                <a:lnTo>
                  <a:pt x="71437" y="80367"/>
                </a:lnTo>
                <a:lnTo>
                  <a:pt x="98226" y="62508"/>
                </a:lnTo>
                <a:lnTo>
                  <a:pt x="9822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1" name="Freeform 9250"/>
          <p:cNvSpPr/>
          <p:nvPr/>
        </p:nvSpPr>
        <p:spPr bwMode="auto">
          <a:xfrm>
            <a:off x="8233171" y="1580554"/>
            <a:ext cx="89298" cy="125017"/>
          </a:xfrm>
          <a:custGeom>
            <a:avLst/>
            <a:gdLst/>
            <a:ahLst/>
            <a:cxnLst/>
            <a:rect l="0" t="0" r="0" b="0"/>
            <a:pathLst>
              <a:path w="89298" h="125017">
                <a:moveTo>
                  <a:pt x="26789" y="0"/>
                </a:moveTo>
                <a:lnTo>
                  <a:pt x="17859" y="8930"/>
                </a:lnTo>
                <a:lnTo>
                  <a:pt x="17859" y="17860"/>
                </a:lnTo>
                <a:lnTo>
                  <a:pt x="8930" y="35719"/>
                </a:lnTo>
                <a:lnTo>
                  <a:pt x="0" y="53579"/>
                </a:lnTo>
                <a:lnTo>
                  <a:pt x="0" y="80368"/>
                </a:lnTo>
                <a:lnTo>
                  <a:pt x="0" y="98227"/>
                </a:lnTo>
                <a:lnTo>
                  <a:pt x="8930" y="116086"/>
                </a:lnTo>
                <a:lnTo>
                  <a:pt x="17859" y="125016"/>
                </a:lnTo>
                <a:lnTo>
                  <a:pt x="26789" y="125016"/>
                </a:lnTo>
                <a:lnTo>
                  <a:pt x="44649" y="125016"/>
                </a:lnTo>
                <a:lnTo>
                  <a:pt x="62508" y="116086"/>
                </a:lnTo>
                <a:lnTo>
                  <a:pt x="71438" y="98227"/>
                </a:lnTo>
                <a:lnTo>
                  <a:pt x="89297" y="80368"/>
                </a:lnTo>
                <a:lnTo>
                  <a:pt x="89297" y="53579"/>
                </a:lnTo>
                <a:lnTo>
                  <a:pt x="80367" y="35719"/>
                </a:lnTo>
                <a:lnTo>
                  <a:pt x="62508" y="17860"/>
                </a:lnTo>
                <a:lnTo>
                  <a:pt x="53578" y="8930"/>
                </a:lnTo>
                <a:lnTo>
                  <a:pt x="35719" y="8930"/>
                </a:lnTo>
                <a:lnTo>
                  <a:pt x="17859" y="26790"/>
                </a:lnTo>
                <a:lnTo>
                  <a:pt x="8930" y="35719"/>
                </a:lnTo>
                <a:lnTo>
                  <a:pt x="0" y="53579"/>
                </a:lnTo>
                <a:lnTo>
                  <a:pt x="0" y="62508"/>
                </a:lnTo>
                <a:lnTo>
                  <a:pt x="17859" y="71438"/>
                </a:lnTo>
                <a:lnTo>
                  <a:pt x="17859"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2" name="Freeform 9251"/>
          <p:cNvSpPr/>
          <p:nvPr/>
        </p:nvSpPr>
        <p:spPr bwMode="auto">
          <a:xfrm>
            <a:off x="8349257" y="1580554"/>
            <a:ext cx="62509" cy="125017"/>
          </a:xfrm>
          <a:custGeom>
            <a:avLst/>
            <a:gdLst/>
            <a:ahLst/>
            <a:cxnLst/>
            <a:rect l="0" t="0" r="0" b="0"/>
            <a:pathLst>
              <a:path w="62509" h="125017">
                <a:moveTo>
                  <a:pt x="8930" y="35719"/>
                </a:moveTo>
                <a:lnTo>
                  <a:pt x="8930" y="44649"/>
                </a:lnTo>
                <a:lnTo>
                  <a:pt x="0" y="53579"/>
                </a:lnTo>
                <a:lnTo>
                  <a:pt x="0" y="80368"/>
                </a:lnTo>
                <a:lnTo>
                  <a:pt x="0" y="98227"/>
                </a:lnTo>
                <a:lnTo>
                  <a:pt x="8930" y="116086"/>
                </a:lnTo>
                <a:lnTo>
                  <a:pt x="17859" y="125016"/>
                </a:lnTo>
                <a:lnTo>
                  <a:pt x="26789" y="125016"/>
                </a:lnTo>
                <a:lnTo>
                  <a:pt x="44648" y="125016"/>
                </a:lnTo>
                <a:lnTo>
                  <a:pt x="53578" y="116086"/>
                </a:lnTo>
                <a:lnTo>
                  <a:pt x="62508" y="98227"/>
                </a:lnTo>
                <a:lnTo>
                  <a:pt x="62508" y="80368"/>
                </a:lnTo>
                <a:lnTo>
                  <a:pt x="62508" y="53579"/>
                </a:lnTo>
                <a:lnTo>
                  <a:pt x="62508" y="35719"/>
                </a:lnTo>
                <a:lnTo>
                  <a:pt x="62508" y="17860"/>
                </a:lnTo>
                <a:lnTo>
                  <a:pt x="53578" y="8930"/>
                </a:lnTo>
                <a:lnTo>
                  <a:pt x="35719" y="0"/>
                </a:lnTo>
                <a:lnTo>
                  <a:pt x="26789" y="8930"/>
                </a:lnTo>
                <a:lnTo>
                  <a:pt x="17859" y="17860"/>
                </a:lnTo>
                <a:lnTo>
                  <a:pt x="8930" y="26790"/>
                </a:lnTo>
                <a:lnTo>
                  <a:pt x="8930" y="44649"/>
                </a:lnTo>
                <a:lnTo>
                  <a:pt x="8930" y="53579"/>
                </a:lnTo>
                <a:lnTo>
                  <a:pt x="8930" y="53579"/>
                </a:lnTo>
                <a:lnTo>
                  <a:pt x="17859" y="44649"/>
                </a:lnTo>
                <a:lnTo>
                  <a:pt x="178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3" name="Freeform 9252"/>
          <p:cNvSpPr/>
          <p:nvPr/>
        </p:nvSpPr>
        <p:spPr bwMode="auto">
          <a:xfrm>
            <a:off x="8420695" y="1544836"/>
            <a:ext cx="44649" cy="133946"/>
          </a:xfrm>
          <a:custGeom>
            <a:avLst/>
            <a:gdLst/>
            <a:ahLst/>
            <a:cxnLst/>
            <a:rect l="0" t="0" r="0" b="0"/>
            <a:pathLst>
              <a:path w="44649" h="133946">
                <a:moveTo>
                  <a:pt x="17859" y="0"/>
                </a:moveTo>
                <a:lnTo>
                  <a:pt x="17859" y="8929"/>
                </a:lnTo>
                <a:lnTo>
                  <a:pt x="8929" y="17859"/>
                </a:lnTo>
                <a:lnTo>
                  <a:pt x="8929" y="35718"/>
                </a:lnTo>
                <a:lnTo>
                  <a:pt x="8929" y="53578"/>
                </a:lnTo>
                <a:lnTo>
                  <a:pt x="0" y="71437"/>
                </a:lnTo>
                <a:lnTo>
                  <a:pt x="0" y="98226"/>
                </a:lnTo>
                <a:lnTo>
                  <a:pt x="0" y="116086"/>
                </a:lnTo>
                <a:lnTo>
                  <a:pt x="8929" y="133945"/>
                </a:lnTo>
                <a:lnTo>
                  <a:pt x="8929" y="133945"/>
                </a:lnTo>
                <a:lnTo>
                  <a:pt x="17859" y="133945"/>
                </a:lnTo>
                <a:lnTo>
                  <a:pt x="26789" y="125015"/>
                </a:lnTo>
                <a:lnTo>
                  <a:pt x="35718" y="116086"/>
                </a:lnTo>
                <a:lnTo>
                  <a:pt x="44648" y="98226"/>
                </a:lnTo>
                <a:lnTo>
                  <a:pt x="44648" y="71437"/>
                </a:lnTo>
                <a:lnTo>
                  <a:pt x="44648" y="53578"/>
                </a:lnTo>
                <a:lnTo>
                  <a:pt x="35718" y="35718"/>
                </a:lnTo>
                <a:lnTo>
                  <a:pt x="26789" y="17859"/>
                </a:lnTo>
                <a:lnTo>
                  <a:pt x="26789" y="8929"/>
                </a:lnTo>
                <a:lnTo>
                  <a:pt x="17859" y="17859"/>
                </a:lnTo>
                <a:lnTo>
                  <a:pt x="8929" y="35718"/>
                </a:lnTo>
                <a:lnTo>
                  <a:pt x="8929" y="53578"/>
                </a:lnTo>
                <a:lnTo>
                  <a:pt x="0" y="71437"/>
                </a:lnTo>
                <a:lnTo>
                  <a:pt x="8929" y="89297"/>
                </a:lnTo>
                <a:lnTo>
                  <a:pt x="8929" y="98226"/>
                </a:lnTo>
                <a:lnTo>
                  <a:pt x="17859" y="98226"/>
                </a:lnTo>
                <a:lnTo>
                  <a:pt x="1785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4" name="Freeform 9253"/>
          <p:cNvSpPr/>
          <p:nvPr/>
        </p:nvSpPr>
        <p:spPr bwMode="auto">
          <a:xfrm>
            <a:off x="8483202" y="1526976"/>
            <a:ext cx="35720" cy="151806"/>
          </a:xfrm>
          <a:custGeom>
            <a:avLst/>
            <a:gdLst/>
            <a:ahLst/>
            <a:cxnLst/>
            <a:rect l="0" t="0" r="0" b="0"/>
            <a:pathLst>
              <a:path w="35720" h="151806">
                <a:moveTo>
                  <a:pt x="0" y="26789"/>
                </a:moveTo>
                <a:lnTo>
                  <a:pt x="0" y="26789"/>
                </a:lnTo>
                <a:lnTo>
                  <a:pt x="0" y="26789"/>
                </a:lnTo>
                <a:lnTo>
                  <a:pt x="8930" y="26789"/>
                </a:lnTo>
                <a:lnTo>
                  <a:pt x="8930" y="26789"/>
                </a:lnTo>
                <a:lnTo>
                  <a:pt x="8930" y="35719"/>
                </a:lnTo>
                <a:lnTo>
                  <a:pt x="0" y="53578"/>
                </a:lnTo>
                <a:lnTo>
                  <a:pt x="0" y="71438"/>
                </a:lnTo>
                <a:lnTo>
                  <a:pt x="0" y="98227"/>
                </a:lnTo>
                <a:lnTo>
                  <a:pt x="0" y="116086"/>
                </a:lnTo>
                <a:lnTo>
                  <a:pt x="8930" y="133946"/>
                </a:lnTo>
                <a:lnTo>
                  <a:pt x="8930" y="151805"/>
                </a:lnTo>
                <a:lnTo>
                  <a:pt x="8930" y="151805"/>
                </a:lnTo>
                <a:lnTo>
                  <a:pt x="17860" y="151805"/>
                </a:lnTo>
                <a:lnTo>
                  <a:pt x="17860" y="142875"/>
                </a:lnTo>
                <a:lnTo>
                  <a:pt x="17860" y="125016"/>
                </a:lnTo>
                <a:lnTo>
                  <a:pt x="26789" y="107157"/>
                </a:lnTo>
                <a:lnTo>
                  <a:pt x="35719" y="80368"/>
                </a:lnTo>
                <a:lnTo>
                  <a:pt x="35719" y="53578"/>
                </a:lnTo>
                <a:lnTo>
                  <a:pt x="26789" y="26789"/>
                </a:lnTo>
                <a:lnTo>
                  <a:pt x="17860" y="8930"/>
                </a:lnTo>
                <a:lnTo>
                  <a:pt x="17860" y="0"/>
                </a:lnTo>
                <a:lnTo>
                  <a:pt x="8930" y="8930"/>
                </a:lnTo>
                <a:lnTo>
                  <a:pt x="8930" y="17860"/>
                </a:lnTo>
                <a:lnTo>
                  <a:pt x="0" y="26789"/>
                </a:lnTo>
                <a:lnTo>
                  <a:pt x="0" y="35719"/>
                </a:lnTo>
                <a:lnTo>
                  <a:pt x="8930" y="44649"/>
                </a:lnTo>
                <a:lnTo>
                  <a:pt x="8930" y="44649"/>
                </a:lnTo>
                <a:lnTo>
                  <a:pt x="8930"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5" name="Freeform 9254"/>
          <p:cNvSpPr/>
          <p:nvPr/>
        </p:nvSpPr>
        <p:spPr bwMode="auto">
          <a:xfrm>
            <a:off x="8492132" y="1535906"/>
            <a:ext cx="71439" cy="142876"/>
          </a:xfrm>
          <a:custGeom>
            <a:avLst/>
            <a:gdLst/>
            <a:ahLst/>
            <a:cxnLst/>
            <a:rect l="0" t="0" r="0" b="0"/>
            <a:pathLst>
              <a:path w="71439" h="142876">
                <a:moveTo>
                  <a:pt x="8930" y="8930"/>
                </a:moveTo>
                <a:lnTo>
                  <a:pt x="8930" y="17859"/>
                </a:lnTo>
                <a:lnTo>
                  <a:pt x="8930" y="17859"/>
                </a:lnTo>
                <a:lnTo>
                  <a:pt x="8930" y="26789"/>
                </a:lnTo>
                <a:lnTo>
                  <a:pt x="8930" y="44648"/>
                </a:lnTo>
                <a:lnTo>
                  <a:pt x="0" y="62508"/>
                </a:lnTo>
                <a:lnTo>
                  <a:pt x="8930" y="89297"/>
                </a:lnTo>
                <a:lnTo>
                  <a:pt x="8930" y="107156"/>
                </a:lnTo>
                <a:lnTo>
                  <a:pt x="17859" y="133945"/>
                </a:lnTo>
                <a:lnTo>
                  <a:pt x="26789" y="142875"/>
                </a:lnTo>
                <a:lnTo>
                  <a:pt x="35719" y="142875"/>
                </a:lnTo>
                <a:lnTo>
                  <a:pt x="44648" y="133945"/>
                </a:lnTo>
                <a:lnTo>
                  <a:pt x="62508" y="125016"/>
                </a:lnTo>
                <a:lnTo>
                  <a:pt x="71438" y="98227"/>
                </a:lnTo>
                <a:lnTo>
                  <a:pt x="71438" y="80367"/>
                </a:lnTo>
                <a:lnTo>
                  <a:pt x="62508" y="53578"/>
                </a:lnTo>
                <a:lnTo>
                  <a:pt x="53578" y="26789"/>
                </a:lnTo>
                <a:lnTo>
                  <a:pt x="44648" y="17859"/>
                </a:lnTo>
                <a:lnTo>
                  <a:pt x="35719" y="0"/>
                </a:lnTo>
                <a:lnTo>
                  <a:pt x="26789" y="8930"/>
                </a:lnTo>
                <a:lnTo>
                  <a:pt x="17859" y="1785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6" name="Freeform 9255"/>
          <p:cNvSpPr/>
          <p:nvPr/>
        </p:nvSpPr>
        <p:spPr bwMode="auto">
          <a:xfrm>
            <a:off x="8233171" y="2607469"/>
            <a:ext cx="151806" cy="392907"/>
          </a:xfrm>
          <a:custGeom>
            <a:avLst/>
            <a:gdLst/>
            <a:ahLst/>
            <a:cxnLst/>
            <a:rect l="0" t="0" r="0" b="0"/>
            <a:pathLst>
              <a:path w="151806" h="392907">
                <a:moveTo>
                  <a:pt x="151805" y="26789"/>
                </a:moveTo>
                <a:lnTo>
                  <a:pt x="151805" y="17859"/>
                </a:lnTo>
                <a:lnTo>
                  <a:pt x="151805" y="17859"/>
                </a:lnTo>
                <a:lnTo>
                  <a:pt x="142875" y="8929"/>
                </a:lnTo>
                <a:lnTo>
                  <a:pt x="142875" y="0"/>
                </a:lnTo>
                <a:lnTo>
                  <a:pt x="142875" y="0"/>
                </a:lnTo>
                <a:lnTo>
                  <a:pt x="142875" y="0"/>
                </a:lnTo>
                <a:lnTo>
                  <a:pt x="133945" y="26789"/>
                </a:lnTo>
                <a:lnTo>
                  <a:pt x="116086" y="62508"/>
                </a:lnTo>
                <a:lnTo>
                  <a:pt x="107156" y="116086"/>
                </a:lnTo>
                <a:lnTo>
                  <a:pt x="89297" y="169664"/>
                </a:lnTo>
                <a:lnTo>
                  <a:pt x="71438" y="232171"/>
                </a:lnTo>
                <a:lnTo>
                  <a:pt x="53578" y="285749"/>
                </a:lnTo>
                <a:lnTo>
                  <a:pt x="35719" y="321468"/>
                </a:lnTo>
                <a:lnTo>
                  <a:pt x="26789" y="357187"/>
                </a:lnTo>
                <a:lnTo>
                  <a:pt x="17859" y="375046"/>
                </a:lnTo>
                <a:lnTo>
                  <a:pt x="8930" y="383976"/>
                </a:lnTo>
                <a:lnTo>
                  <a:pt x="0" y="392906"/>
                </a:lnTo>
                <a:lnTo>
                  <a:pt x="0"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7" name="Freeform 9256"/>
          <p:cNvSpPr/>
          <p:nvPr/>
        </p:nvSpPr>
        <p:spPr bwMode="auto">
          <a:xfrm>
            <a:off x="8242101" y="2687836"/>
            <a:ext cx="196454" cy="276821"/>
          </a:xfrm>
          <a:custGeom>
            <a:avLst/>
            <a:gdLst/>
            <a:ahLst/>
            <a:cxnLst/>
            <a:rect l="0" t="0" r="0" b="0"/>
            <a:pathLst>
              <a:path w="196454" h="276821">
                <a:moveTo>
                  <a:pt x="0" y="80367"/>
                </a:moveTo>
                <a:lnTo>
                  <a:pt x="8929" y="80367"/>
                </a:lnTo>
                <a:lnTo>
                  <a:pt x="8929" y="80367"/>
                </a:lnTo>
                <a:lnTo>
                  <a:pt x="17859" y="71437"/>
                </a:lnTo>
                <a:lnTo>
                  <a:pt x="26789" y="80367"/>
                </a:lnTo>
                <a:lnTo>
                  <a:pt x="26789" y="89297"/>
                </a:lnTo>
                <a:lnTo>
                  <a:pt x="17859" y="116085"/>
                </a:lnTo>
                <a:lnTo>
                  <a:pt x="8929" y="151804"/>
                </a:lnTo>
                <a:lnTo>
                  <a:pt x="8929" y="187523"/>
                </a:lnTo>
                <a:lnTo>
                  <a:pt x="0" y="232171"/>
                </a:lnTo>
                <a:lnTo>
                  <a:pt x="8929" y="258960"/>
                </a:lnTo>
                <a:lnTo>
                  <a:pt x="17859" y="276820"/>
                </a:lnTo>
                <a:lnTo>
                  <a:pt x="35719" y="276820"/>
                </a:lnTo>
                <a:lnTo>
                  <a:pt x="62508" y="250031"/>
                </a:lnTo>
                <a:lnTo>
                  <a:pt x="98226" y="205382"/>
                </a:lnTo>
                <a:lnTo>
                  <a:pt x="133945" y="142875"/>
                </a:lnTo>
                <a:lnTo>
                  <a:pt x="169664" y="71437"/>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8" name="Freeform 9257"/>
          <p:cNvSpPr/>
          <p:nvPr/>
        </p:nvSpPr>
        <p:spPr bwMode="auto">
          <a:xfrm>
            <a:off x="4705945" y="1928812"/>
            <a:ext cx="98228" cy="187525"/>
          </a:xfrm>
          <a:custGeom>
            <a:avLst/>
            <a:gdLst/>
            <a:ahLst/>
            <a:cxnLst/>
            <a:rect l="0" t="0" r="0" b="0"/>
            <a:pathLst>
              <a:path w="98228" h="187525">
                <a:moveTo>
                  <a:pt x="8930" y="0"/>
                </a:moveTo>
                <a:lnTo>
                  <a:pt x="0" y="0"/>
                </a:lnTo>
                <a:lnTo>
                  <a:pt x="0" y="0"/>
                </a:lnTo>
                <a:lnTo>
                  <a:pt x="0" y="8930"/>
                </a:lnTo>
                <a:lnTo>
                  <a:pt x="0" y="17860"/>
                </a:lnTo>
                <a:lnTo>
                  <a:pt x="8930" y="35719"/>
                </a:lnTo>
                <a:lnTo>
                  <a:pt x="17860" y="53578"/>
                </a:lnTo>
                <a:lnTo>
                  <a:pt x="35719" y="80367"/>
                </a:lnTo>
                <a:lnTo>
                  <a:pt x="44649" y="116086"/>
                </a:lnTo>
                <a:lnTo>
                  <a:pt x="62508" y="142875"/>
                </a:lnTo>
                <a:lnTo>
                  <a:pt x="80368" y="169664"/>
                </a:lnTo>
                <a:lnTo>
                  <a:pt x="98227" y="187524"/>
                </a:lnTo>
                <a:lnTo>
                  <a:pt x="98227" y="187524"/>
                </a:lnTo>
                <a:lnTo>
                  <a:pt x="98227" y="187524"/>
                </a:lnTo>
                <a:lnTo>
                  <a:pt x="89297" y="178594"/>
                </a:lnTo>
                <a:lnTo>
                  <a:pt x="80368" y="160735"/>
                </a:lnTo>
                <a:lnTo>
                  <a:pt x="62508" y="133946"/>
                </a:lnTo>
                <a:lnTo>
                  <a:pt x="44649" y="98227"/>
                </a:lnTo>
                <a:lnTo>
                  <a:pt x="4464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9" name="Freeform 9258"/>
          <p:cNvSpPr/>
          <p:nvPr/>
        </p:nvSpPr>
        <p:spPr bwMode="auto">
          <a:xfrm>
            <a:off x="4661297" y="1902023"/>
            <a:ext cx="276821" cy="276822"/>
          </a:xfrm>
          <a:custGeom>
            <a:avLst/>
            <a:gdLst/>
            <a:ahLst/>
            <a:cxnLst/>
            <a:rect l="0" t="0" r="0" b="0"/>
            <a:pathLst>
              <a:path w="276821" h="276822">
                <a:moveTo>
                  <a:pt x="0" y="53578"/>
                </a:moveTo>
                <a:lnTo>
                  <a:pt x="0" y="53578"/>
                </a:lnTo>
                <a:lnTo>
                  <a:pt x="0" y="53578"/>
                </a:lnTo>
                <a:lnTo>
                  <a:pt x="8930" y="44649"/>
                </a:lnTo>
                <a:lnTo>
                  <a:pt x="26789" y="44649"/>
                </a:lnTo>
                <a:lnTo>
                  <a:pt x="44648" y="35719"/>
                </a:lnTo>
                <a:lnTo>
                  <a:pt x="80367" y="26789"/>
                </a:lnTo>
                <a:lnTo>
                  <a:pt x="116086" y="8930"/>
                </a:lnTo>
                <a:lnTo>
                  <a:pt x="151805" y="0"/>
                </a:lnTo>
                <a:lnTo>
                  <a:pt x="178594" y="0"/>
                </a:lnTo>
                <a:lnTo>
                  <a:pt x="205383" y="0"/>
                </a:lnTo>
                <a:lnTo>
                  <a:pt x="214312" y="17860"/>
                </a:lnTo>
                <a:lnTo>
                  <a:pt x="205383" y="44649"/>
                </a:lnTo>
                <a:lnTo>
                  <a:pt x="187523" y="80367"/>
                </a:lnTo>
                <a:lnTo>
                  <a:pt x="151805" y="116086"/>
                </a:lnTo>
                <a:lnTo>
                  <a:pt x="125016" y="142875"/>
                </a:lnTo>
                <a:lnTo>
                  <a:pt x="98226" y="169664"/>
                </a:lnTo>
                <a:lnTo>
                  <a:pt x="80367" y="178594"/>
                </a:lnTo>
                <a:lnTo>
                  <a:pt x="71437" y="178594"/>
                </a:lnTo>
                <a:lnTo>
                  <a:pt x="71437" y="169664"/>
                </a:lnTo>
                <a:lnTo>
                  <a:pt x="98226" y="151805"/>
                </a:lnTo>
                <a:lnTo>
                  <a:pt x="125016" y="125016"/>
                </a:lnTo>
                <a:lnTo>
                  <a:pt x="169664" y="107156"/>
                </a:lnTo>
                <a:lnTo>
                  <a:pt x="205383" y="89297"/>
                </a:lnTo>
                <a:lnTo>
                  <a:pt x="241101" y="80367"/>
                </a:lnTo>
                <a:lnTo>
                  <a:pt x="267891" y="89297"/>
                </a:lnTo>
                <a:lnTo>
                  <a:pt x="276820" y="107156"/>
                </a:lnTo>
                <a:lnTo>
                  <a:pt x="258961" y="133946"/>
                </a:lnTo>
                <a:lnTo>
                  <a:pt x="232172" y="169664"/>
                </a:lnTo>
                <a:lnTo>
                  <a:pt x="196453" y="205383"/>
                </a:lnTo>
                <a:lnTo>
                  <a:pt x="151805" y="241102"/>
                </a:lnTo>
                <a:lnTo>
                  <a:pt x="125016" y="267891"/>
                </a:lnTo>
                <a:lnTo>
                  <a:pt x="107156" y="276821"/>
                </a:lnTo>
                <a:lnTo>
                  <a:pt x="98226" y="276821"/>
                </a:lnTo>
                <a:lnTo>
                  <a:pt x="98226" y="258961"/>
                </a:lnTo>
                <a:lnTo>
                  <a:pt x="116086" y="241102"/>
                </a:lnTo>
                <a:lnTo>
                  <a:pt x="142875" y="205383"/>
                </a:lnTo>
                <a:lnTo>
                  <a:pt x="169664" y="178594"/>
                </a:lnTo>
                <a:lnTo>
                  <a:pt x="196453" y="151805"/>
                </a:lnTo>
                <a:lnTo>
                  <a:pt x="214312" y="133946"/>
                </a:lnTo>
                <a:lnTo>
                  <a:pt x="214312"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0" name="Freeform 9259"/>
          <p:cNvSpPr/>
          <p:nvPr/>
        </p:nvSpPr>
        <p:spPr bwMode="auto">
          <a:xfrm>
            <a:off x="4929188" y="1857375"/>
            <a:ext cx="142876" cy="223243"/>
          </a:xfrm>
          <a:custGeom>
            <a:avLst/>
            <a:gdLst/>
            <a:ahLst/>
            <a:cxnLst/>
            <a:rect l="0" t="0" r="0" b="0"/>
            <a:pathLst>
              <a:path w="142876" h="223243">
                <a:moveTo>
                  <a:pt x="8929" y="8929"/>
                </a:moveTo>
                <a:lnTo>
                  <a:pt x="8929" y="0"/>
                </a:lnTo>
                <a:lnTo>
                  <a:pt x="8929" y="0"/>
                </a:lnTo>
                <a:lnTo>
                  <a:pt x="0" y="0"/>
                </a:lnTo>
                <a:lnTo>
                  <a:pt x="8929" y="0"/>
                </a:lnTo>
                <a:lnTo>
                  <a:pt x="17859" y="8929"/>
                </a:lnTo>
                <a:lnTo>
                  <a:pt x="35718" y="26789"/>
                </a:lnTo>
                <a:lnTo>
                  <a:pt x="53578" y="53578"/>
                </a:lnTo>
                <a:lnTo>
                  <a:pt x="80367" y="89297"/>
                </a:lnTo>
                <a:lnTo>
                  <a:pt x="98226" y="133945"/>
                </a:lnTo>
                <a:lnTo>
                  <a:pt x="107156" y="169664"/>
                </a:lnTo>
                <a:lnTo>
                  <a:pt x="125015" y="196453"/>
                </a:lnTo>
                <a:lnTo>
                  <a:pt x="125015" y="214312"/>
                </a:lnTo>
                <a:lnTo>
                  <a:pt x="133945" y="223242"/>
                </a:lnTo>
                <a:lnTo>
                  <a:pt x="133945" y="223242"/>
                </a:lnTo>
                <a:lnTo>
                  <a:pt x="142875" y="214312"/>
                </a:lnTo>
                <a:lnTo>
                  <a:pt x="142875" y="187523"/>
                </a:lnTo>
                <a:lnTo>
                  <a:pt x="142875" y="151804"/>
                </a:lnTo>
                <a:lnTo>
                  <a:pt x="142875"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1" name="Freeform 9260"/>
          <p:cNvSpPr/>
          <p:nvPr/>
        </p:nvSpPr>
        <p:spPr bwMode="auto">
          <a:xfrm>
            <a:off x="5080992" y="1910953"/>
            <a:ext cx="89298" cy="187524"/>
          </a:xfrm>
          <a:custGeom>
            <a:avLst/>
            <a:gdLst/>
            <a:ahLst/>
            <a:cxnLst/>
            <a:rect l="0" t="0" r="0" b="0"/>
            <a:pathLst>
              <a:path w="89298" h="187524">
                <a:moveTo>
                  <a:pt x="17860" y="44648"/>
                </a:moveTo>
                <a:lnTo>
                  <a:pt x="8930" y="53578"/>
                </a:lnTo>
                <a:lnTo>
                  <a:pt x="8930" y="80367"/>
                </a:lnTo>
                <a:lnTo>
                  <a:pt x="0" y="116086"/>
                </a:lnTo>
                <a:lnTo>
                  <a:pt x="0" y="142875"/>
                </a:lnTo>
                <a:lnTo>
                  <a:pt x="0" y="169664"/>
                </a:lnTo>
                <a:lnTo>
                  <a:pt x="0" y="178594"/>
                </a:lnTo>
                <a:lnTo>
                  <a:pt x="8930" y="187523"/>
                </a:lnTo>
                <a:lnTo>
                  <a:pt x="26789" y="178594"/>
                </a:lnTo>
                <a:lnTo>
                  <a:pt x="44649" y="160734"/>
                </a:lnTo>
                <a:lnTo>
                  <a:pt x="62508" y="133945"/>
                </a:lnTo>
                <a:lnTo>
                  <a:pt x="80367" y="98226"/>
                </a:lnTo>
                <a:lnTo>
                  <a:pt x="89297" y="62508"/>
                </a:lnTo>
                <a:lnTo>
                  <a:pt x="89297" y="26789"/>
                </a:lnTo>
                <a:lnTo>
                  <a:pt x="80367" y="8930"/>
                </a:lnTo>
                <a:lnTo>
                  <a:pt x="71438" y="0"/>
                </a:lnTo>
                <a:lnTo>
                  <a:pt x="53578" y="8930"/>
                </a:lnTo>
                <a:lnTo>
                  <a:pt x="26789" y="35719"/>
                </a:lnTo>
                <a:lnTo>
                  <a:pt x="8930" y="62508"/>
                </a:lnTo>
                <a:lnTo>
                  <a:pt x="0" y="89297"/>
                </a:lnTo>
                <a:lnTo>
                  <a:pt x="0" y="116086"/>
                </a:lnTo>
                <a:lnTo>
                  <a:pt x="8930" y="133945"/>
                </a:lnTo>
                <a:lnTo>
                  <a:pt x="26789" y="133945"/>
                </a:lnTo>
                <a:lnTo>
                  <a:pt x="44649" y="125016"/>
                </a:lnTo>
                <a:lnTo>
                  <a:pt x="4464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2" name="Freeform 9261"/>
          <p:cNvSpPr/>
          <p:nvPr/>
        </p:nvSpPr>
        <p:spPr bwMode="auto">
          <a:xfrm>
            <a:off x="5179219" y="1866304"/>
            <a:ext cx="160735" cy="151806"/>
          </a:xfrm>
          <a:custGeom>
            <a:avLst/>
            <a:gdLst/>
            <a:ahLst/>
            <a:cxnLst/>
            <a:rect l="0" t="0" r="0" b="0"/>
            <a:pathLst>
              <a:path w="160735" h="151806">
                <a:moveTo>
                  <a:pt x="62508" y="0"/>
                </a:moveTo>
                <a:lnTo>
                  <a:pt x="53578" y="8930"/>
                </a:lnTo>
                <a:lnTo>
                  <a:pt x="35719" y="17860"/>
                </a:lnTo>
                <a:lnTo>
                  <a:pt x="17859" y="35719"/>
                </a:lnTo>
                <a:lnTo>
                  <a:pt x="8929" y="62508"/>
                </a:lnTo>
                <a:lnTo>
                  <a:pt x="0" y="89297"/>
                </a:lnTo>
                <a:lnTo>
                  <a:pt x="8929" y="116086"/>
                </a:lnTo>
                <a:lnTo>
                  <a:pt x="26789" y="133946"/>
                </a:lnTo>
                <a:lnTo>
                  <a:pt x="44648" y="142875"/>
                </a:lnTo>
                <a:lnTo>
                  <a:pt x="80367" y="151805"/>
                </a:lnTo>
                <a:lnTo>
                  <a:pt x="107156" y="142875"/>
                </a:lnTo>
                <a:lnTo>
                  <a:pt x="133945" y="133946"/>
                </a:lnTo>
                <a:lnTo>
                  <a:pt x="151804" y="116086"/>
                </a:lnTo>
                <a:lnTo>
                  <a:pt x="160734" y="89297"/>
                </a:lnTo>
                <a:lnTo>
                  <a:pt x="16073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3" name="Freeform 9262"/>
          <p:cNvSpPr/>
          <p:nvPr/>
        </p:nvSpPr>
        <p:spPr bwMode="auto">
          <a:xfrm>
            <a:off x="5313164" y="1812726"/>
            <a:ext cx="71439" cy="169665"/>
          </a:xfrm>
          <a:custGeom>
            <a:avLst/>
            <a:gdLst/>
            <a:ahLst/>
            <a:cxnLst/>
            <a:rect l="0" t="0" r="0" b="0"/>
            <a:pathLst>
              <a:path w="71439" h="169665">
                <a:moveTo>
                  <a:pt x="8930" y="0"/>
                </a:moveTo>
                <a:lnTo>
                  <a:pt x="8930" y="0"/>
                </a:lnTo>
                <a:lnTo>
                  <a:pt x="8930" y="8930"/>
                </a:lnTo>
                <a:lnTo>
                  <a:pt x="0" y="17860"/>
                </a:lnTo>
                <a:lnTo>
                  <a:pt x="8930" y="35719"/>
                </a:lnTo>
                <a:lnTo>
                  <a:pt x="8930" y="53578"/>
                </a:lnTo>
                <a:lnTo>
                  <a:pt x="17859" y="89297"/>
                </a:lnTo>
                <a:lnTo>
                  <a:pt x="26789" y="116086"/>
                </a:lnTo>
                <a:lnTo>
                  <a:pt x="44649" y="133946"/>
                </a:lnTo>
                <a:lnTo>
                  <a:pt x="53578" y="151805"/>
                </a:lnTo>
                <a:lnTo>
                  <a:pt x="53578" y="169664"/>
                </a:lnTo>
                <a:lnTo>
                  <a:pt x="62508" y="169664"/>
                </a:lnTo>
                <a:lnTo>
                  <a:pt x="71438" y="169664"/>
                </a:lnTo>
                <a:lnTo>
                  <a:pt x="71438" y="151805"/>
                </a:lnTo>
                <a:lnTo>
                  <a:pt x="71438" y="125016"/>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4" name="Freeform 9263"/>
          <p:cNvSpPr/>
          <p:nvPr/>
        </p:nvSpPr>
        <p:spPr bwMode="auto">
          <a:xfrm>
            <a:off x="5393531" y="1812726"/>
            <a:ext cx="71439" cy="116087"/>
          </a:xfrm>
          <a:custGeom>
            <a:avLst/>
            <a:gdLst/>
            <a:ahLst/>
            <a:cxnLst/>
            <a:rect l="0" t="0" r="0" b="0"/>
            <a:pathLst>
              <a:path w="71439" h="116087">
                <a:moveTo>
                  <a:pt x="8930" y="0"/>
                </a:moveTo>
                <a:lnTo>
                  <a:pt x="8930" y="0"/>
                </a:lnTo>
                <a:lnTo>
                  <a:pt x="0" y="17860"/>
                </a:lnTo>
                <a:lnTo>
                  <a:pt x="0" y="35719"/>
                </a:lnTo>
                <a:lnTo>
                  <a:pt x="0" y="53578"/>
                </a:lnTo>
                <a:lnTo>
                  <a:pt x="0" y="71438"/>
                </a:lnTo>
                <a:lnTo>
                  <a:pt x="8930" y="89297"/>
                </a:lnTo>
                <a:lnTo>
                  <a:pt x="8930" y="107157"/>
                </a:lnTo>
                <a:lnTo>
                  <a:pt x="26789" y="116086"/>
                </a:lnTo>
                <a:lnTo>
                  <a:pt x="35719" y="116086"/>
                </a:lnTo>
                <a:lnTo>
                  <a:pt x="53578" y="116086"/>
                </a:lnTo>
                <a:lnTo>
                  <a:pt x="71438" y="98227"/>
                </a:lnTo>
                <a:lnTo>
                  <a:pt x="71438"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5" name="Freeform 9264"/>
          <p:cNvSpPr/>
          <p:nvPr/>
        </p:nvSpPr>
        <p:spPr bwMode="auto">
          <a:xfrm>
            <a:off x="5491758" y="1723429"/>
            <a:ext cx="187524" cy="125017"/>
          </a:xfrm>
          <a:custGeom>
            <a:avLst/>
            <a:gdLst/>
            <a:ahLst/>
            <a:cxnLst/>
            <a:rect l="0" t="0" r="0" b="0"/>
            <a:pathLst>
              <a:path w="187524" h="125017">
                <a:moveTo>
                  <a:pt x="17859" y="17860"/>
                </a:moveTo>
                <a:lnTo>
                  <a:pt x="17859" y="17860"/>
                </a:lnTo>
                <a:lnTo>
                  <a:pt x="8930" y="17860"/>
                </a:lnTo>
                <a:lnTo>
                  <a:pt x="8930" y="17860"/>
                </a:lnTo>
                <a:lnTo>
                  <a:pt x="8930" y="26790"/>
                </a:lnTo>
                <a:lnTo>
                  <a:pt x="17859" y="44649"/>
                </a:lnTo>
                <a:lnTo>
                  <a:pt x="26789" y="71438"/>
                </a:lnTo>
                <a:lnTo>
                  <a:pt x="35719" y="89297"/>
                </a:lnTo>
                <a:lnTo>
                  <a:pt x="53578" y="107157"/>
                </a:lnTo>
                <a:lnTo>
                  <a:pt x="71437" y="125016"/>
                </a:lnTo>
                <a:lnTo>
                  <a:pt x="98226" y="125016"/>
                </a:lnTo>
                <a:lnTo>
                  <a:pt x="116086" y="125016"/>
                </a:lnTo>
                <a:lnTo>
                  <a:pt x="142875" y="116086"/>
                </a:lnTo>
                <a:lnTo>
                  <a:pt x="169664" y="107157"/>
                </a:lnTo>
                <a:lnTo>
                  <a:pt x="178594" y="89297"/>
                </a:lnTo>
                <a:lnTo>
                  <a:pt x="187523" y="71438"/>
                </a:lnTo>
                <a:lnTo>
                  <a:pt x="169664" y="44649"/>
                </a:lnTo>
                <a:lnTo>
                  <a:pt x="142875" y="26790"/>
                </a:lnTo>
                <a:lnTo>
                  <a:pt x="116086" y="8930"/>
                </a:lnTo>
                <a:lnTo>
                  <a:pt x="71437" y="0"/>
                </a:lnTo>
                <a:lnTo>
                  <a:pt x="35719" y="8930"/>
                </a:lnTo>
                <a:lnTo>
                  <a:pt x="8930" y="17860"/>
                </a:lnTo>
                <a:lnTo>
                  <a:pt x="0" y="17860"/>
                </a:lnTo>
                <a:lnTo>
                  <a:pt x="8930" y="26790"/>
                </a:lnTo>
                <a:lnTo>
                  <a:pt x="8930" y="267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6" name="Freeform 9265"/>
          <p:cNvSpPr/>
          <p:nvPr/>
        </p:nvSpPr>
        <p:spPr bwMode="auto">
          <a:xfrm>
            <a:off x="4893469" y="2464594"/>
            <a:ext cx="1" cy="44649"/>
          </a:xfrm>
          <a:custGeom>
            <a:avLst/>
            <a:gdLst/>
            <a:ahLst/>
            <a:cxnLst/>
            <a:rect l="0" t="0" r="0" b="0"/>
            <a:pathLst>
              <a:path w="1" h="44649">
                <a:moveTo>
                  <a:pt x="0" y="44648"/>
                </a:moveTo>
                <a:lnTo>
                  <a:pt x="0" y="35719"/>
                </a:lnTo>
                <a:lnTo>
                  <a:pt x="0"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7" name="Freeform 9266"/>
          <p:cNvSpPr/>
          <p:nvPr/>
        </p:nvSpPr>
        <p:spPr bwMode="auto">
          <a:xfrm>
            <a:off x="4839891" y="2384226"/>
            <a:ext cx="464344" cy="267892"/>
          </a:xfrm>
          <a:custGeom>
            <a:avLst/>
            <a:gdLst/>
            <a:ahLst/>
            <a:cxnLst/>
            <a:rect l="0" t="0" r="0" b="0"/>
            <a:pathLst>
              <a:path w="464344" h="267892">
                <a:moveTo>
                  <a:pt x="62507" y="53578"/>
                </a:moveTo>
                <a:lnTo>
                  <a:pt x="71437" y="53578"/>
                </a:lnTo>
                <a:lnTo>
                  <a:pt x="71437" y="71438"/>
                </a:lnTo>
                <a:lnTo>
                  <a:pt x="80367" y="89297"/>
                </a:lnTo>
                <a:lnTo>
                  <a:pt x="98226" y="116087"/>
                </a:lnTo>
                <a:lnTo>
                  <a:pt x="116086" y="142876"/>
                </a:lnTo>
                <a:lnTo>
                  <a:pt x="133945" y="178594"/>
                </a:lnTo>
                <a:lnTo>
                  <a:pt x="160734" y="196454"/>
                </a:lnTo>
                <a:lnTo>
                  <a:pt x="178593" y="223243"/>
                </a:lnTo>
                <a:lnTo>
                  <a:pt x="196453" y="232172"/>
                </a:lnTo>
                <a:lnTo>
                  <a:pt x="214312" y="241102"/>
                </a:lnTo>
                <a:lnTo>
                  <a:pt x="214312" y="232172"/>
                </a:lnTo>
                <a:lnTo>
                  <a:pt x="205382" y="223243"/>
                </a:lnTo>
                <a:lnTo>
                  <a:pt x="187523" y="214313"/>
                </a:lnTo>
                <a:lnTo>
                  <a:pt x="151804" y="196454"/>
                </a:lnTo>
                <a:lnTo>
                  <a:pt x="107156" y="178594"/>
                </a:lnTo>
                <a:lnTo>
                  <a:pt x="71437" y="160735"/>
                </a:lnTo>
                <a:lnTo>
                  <a:pt x="35718" y="142876"/>
                </a:lnTo>
                <a:lnTo>
                  <a:pt x="8929" y="133946"/>
                </a:lnTo>
                <a:lnTo>
                  <a:pt x="0" y="125016"/>
                </a:lnTo>
                <a:lnTo>
                  <a:pt x="0" y="116087"/>
                </a:lnTo>
                <a:lnTo>
                  <a:pt x="17859" y="107157"/>
                </a:lnTo>
                <a:lnTo>
                  <a:pt x="53578" y="98227"/>
                </a:lnTo>
                <a:lnTo>
                  <a:pt x="98226" y="71438"/>
                </a:lnTo>
                <a:lnTo>
                  <a:pt x="151804" y="53578"/>
                </a:lnTo>
                <a:lnTo>
                  <a:pt x="205382" y="26789"/>
                </a:lnTo>
                <a:lnTo>
                  <a:pt x="250031" y="8930"/>
                </a:lnTo>
                <a:lnTo>
                  <a:pt x="285750" y="0"/>
                </a:lnTo>
                <a:lnTo>
                  <a:pt x="303609" y="0"/>
                </a:lnTo>
                <a:lnTo>
                  <a:pt x="294679" y="26789"/>
                </a:lnTo>
                <a:lnTo>
                  <a:pt x="258961" y="53578"/>
                </a:lnTo>
                <a:lnTo>
                  <a:pt x="223242" y="80368"/>
                </a:lnTo>
                <a:lnTo>
                  <a:pt x="178593" y="125016"/>
                </a:lnTo>
                <a:lnTo>
                  <a:pt x="133945" y="151805"/>
                </a:lnTo>
                <a:lnTo>
                  <a:pt x="116086" y="169665"/>
                </a:lnTo>
                <a:lnTo>
                  <a:pt x="116086" y="178594"/>
                </a:lnTo>
                <a:lnTo>
                  <a:pt x="142875" y="178594"/>
                </a:lnTo>
                <a:lnTo>
                  <a:pt x="187523" y="160735"/>
                </a:lnTo>
                <a:lnTo>
                  <a:pt x="250031" y="142876"/>
                </a:lnTo>
                <a:lnTo>
                  <a:pt x="321468" y="125016"/>
                </a:lnTo>
                <a:lnTo>
                  <a:pt x="383976" y="116087"/>
                </a:lnTo>
                <a:lnTo>
                  <a:pt x="437554" y="107157"/>
                </a:lnTo>
                <a:lnTo>
                  <a:pt x="464343" y="107157"/>
                </a:lnTo>
                <a:lnTo>
                  <a:pt x="464343" y="125016"/>
                </a:lnTo>
                <a:lnTo>
                  <a:pt x="437554" y="142876"/>
                </a:lnTo>
                <a:lnTo>
                  <a:pt x="383976" y="169665"/>
                </a:lnTo>
                <a:lnTo>
                  <a:pt x="312539" y="196454"/>
                </a:lnTo>
                <a:lnTo>
                  <a:pt x="241101" y="232172"/>
                </a:lnTo>
                <a:lnTo>
                  <a:pt x="178593" y="250032"/>
                </a:lnTo>
                <a:lnTo>
                  <a:pt x="125015" y="267891"/>
                </a:lnTo>
                <a:lnTo>
                  <a:pt x="116086" y="267891"/>
                </a:lnTo>
                <a:lnTo>
                  <a:pt x="116086" y="250032"/>
                </a:lnTo>
                <a:lnTo>
                  <a:pt x="151804" y="232172"/>
                </a:lnTo>
                <a:lnTo>
                  <a:pt x="205382" y="196454"/>
                </a:lnTo>
                <a:lnTo>
                  <a:pt x="276820" y="169665"/>
                </a:lnTo>
                <a:lnTo>
                  <a:pt x="348257" y="125016"/>
                </a:lnTo>
                <a:lnTo>
                  <a:pt x="34825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8" name="Freeform 9267"/>
          <p:cNvSpPr/>
          <p:nvPr/>
        </p:nvSpPr>
        <p:spPr bwMode="auto">
          <a:xfrm>
            <a:off x="5241727" y="2330648"/>
            <a:ext cx="178594" cy="187525"/>
          </a:xfrm>
          <a:custGeom>
            <a:avLst/>
            <a:gdLst/>
            <a:ahLst/>
            <a:cxnLst/>
            <a:rect l="0" t="0" r="0" b="0"/>
            <a:pathLst>
              <a:path w="178594" h="187525">
                <a:moveTo>
                  <a:pt x="0" y="0"/>
                </a:moveTo>
                <a:lnTo>
                  <a:pt x="0" y="0"/>
                </a:lnTo>
                <a:lnTo>
                  <a:pt x="8929" y="0"/>
                </a:lnTo>
                <a:lnTo>
                  <a:pt x="17859" y="0"/>
                </a:lnTo>
                <a:lnTo>
                  <a:pt x="35718" y="0"/>
                </a:lnTo>
                <a:lnTo>
                  <a:pt x="62507" y="8930"/>
                </a:lnTo>
                <a:lnTo>
                  <a:pt x="89296" y="26789"/>
                </a:lnTo>
                <a:lnTo>
                  <a:pt x="107156" y="53578"/>
                </a:lnTo>
                <a:lnTo>
                  <a:pt x="125015" y="89297"/>
                </a:lnTo>
                <a:lnTo>
                  <a:pt x="133945" y="125016"/>
                </a:lnTo>
                <a:lnTo>
                  <a:pt x="142875" y="151805"/>
                </a:lnTo>
                <a:lnTo>
                  <a:pt x="142875" y="178594"/>
                </a:lnTo>
                <a:lnTo>
                  <a:pt x="151804" y="187524"/>
                </a:lnTo>
                <a:lnTo>
                  <a:pt x="160734" y="187524"/>
                </a:lnTo>
                <a:lnTo>
                  <a:pt x="169664" y="178594"/>
                </a:lnTo>
                <a:lnTo>
                  <a:pt x="178593" y="160735"/>
                </a:lnTo>
                <a:lnTo>
                  <a:pt x="178593"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9" name="Freeform 9268"/>
          <p:cNvSpPr/>
          <p:nvPr/>
        </p:nvSpPr>
        <p:spPr bwMode="auto">
          <a:xfrm>
            <a:off x="5447109" y="2375297"/>
            <a:ext cx="187525" cy="89298"/>
          </a:xfrm>
          <a:custGeom>
            <a:avLst/>
            <a:gdLst/>
            <a:ahLst/>
            <a:cxnLst/>
            <a:rect l="0" t="0" r="0" b="0"/>
            <a:pathLst>
              <a:path w="187525" h="89298">
                <a:moveTo>
                  <a:pt x="35719" y="0"/>
                </a:moveTo>
                <a:lnTo>
                  <a:pt x="26789" y="0"/>
                </a:lnTo>
                <a:lnTo>
                  <a:pt x="17860" y="8929"/>
                </a:lnTo>
                <a:lnTo>
                  <a:pt x="8930" y="17859"/>
                </a:lnTo>
                <a:lnTo>
                  <a:pt x="8930" y="26789"/>
                </a:lnTo>
                <a:lnTo>
                  <a:pt x="17860" y="44648"/>
                </a:lnTo>
                <a:lnTo>
                  <a:pt x="35719" y="62507"/>
                </a:lnTo>
                <a:lnTo>
                  <a:pt x="53579" y="71437"/>
                </a:lnTo>
                <a:lnTo>
                  <a:pt x="80368" y="80367"/>
                </a:lnTo>
                <a:lnTo>
                  <a:pt x="107157" y="89297"/>
                </a:lnTo>
                <a:lnTo>
                  <a:pt x="142875" y="80367"/>
                </a:lnTo>
                <a:lnTo>
                  <a:pt x="169664" y="71437"/>
                </a:lnTo>
                <a:lnTo>
                  <a:pt x="178594" y="62507"/>
                </a:lnTo>
                <a:lnTo>
                  <a:pt x="187524" y="44648"/>
                </a:lnTo>
                <a:lnTo>
                  <a:pt x="169664" y="26789"/>
                </a:lnTo>
                <a:lnTo>
                  <a:pt x="142875" y="17859"/>
                </a:lnTo>
                <a:lnTo>
                  <a:pt x="107157" y="0"/>
                </a:lnTo>
                <a:lnTo>
                  <a:pt x="71438" y="0"/>
                </a:lnTo>
                <a:lnTo>
                  <a:pt x="35719" y="0"/>
                </a:lnTo>
                <a:lnTo>
                  <a:pt x="8930" y="8929"/>
                </a:lnTo>
                <a:lnTo>
                  <a:pt x="0" y="17859"/>
                </a:lnTo>
                <a:lnTo>
                  <a:pt x="8930" y="26789"/>
                </a:lnTo>
                <a:lnTo>
                  <a:pt x="35719" y="35718"/>
                </a:lnTo>
                <a:lnTo>
                  <a:pt x="71438" y="35718"/>
                </a:lnTo>
                <a:lnTo>
                  <a:pt x="116086" y="2678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0" name="Freeform 9269"/>
          <p:cNvSpPr/>
          <p:nvPr/>
        </p:nvSpPr>
        <p:spPr bwMode="auto">
          <a:xfrm>
            <a:off x="5670352" y="2303859"/>
            <a:ext cx="151805" cy="107157"/>
          </a:xfrm>
          <a:custGeom>
            <a:avLst/>
            <a:gdLst/>
            <a:ahLst/>
            <a:cxnLst/>
            <a:rect l="0" t="0" r="0" b="0"/>
            <a:pathLst>
              <a:path w="151805" h="107157">
                <a:moveTo>
                  <a:pt x="26789" y="0"/>
                </a:moveTo>
                <a:lnTo>
                  <a:pt x="17859" y="8930"/>
                </a:lnTo>
                <a:lnTo>
                  <a:pt x="8929" y="26789"/>
                </a:lnTo>
                <a:lnTo>
                  <a:pt x="0" y="44649"/>
                </a:lnTo>
                <a:lnTo>
                  <a:pt x="0" y="71438"/>
                </a:lnTo>
                <a:lnTo>
                  <a:pt x="0" y="89297"/>
                </a:lnTo>
                <a:lnTo>
                  <a:pt x="8929" y="98227"/>
                </a:lnTo>
                <a:lnTo>
                  <a:pt x="26789" y="107156"/>
                </a:lnTo>
                <a:lnTo>
                  <a:pt x="44648" y="107156"/>
                </a:lnTo>
                <a:lnTo>
                  <a:pt x="80367" y="98227"/>
                </a:lnTo>
                <a:lnTo>
                  <a:pt x="107156" y="89297"/>
                </a:lnTo>
                <a:lnTo>
                  <a:pt x="133945" y="71438"/>
                </a:lnTo>
                <a:lnTo>
                  <a:pt x="151804" y="53578"/>
                </a:lnTo>
                <a:lnTo>
                  <a:pt x="151804" y="35719"/>
                </a:lnTo>
                <a:lnTo>
                  <a:pt x="142875" y="17860"/>
                </a:lnTo>
                <a:lnTo>
                  <a:pt x="125015" y="8930"/>
                </a:lnTo>
                <a:lnTo>
                  <a:pt x="98226" y="8930"/>
                </a:lnTo>
                <a:lnTo>
                  <a:pt x="62507" y="17860"/>
                </a:lnTo>
                <a:lnTo>
                  <a:pt x="35718" y="2678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1" name="Freeform 9270"/>
          <p:cNvSpPr/>
          <p:nvPr/>
        </p:nvSpPr>
        <p:spPr bwMode="auto">
          <a:xfrm>
            <a:off x="5813227" y="2223492"/>
            <a:ext cx="53579" cy="71438"/>
          </a:xfrm>
          <a:custGeom>
            <a:avLst/>
            <a:gdLst/>
            <a:ahLst/>
            <a:cxnLst/>
            <a:rect l="0" t="0" r="0" b="0"/>
            <a:pathLst>
              <a:path w="53579" h="71438">
                <a:moveTo>
                  <a:pt x="0" y="17859"/>
                </a:moveTo>
                <a:lnTo>
                  <a:pt x="0" y="17859"/>
                </a:lnTo>
                <a:lnTo>
                  <a:pt x="0" y="17859"/>
                </a:lnTo>
                <a:lnTo>
                  <a:pt x="0" y="17859"/>
                </a:lnTo>
                <a:lnTo>
                  <a:pt x="8929" y="17859"/>
                </a:lnTo>
                <a:lnTo>
                  <a:pt x="17859" y="17859"/>
                </a:lnTo>
                <a:lnTo>
                  <a:pt x="26789" y="8930"/>
                </a:lnTo>
                <a:lnTo>
                  <a:pt x="35718" y="8930"/>
                </a:lnTo>
                <a:lnTo>
                  <a:pt x="44648" y="0"/>
                </a:lnTo>
                <a:lnTo>
                  <a:pt x="53578" y="8930"/>
                </a:lnTo>
                <a:lnTo>
                  <a:pt x="53578" y="8930"/>
                </a:lnTo>
                <a:lnTo>
                  <a:pt x="53578" y="26789"/>
                </a:lnTo>
                <a:lnTo>
                  <a:pt x="53578" y="35719"/>
                </a:lnTo>
                <a:lnTo>
                  <a:pt x="44648" y="44648"/>
                </a:lnTo>
                <a:lnTo>
                  <a:pt x="35718" y="53578"/>
                </a:lnTo>
                <a:lnTo>
                  <a:pt x="35718" y="62508"/>
                </a:lnTo>
                <a:lnTo>
                  <a:pt x="26789" y="71437"/>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2" name="Freeform 9271"/>
          <p:cNvSpPr/>
          <p:nvPr/>
        </p:nvSpPr>
        <p:spPr bwMode="auto">
          <a:xfrm>
            <a:off x="5697141" y="2250281"/>
            <a:ext cx="160735" cy="133946"/>
          </a:xfrm>
          <a:custGeom>
            <a:avLst/>
            <a:gdLst/>
            <a:ahLst/>
            <a:cxnLst/>
            <a:rect l="0" t="0" r="0" b="0"/>
            <a:pathLst>
              <a:path w="160735" h="133946">
                <a:moveTo>
                  <a:pt x="71437" y="26789"/>
                </a:moveTo>
                <a:lnTo>
                  <a:pt x="71437" y="26789"/>
                </a:lnTo>
                <a:lnTo>
                  <a:pt x="71437" y="17859"/>
                </a:lnTo>
                <a:lnTo>
                  <a:pt x="71437" y="8930"/>
                </a:lnTo>
                <a:lnTo>
                  <a:pt x="71437" y="0"/>
                </a:lnTo>
                <a:lnTo>
                  <a:pt x="71437" y="0"/>
                </a:lnTo>
                <a:lnTo>
                  <a:pt x="62507" y="0"/>
                </a:lnTo>
                <a:lnTo>
                  <a:pt x="53578" y="8930"/>
                </a:lnTo>
                <a:lnTo>
                  <a:pt x="35718" y="26789"/>
                </a:lnTo>
                <a:lnTo>
                  <a:pt x="17859" y="53578"/>
                </a:lnTo>
                <a:lnTo>
                  <a:pt x="8929" y="80367"/>
                </a:lnTo>
                <a:lnTo>
                  <a:pt x="0" y="98227"/>
                </a:lnTo>
                <a:lnTo>
                  <a:pt x="0" y="116086"/>
                </a:lnTo>
                <a:lnTo>
                  <a:pt x="8929" y="133945"/>
                </a:lnTo>
                <a:lnTo>
                  <a:pt x="35718" y="133945"/>
                </a:lnTo>
                <a:lnTo>
                  <a:pt x="62507" y="125016"/>
                </a:lnTo>
                <a:lnTo>
                  <a:pt x="89297" y="116086"/>
                </a:lnTo>
                <a:lnTo>
                  <a:pt x="116086" y="98227"/>
                </a:lnTo>
                <a:lnTo>
                  <a:pt x="142875" y="80367"/>
                </a:lnTo>
                <a:lnTo>
                  <a:pt x="160734" y="62508"/>
                </a:lnTo>
                <a:lnTo>
                  <a:pt x="160734"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3" name="Freeform 9272"/>
          <p:cNvSpPr/>
          <p:nvPr/>
        </p:nvSpPr>
        <p:spPr bwMode="auto">
          <a:xfrm>
            <a:off x="5875734" y="2214562"/>
            <a:ext cx="44650" cy="169665"/>
          </a:xfrm>
          <a:custGeom>
            <a:avLst/>
            <a:gdLst/>
            <a:ahLst/>
            <a:cxnLst/>
            <a:rect l="0" t="0" r="0" b="0"/>
            <a:pathLst>
              <a:path w="44650" h="169665">
                <a:moveTo>
                  <a:pt x="17860" y="0"/>
                </a:moveTo>
                <a:lnTo>
                  <a:pt x="17860" y="0"/>
                </a:lnTo>
                <a:lnTo>
                  <a:pt x="17860" y="0"/>
                </a:lnTo>
                <a:lnTo>
                  <a:pt x="8930" y="0"/>
                </a:lnTo>
                <a:lnTo>
                  <a:pt x="8930" y="8930"/>
                </a:lnTo>
                <a:lnTo>
                  <a:pt x="0" y="26789"/>
                </a:lnTo>
                <a:lnTo>
                  <a:pt x="0" y="44649"/>
                </a:lnTo>
                <a:lnTo>
                  <a:pt x="0" y="71438"/>
                </a:lnTo>
                <a:lnTo>
                  <a:pt x="0" y="98227"/>
                </a:lnTo>
                <a:lnTo>
                  <a:pt x="8930" y="116086"/>
                </a:lnTo>
                <a:lnTo>
                  <a:pt x="8930" y="142875"/>
                </a:lnTo>
                <a:lnTo>
                  <a:pt x="17860" y="160735"/>
                </a:lnTo>
                <a:lnTo>
                  <a:pt x="17860" y="169664"/>
                </a:lnTo>
                <a:lnTo>
                  <a:pt x="17860" y="169664"/>
                </a:lnTo>
                <a:lnTo>
                  <a:pt x="26789" y="169664"/>
                </a:lnTo>
                <a:lnTo>
                  <a:pt x="26789" y="160735"/>
                </a:lnTo>
                <a:lnTo>
                  <a:pt x="35719" y="133946"/>
                </a:lnTo>
                <a:lnTo>
                  <a:pt x="44649" y="107157"/>
                </a:lnTo>
                <a:lnTo>
                  <a:pt x="44649"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4" name="Freeform 9273"/>
          <p:cNvSpPr/>
          <p:nvPr/>
        </p:nvSpPr>
        <p:spPr bwMode="auto">
          <a:xfrm>
            <a:off x="5920383" y="2232422"/>
            <a:ext cx="116087" cy="107157"/>
          </a:xfrm>
          <a:custGeom>
            <a:avLst/>
            <a:gdLst/>
            <a:ahLst/>
            <a:cxnLst/>
            <a:rect l="0" t="0" r="0" b="0"/>
            <a:pathLst>
              <a:path w="116087" h="107157">
                <a:moveTo>
                  <a:pt x="44648" y="0"/>
                </a:moveTo>
                <a:lnTo>
                  <a:pt x="35719" y="0"/>
                </a:lnTo>
                <a:lnTo>
                  <a:pt x="26789" y="17859"/>
                </a:lnTo>
                <a:lnTo>
                  <a:pt x="17859" y="35718"/>
                </a:lnTo>
                <a:lnTo>
                  <a:pt x="8930" y="53578"/>
                </a:lnTo>
                <a:lnTo>
                  <a:pt x="0" y="71437"/>
                </a:lnTo>
                <a:lnTo>
                  <a:pt x="8930" y="89297"/>
                </a:lnTo>
                <a:lnTo>
                  <a:pt x="17859" y="98226"/>
                </a:lnTo>
                <a:lnTo>
                  <a:pt x="35719" y="98226"/>
                </a:lnTo>
                <a:lnTo>
                  <a:pt x="62508" y="107156"/>
                </a:lnTo>
                <a:lnTo>
                  <a:pt x="89297" y="98226"/>
                </a:lnTo>
                <a:lnTo>
                  <a:pt x="116086" y="98226"/>
                </a:lnTo>
                <a:lnTo>
                  <a:pt x="116086"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5" name="Freeform 9274"/>
          <p:cNvSpPr/>
          <p:nvPr/>
        </p:nvSpPr>
        <p:spPr bwMode="auto">
          <a:xfrm>
            <a:off x="6188273" y="2044898"/>
            <a:ext cx="71439" cy="160736"/>
          </a:xfrm>
          <a:custGeom>
            <a:avLst/>
            <a:gdLst/>
            <a:ahLst/>
            <a:cxnLst/>
            <a:rect l="0" t="0" r="0" b="0"/>
            <a:pathLst>
              <a:path w="71439" h="160736">
                <a:moveTo>
                  <a:pt x="0" y="0"/>
                </a:moveTo>
                <a:lnTo>
                  <a:pt x="0" y="0"/>
                </a:lnTo>
                <a:lnTo>
                  <a:pt x="0" y="0"/>
                </a:lnTo>
                <a:lnTo>
                  <a:pt x="0" y="0"/>
                </a:lnTo>
                <a:lnTo>
                  <a:pt x="0" y="8930"/>
                </a:lnTo>
                <a:lnTo>
                  <a:pt x="8930" y="17860"/>
                </a:lnTo>
                <a:lnTo>
                  <a:pt x="8930" y="35719"/>
                </a:lnTo>
                <a:lnTo>
                  <a:pt x="17860" y="62508"/>
                </a:lnTo>
                <a:lnTo>
                  <a:pt x="26790" y="80367"/>
                </a:lnTo>
                <a:lnTo>
                  <a:pt x="35719" y="107156"/>
                </a:lnTo>
                <a:lnTo>
                  <a:pt x="44649" y="133946"/>
                </a:lnTo>
                <a:lnTo>
                  <a:pt x="53579" y="151805"/>
                </a:lnTo>
                <a:lnTo>
                  <a:pt x="62508" y="160735"/>
                </a:lnTo>
                <a:lnTo>
                  <a:pt x="71438" y="160735"/>
                </a:lnTo>
                <a:lnTo>
                  <a:pt x="7143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6" name="Freeform 9275"/>
          <p:cNvSpPr/>
          <p:nvPr/>
        </p:nvSpPr>
        <p:spPr bwMode="auto">
          <a:xfrm>
            <a:off x="5518547" y="2562820"/>
            <a:ext cx="178595" cy="178595"/>
          </a:xfrm>
          <a:custGeom>
            <a:avLst/>
            <a:gdLst/>
            <a:ahLst/>
            <a:cxnLst/>
            <a:rect l="0" t="0" r="0" b="0"/>
            <a:pathLst>
              <a:path w="178595" h="178595">
                <a:moveTo>
                  <a:pt x="0" y="44649"/>
                </a:moveTo>
                <a:lnTo>
                  <a:pt x="0" y="44649"/>
                </a:lnTo>
                <a:lnTo>
                  <a:pt x="0" y="35719"/>
                </a:lnTo>
                <a:lnTo>
                  <a:pt x="0" y="35719"/>
                </a:lnTo>
                <a:lnTo>
                  <a:pt x="0" y="26789"/>
                </a:lnTo>
                <a:lnTo>
                  <a:pt x="0" y="26789"/>
                </a:lnTo>
                <a:lnTo>
                  <a:pt x="0" y="35719"/>
                </a:lnTo>
                <a:lnTo>
                  <a:pt x="0" y="44649"/>
                </a:lnTo>
                <a:lnTo>
                  <a:pt x="0" y="71438"/>
                </a:lnTo>
                <a:lnTo>
                  <a:pt x="8930" y="98227"/>
                </a:lnTo>
                <a:lnTo>
                  <a:pt x="17859" y="125016"/>
                </a:lnTo>
                <a:lnTo>
                  <a:pt x="26789" y="151805"/>
                </a:lnTo>
                <a:lnTo>
                  <a:pt x="44648" y="169664"/>
                </a:lnTo>
                <a:lnTo>
                  <a:pt x="71437" y="178594"/>
                </a:lnTo>
                <a:lnTo>
                  <a:pt x="89297" y="178594"/>
                </a:lnTo>
                <a:lnTo>
                  <a:pt x="116086" y="169664"/>
                </a:lnTo>
                <a:lnTo>
                  <a:pt x="142875" y="151805"/>
                </a:lnTo>
                <a:lnTo>
                  <a:pt x="160734" y="125016"/>
                </a:lnTo>
                <a:lnTo>
                  <a:pt x="178594" y="98227"/>
                </a:lnTo>
                <a:lnTo>
                  <a:pt x="178594" y="62508"/>
                </a:lnTo>
                <a:lnTo>
                  <a:pt x="169664" y="35719"/>
                </a:lnTo>
                <a:lnTo>
                  <a:pt x="151805" y="17860"/>
                </a:lnTo>
                <a:lnTo>
                  <a:pt x="116086" y="0"/>
                </a:lnTo>
                <a:lnTo>
                  <a:pt x="89297" y="0"/>
                </a:lnTo>
                <a:lnTo>
                  <a:pt x="53578" y="8930"/>
                </a:lnTo>
                <a:lnTo>
                  <a:pt x="35719" y="17860"/>
                </a:lnTo>
                <a:lnTo>
                  <a:pt x="26789" y="35719"/>
                </a:lnTo>
                <a:lnTo>
                  <a:pt x="26789" y="44649"/>
                </a:lnTo>
                <a:lnTo>
                  <a:pt x="44648" y="53578"/>
                </a:lnTo>
                <a:lnTo>
                  <a:pt x="71437" y="53578"/>
                </a:lnTo>
                <a:lnTo>
                  <a:pt x="98226" y="53578"/>
                </a:lnTo>
                <a:lnTo>
                  <a:pt x="133945" y="35719"/>
                </a:lnTo>
                <a:lnTo>
                  <a:pt x="13394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7" name="Freeform 9276"/>
          <p:cNvSpPr/>
          <p:nvPr/>
        </p:nvSpPr>
        <p:spPr bwMode="auto">
          <a:xfrm>
            <a:off x="5795367" y="2491383"/>
            <a:ext cx="169665" cy="151806"/>
          </a:xfrm>
          <a:custGeom>
            <a:avLst/>
            <a:gdLst/>
            <a:ahLst/>
            <a:cxnLst/>
            <a:rect l="0" t="0" r="0" b="0"/>
            <a:pathLst>
              <a:path w="169665" h="151806">
                <a:moveTo>
                  <a:pt x="26789" y="0"/>
                </a:moveTo>
                <a:lnTo>
                  <a:pt x="17860" y="8930"/>
                </a:lnTo>
                <a:lnTo>
                  <a:pt x="17860" y="8930"/>
                </a:lnTo>
                <a:lnTo>
                  <a:pt x="8930" y="26789"/>
                </a:lnTo>
                <a:lnTo>
                  <a:pt x="0" y="44648"/>
                </a:lnTo>
                <a:lnTo>
                  <a:pt x="0" y="71437"/>
                </a:lnTo>
                <a:lnTo>
                  <a:pt x="0" y="98226"/>
                </a:lnTo>
                <a:lnTo>
                  <a:pt x="17860" y="125015"/>
                </a:lnTo>
                <a:lnTo>
                  <a:pt x="35719" y="142875"/>
                </a:lnTo>
                <a:lnTo>
                  <a:pt x="62508" y="151805"/>
                </a:lnTo>
                <a:lnTo>
                  <a:pt x="89297" y="151805"/>
                </a:lnTo>
                <a:lnTo>
                  <a:pt x="116086" y="133945"/>
                </a:lnTo>
                <a:lnTo>
                  <a:pt x="142875" y="125015"/>
                </a:lnTo>
                <a:lnTo>
                  <a:pt x="160735" y="98226"/>
                </a:lnTo>
                <a:lnTo>
                  <a:pt x="169664" y="80367"/>
                </a:lnTo>
                <a:lnTo>
                  <a:pt x="160735" y="53578"/>
                </a:lnTo>
                <a:lnTo>
                  <a:pt x="142875" y="35719"/>
                </a:lnTo>
                <a:lnTo>
                  <a:pt x="116086" y="17859"/>
                </a:lnTo>
                <a:lnTo>
                  <a:pt x="89297" y="0"/>
                </a:lnTo>
                <a:lnTo>
                  <a:pt x="53578" y="0"/>
                </a:lnTo>
                <a:lnTo>
                  <a:pt x="26789" y="17859"/>
                </a:lnTo>
                <a:lnTo>
                  <a:pt x="8930" y="26789"/>
                </a:lnTo>
                <a:lnTo>
                  <a:pt x="8930" y="53578"/>
                </a:lnTo>
                <a:lnTo>
                  <a:pt x="17860" y="62508"/>
                </a:lnTo>
                <a:lnTo>
                  <a:pt x="44649" y="80367"/>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8" name="Freeform 9277"/>
          <p:cNvSpPr/>
          <p:nvPr/>
        </p:nvSpPr>
        <p:spPr bwMode="auto">
          <a:xfrm>
            <a:off x="6009680" y="2437804"/>
            <a:ext cx="196454" cy="142877"/>
          </a:xfrm>
          <a:custGeom>
            <a:avLst/>
            <a:gdLst/>
            <a:ahLst/>
            <a:cxnLst/>
            <a:rect l="0" t="0" r="0" b="0"/>
            <a:pathLst>
              <a:path w="196454" h="142877">
                <a:moveTo>
                  <a:pt x="26789" y="8930"/>
                </a:moveTo>
                <a:lnTo>
                  <a:pt x="26789" y="17860"/>
                </a:lnTo>
                <a:lnTo>
                  <a:pt x="8929" y="26790"/>
                </a:lnTo>
                <a:lnTo>
                  <a:pt x="0" y="44649"/>
                </a:lnTo>
                <a:lnTo>
                  <a:pt x="0" y="71438"/>
                </a:lnTo>
                <a:lnTo>
                  <a:pt x="0" y="98227"/>
                </a:lnTo>
                <a:lnTo>
                  <a:pt x="8929" y="116087"/>
                </a:lnTo>
                <a:lnTo>
                  <a:pt x="26789" y="133946"/>
                </a:lnTo>
                <a:lnTo>
                  <a:pt x="53578" y="142876"/>
                </a:lnTo>
                <a:lnTo>
                  <a:pt x="89297" y="142876"/>
                </a:lnTo>
                <a:lnTo>
                  <a:pt x="116086" y="133946"/>
                </a:lnTo>
                <a:lnTo>
                  <a:pt x="151804" y="116087"/>
                </a:lnTo>
                <a:lnTo>
                  <a:pt x="169664" y="98227"/>
                </a:lnTo>
                <a:lnTo>
                  <a:pt x="196453" y="80368"/>
                </a:lnTo>
                <a:lnTo>
                  <a:pt x="196453" y="53579"/>
                </a:lnTo>
                <a:lnTo>
                  <a:pt x="196453" y="26790"/>
                </a:lnTo>
                <a:lnTo>
                  <a:pt x="178593" y="8930"/>
                </a:lnTo>
                <a:lnTo>
                  <a:pt x="151804" y="0"/>
                </a:lnTo>
                <a:lnTo>
                  <a:pt x="125015" y="0"/>
                </a:lnTo>
                <a:lnTo>
                  <a:pt x="89297" y="0"/>
                </a:lnTo>
                <a:lnTo>
                  <a:pt x="71437" y="17860"/>
                </a:lnTo>
                <a:lnTo>
                  <a:pt x="62508" y="35719"/>
                </a:lnTo>
                <a:lnTo>
                  <a:pt x="62508" y="53579"/>
                </a:lnTo>
                <a:lnTo>
                  <a:pt x="80367" y="62509"/>
                </a:lnTo>
                <a:lnTo>
                  <a:pt x="80367" y="625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9" name="Freeform 9278"/>
          <p:cNvSpPr/>
          <p:nvPr/>
        </p:nvSpPr>
        <p:spPr bwMode="auto">
          <a:xfrm>
            <a:off x="6268641" y="2464594"/>
            <a:ext cx="53579" cy="35720"/>
          </a:xfrm>
          <a:custGeom>
            <a:avLst/>
            <a:gdLst/>
            <a:ahLst/>
            <a:cxnLst/>
            <a:rect l="0" t="0" r="0" b="0"/>
            <a:pathLst>
              <a:path w="53579" h="35720">
                <a:moveTo>
                  <a:pt x="8929" y="35719"/>
                </a:moveTo>
                <a:lnTo>
                  <a:pt x="0" y="26789"/>
                </a:lnTo>
                <a:lnTo>
                  <a:pt x="0" y="26789"/>
                </a:lnTo>
                <a:lnTo>
                  <a:pt x="0" y="17859"/>
                </a:lnTo>
                <a:lnTo>
                  <a:pt x="8929" y="8929"/>
                </a:lnTo>
                <a:lnTo>
                  <a:pt x="17859" y="0"/>
                </a:lnTo>
                <a:lnTo>
                  <a:pt x="26789" y="0"/>
                </a:lnTo>
                <a:lnTo>
                  <a:pt x="35718" y="8929"/>
                </a:lnTo>
                <a:lnTo>
                  <a:pt x="44648" y="8929"/>
                </a:lnTo>
                <a:lnTo>
                  <a:pt x="44648" y="17859"/>
                </a:lnTo>
                <a:lnTo>
                  <a:pt x="53578" y="17859"/>
                </a:lnTo>
                <a:lnTo>
                  <a:pt x="53578" y="17859"/>
                </a:lnTo>
                <a:lnTo>
                  <a:pt x="5357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0" name="Freeform 9279"/>
          <p:cNvSpPr/>
          <p:nvPr/>
        </p:nvSpPr>
        <p:spPr bwMode="auto">
          <a:xfrm>
            <a:off x="6402586" y="2437804"/>
            <a:ext cx="26790" cy="35720"/>
          </a:xfrm>
          <a:custGeom>
            <a:avLst/>
            <a:gdLst/>
            <a:ahLst/>
            <a:cxnLst/>
            <a:rect l="0" t="0" r="0" b="0"/>
            <a:pathLst>
              <a:path w="26790" h="35720">
                <a:moveTo>
                  <a:pt x="0" y="35719"/>
                </a:moveTo>
                <a:lnTo>
                  <a:pt x="0" y="35719"/>
                </a:lnTo>
                <a:lnTo>
                  <a:pt x="0" y="35719"/>
                </a:lnTo>
                <a:lnTo>
                  <a:pt x="0" y="26790"/>
                </a:lnTo>
                <a:lnTo>
                  <a:pt x="0" y="26790"/>
                </a:lnTo>
                <a:lnTo>
                  <a:pt x="8930" y="1786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1" name="Freeform 9280"/>
          <p:cNvSpPr/>
          <p:nvPr/>
        </p:nvSpPr>
        <p:spPr bwMode="auto">
          <a:xfrm>
            <a:off x="6518672" y="2384226"/>
            <a:ext cx="35720" cy="8931"/>
          </a:xfrm>
          <a:custGeom>
            <a:avLst/>
            <a:gdLst/>
            <a:ahLst/>
            <a:cxnLst/>
            <a:rect l="0" t="0" r="0" b="0"/>
            <a:pathLst>
              <a:path w="35720" h="8931">
                <a:moveTo>
                  <a:pt x="0" y="0"/>
                </a:moveTo>
                <a:lnTo>
                  <a:pt x="0" y="0"/>
                </a:lnTo>
                <a:lnTo>
                  <a:pt x="0" y="0"/>
                </a:lnTo>
                <a:lnTo>
                  <a:pt x="0" y="0"/>
                </a:lnTo>
                <a:lnTo>
                  <a:pt x="0" y="0"/>
                </a:lnTo>
                <a:lnTo>
                  <a:pt x="8930" y="8930"/>
                </a:lnTo>
                <a:lnTo>
                  <a:pt x="8930" y="8930"/>
                </a:lnTo>
                <a:lnTo>
                  <a:pt x="17859" y="8930"/>
                </a:lnTo>
                <a:lnTo>
                  <a:pt x="26789" y="8930"/>
                </a:lnTo>
                <a:lnTo>
                  <a:pt x="35719" y="8930"/>
                </a:lnTo>
                <a:lnTo>
                  <a:pt x="3571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2" name="Freeform 9281"/>
          <p:cNvSpPr/>
          <p:nvPr/>
        </p:nvSpPr>
        <p:spPr bwMode="auto">
          <a:xfrm>
            <a:off x="6670477" y="2348508"/>
            <a:ext cx="17860" cy="26790"/>
          </a:xfrm>
          <a:custGeom>
            <a:avLst/>
            <a:gdLst/>
            <a:ahLst/>
            <a:cxnLst/>
            <a:rect l="0" t="0" r="0" b="0"/>
            <a:pathLst>
              <a:path w="17860" h="26790">
                <a:moveTo>
                  <a:pt x="0" y="26789"/>
                </a:moveTo>
                <a:lnTo>
                  <a:pt x="0" y="17859"/>
                </a:lnTo>
                <a:lnTo>
                  <a:pt x="0" y="17859"/>
                </a:lnTo>
                <a:lnTo>
                  <a:pt x="0" y="17859"/>
                </a:lnTo>
                <a:lnTo>
                  <a:pt x="0" y="17859"/>
                </a:lnTo>
                <a:lnTo>
                  <a:pt x="0" y="8929"/>
                </a:lnTo>
                <a:lnTo>
                  <a:pt x="0" y="8929"/>
                </a:lnTo>
                <a:lnTo>
                  <a:pt x="8929" y="8929"/>
                </a:lnTo>
                <a:lnTo>
                  <a:pt x="892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3" name="Freeform 9282"/>
          <p:cNvSpPr/>
          <p:nvPr/>
        </p:nvSpPr>
        <p:spPr bwMode="auto">
          <a:xfrm>
            <a:off x="6750844" y="2134195"/>
            <a:ext cx="80368" cy="142876"/>
          </a:xfrm>
          <a:custGeom>
            <a:avLst/>
            <a:gdLst/>
            <a:ahLst/>
            <a:cxnLst/>
            <a:rect l="0" t="0" r="0" b="0"/>
            <a:pathLst>
              <a:path w="80368" h="142876">
                <a:moveTo>
                  <a:pt x="0" y="8930"/>
                </a:moveTo>
                <a:lnTo>
                  <a:pt x="0" y="8930"/>
                </a:lnTo>
                <a:lnTo>
                  <a:pt x="0" y="0"/>
                </a:lnTo>
                <a:lnTo>
                  <a:pt x="0" y="0"/>
                </a:lnTo>
                <a:lnTo>
                  <a:pt x="8929" y="0"/>
                </a:lnTo>
                <a:lnTo>
                  <a:pt x="8929" y="0"/>
                </a:lnTo>
                <a:lnTo>
                  <a:pt x="8929" y="8930"/>
                </a:lnTo>
                <a:lnTo>
                  <a:pt x="8929" y="17859"/>
                </a:lnTo>
                <a:lnTo>
                  <a:pt x="17859" y="35719"/>
                </a:lnTo>
                <a:lnTo>
                  <a:pt x="26789" y="53578"/>
                </a:lnTo>
                <a:lnTo>
                  <a:pt x="35719" y="80367"/>
                </a:lnTo>
                <a:lnTo>
                  <a:pt x="53578" y="98227"/>
                </a:lnTo>
                <a:lnTo>
                  <a:pt x="62508" y="125016"/>
                </a:lnTo>
                <a:lnTo>
                  <a:pt x="71437" y="133945"/>
                </a:lnTo>
                <a:lnTo>
                  <a:pt x="80367" y="142875"/>
                </a:lnTo>
                <a:lnTo>
                  <a:pt x="80367" y="133945"/>
                </a:lnTo>
                <a:lnTo>
                  <a:pt x="80367"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4" name="Freeform 9283"/>
          <p:cNvSpPr/>
          <p:nvPr/>
        </p:nvSpPr>
        <p:spPr bwMode="auto">
          <a:xfrm>
            <a:off x="5911453" y="3732609"/>
            <a:ext cx="8931" cy="17860"/>
          </a:xfrm>
          <a:custGeom>
            <a:avLst/>
            <a:gdLst/>
            <a:ahLst/>
            <a:cxnLst/>
            <a:rect l="0" t="0" r="0" b="0"/>
            <a:pathLst>
              <a:path w="8931" h="17860">
                <a:moveTo>
                  <a:pt x="8930" y="17859"/>
                </a:moveTo>
                <a:lnTo>
                  <a:pt x="8930" y="8930"/>
                </a:lnTo>
                <a:lnTo>
                  <a:pt x="8930" y="893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5" name="Freeform 9284"/>
          <p:cNvSpPr/>
          <p:nvPr/>
        </p:nvSpPr>
        <p:spPr bwMode="auto">
          <a:xfrm>
            <a:off x="5491758" y="3893343"/>
            <a:ext cx="26790" cy="294681"/>
          </a:xfrm>
          <a:custGeom>
            <a:avLst/>
            <a:gdLst/>
            <a:ahLst/>
            <a:cxnLst/>
            <a:rect l="0" t="0" r="0" b="0"/>
            <a:pathLst>
              <a:path w="26790" h="294681">
                <a:moveTo>
                  <a:pt x="17859" y="0"/>
                </a:moveTo>
                <a:lnTo>
                  <a:pt x="17859" y="0"/>
                </a:lnTo>
                <a:lnTo>
                  <a:pt x="17859" y="0"/>
                </a:lnTo>
                <a:lnTo>
                  <a:pt x="17859" y="8930"/>
                </a:lnTo>
                <a:lnTo>
                  <a:pt x="17859" y="17860"/>
                </a:lnTo>
                <a:lnTo>
                  <a:pt x="8930" y="44649"/>
                </a:lnTo>
                <a:lnTo>
                  <a:pt x="8930" y="71438"/>
                </a:lnTo>
                <a:lnTo>
                  <a:pt x="0" y="116086"/>
                </a:lnTo>
                <a:lnTo>
                  <a:pt x="0" y="151805"/>
                </a:lnTo>
                <a:lnTo>
                  <a:pt x="0" y="196453"/>
                </a:lnTo>
                <a:lnTo>
                  <a:pt x="0" y="232172"/>
                </a:lnTo>
                <a:lnTo>
                  <a:pt x="8930" y="258961"/>
                </a:lnTo>
                <a:lnTo>
                  <a:pt x="8930" y="276821"/>
                </a:lnTo>
                <a:lnTo>
                  <a:pt x="17859" y="285750"/>
                </a:lnTo>
                <a:lnTo>
                  <a:pt x="26789" y="294680"/>
                </a:lnTo>
                <a:lnTo>
                  <a:pt x="26789" y="285750"/>
                </a:lnTo>
                <a:lnTo>
                  <a:pt x="2678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6" name="Freeform 9285"/>
          <p:cNvSpPr/>
          <p:nvPr/>
        </p:nvSpPr>
        <p:spPr bwMode="auto">
          <a:xfrm>
            <a:off x="5697141" y="3857625"/>
            <a:ext cx="17860" cy="339329"/>
          </a:xfrm>
          <a:custGeom>
            <a:avLst/>
            <a:gdLst/>
            <a:ahLst/>
            <a:cxnLst/>
            <a:rect l="0" t="0" r="0" b="0"/>
            <a:pathLst>
              <a:path w="17860" h="339329">
                <a:moveTo>
                  <a:pt x="0" y="0"/>
                </a:moveTo>
                <a:lnTo>
                  <a:pt x="0" y="0"/>
                </a:lnTo>
                <a:lnTo>
                  <a:pt x="0" y="0"/>
                </a:lnTo>
                <a:lnTo>
                  <a:pt x="0" y="8929"/>
                </a:lnTo>
                <a:lnTo>
                  <a:pt x="0" y="17859"/>
                </a:lnTo>
                <a:lnTo>
                  <a:pt x="0" y="44648"/>
                </a:lnTo>
                <a:lnTo>
                  <a:pt x="0" y="71437"/>
                </a:lnTo>
                <a:lnTo>
                  <a:pt x="0" y="116086"/>
                </a:lnTo>
                <a:lnTo>
                  <a:pt x="0" y="160734"/>
                </a:lnTo>
                <a:lnTo>
                  <a:pt x="0" y="214312"/>
                </a:lnTo>
                <a:lnTo>
                  <a:pt x="8929" y="267890"/>
                </a:lnTo>
                <a:lnTo>
                  <a:pt x="17859" y="312539"/>
                </a:lnTo>
                <a:lnTo>
                  <a:pt x="17859" y="339328"/>
                </a:lnTo>
                <a:lnTo>
                  <a:pt x="1785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7" name="Freeform 9286"/>
          <p:cNvSpPr/>
          <p:nvPr/>
        </p:nvSpPr>
        <p:spPr bwMode="auto">
          <a:xfrm>
            <a:off x="5661422" y="4161234"/>
            <a:ext cx="71438" cy="62509"/>
          </a:xfrm>
          <a:custGeom>
            <a:avLst/>
            <a:gdLst/>
            <a:ahLst/>
            <a:cxnLst/>
            <a:rect l="0" t="0" r="0" b="0"/>
            <a:pathLst>
              <a:path w="71438" h="62509">
                <a:moveTo>
                  <a:pt x="71437" y="62508"/>
                </a:moveTo>
                <a:lnTo>
                  <a:pt x="62508" y="53578"/>
                </a:lnTo>
                <a:lnTo>
                  <a:pt x="35719" y="3571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8" name="Freeform 9287"/>
          <p:cNvSpPr/>
          <p:nvPr/>
        </p:nvSpPr>
        <p:spPr bwMode="auto">
          <a:xfrm>
            <a:off x="5393531" y="4027289"/>
            <a:ext cx="348259" cy="62508"/>
          </a:xfrm>
          <a:custGeom>
            <a:avLst/>
            <a:gdLst/>
            <a:ahLst/>
            <a:cxnLst/>
            <a:rect l="0" t="0" r="0" b="0"/>
            <a:pathLst>
              <a:path w="348259" h="62508">
                <a:moveTo>
                  <a:pt x="17860" y="26789"/>
                </a:moveTo>
                <a:lnTo>
                  <a:pt x="8930" y="26789"/>
                </a:lnTo>
                <a:lnTo>
                  <a:pt x="8930" y="35718"/>
                </a:lnTo>
                <a:lnTo>
                  <a:pt x="0" y="44648"/>
                </a:lnTo>
                <a:lnTo>
                  <a:pt x="8930" y="53578"/>
                </a:lnTo>
                <a:lnTo>
                  <a:pt x="17860" y="53578"/>
                </a:lnTo>
                <a:lnTo>
                  <a:pt x="44649" y="62507"/>
                </a:lnTo>
                <a:lnTo>
                  <a:pt x="89297" y="62507"/>
                </a:lnTo>
                <a:lnTo>
                  <a:pt x="133946" y="62507"/>
                </a:lnTo>
                <a:lnTo>
                  <a:pt x="187524" y="53578"/>
                </a:lnTo>
                <a:lnTo>
                  <a:pt x="232172" y="44648"/>
                </a:lnTo>
                <a:lnTo>
                  <a:pt x="276821" y="35718"/>
                </a:lnTo>
                <a:lnTo>
                  <a:pt x="321469" y="17859"/>
                </a:lnTo>
                <a:lnTo>
                  <a:pt x="348258" y="0"/>
                </a:lnTo>
                <a:lnTo>
                  <a:pt x="34825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9" name="Freeform 9288"/>
          <p:cNvSpPr/>
          <p:nvPr/>
        </p:nvSpPr>
        <p:spPr bwMode="auto">
          <a:xfrm>
            <a:off x="5804297" y="4054078"/>
            <a:ext cx="125017" cy="205384"/>
          </a:xfrm>
          <a:custGeom>
            <a:avLst/>
            <a:gdLst/>
            <a:ahLst/>
            <a:cxnLst/>
            <a:rect l="0" t="0" r="0" b="0"/>
            <a:pathLst>
              <a:path w="125017" h="205384">
                <a:moveTo>
                  <a:pt x="8930" y="0"/>
                </a:moveTo>
                <a:lnTo>
                  <a:pt x="8930" y="8929"/>
                </a:lnTo>
                <a:lnTo>
                  <a:pt x="0" y="35718"/>
                </a:lnTo>
                <a:lnTo>
                  <a:pt x="0" y="71437"/>
                </a:lnTo>
                <a:lnTo>
                  <a:pt x="0" y="107156"/>
                </a:lnTo>
                <a:lnTo>
                  <a:pt x="0" y="142875"/>
                </a:lnTo>
                <a:lnTo>
                  <a:pt x="17859" y="169664"/>
                </a:lnTo>
                <a:lnTo>
                  <a:pt x="35719" y="187523"/>
                </a:lnTo>
                <a:lnTo>
                  <a:pt x="62508" y="205383"/>
                </a:lnTo>
                <a:lnTo>
                  <a:pt x="89297" y="205383"/>
                </a:lnTo>
                <a:lnTo>
                  <a:pt x="116086" y="196453"/>
                </a:lnTo>
                <a:lnTo>
                  <a:pt x="125016" y="169664"/>
                </a:lnTo>
                <a:lnTo>
                  <a:pt x="125016" y="142875"/>
                </a:lnTo>
                <a:lnTo>
                  <a:pt x="125016" y="98226"/>
                </a:lnTo>
                <a:lnTo>
                  <a:pt x="107156" y="62508"/>
                </a:lnTo>
                <a:lnTo>
                  <a:pt x="89297" y="26789"/>
                </a:lnTo>
                <a:lnTo>
                  <a:pt x="71437" y="8929"/>
                </a:lnTo>
                <a:lnTo>
                  <a:pt x="62508" y="8929"/>
                </a:lnTo>
                <a:lnTo>
                  <a:pt x="44648" y="17859"/>
                </a:lnTo>
                <a:lnTo>
                  <a:pt x="26789" y="35718"/>
                </a:lnTo>
                <a:lnTo>
                  <a:pt x="26789" y="62508"/>
                </a:lnTo>
                <a:lnTo>
                  <a:pt x="17859" y="80367"/>
                </a:lnTo>
                <a:lnTo>
                  <a:pt x="26789" y="98226"/>
                </a:lnTo>
                <a:lnTo>
                  <a:pt x="44648" y="98226"/>
                </a:lnTo>
                <a:lnTo>
                  <a:pt x="4464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0" name="Freeform 9289"/>
          <p:cNvSpPr/>
          <p:nvPr/>
        </p:nvSpPr>
        <p:spPr bwMode="auto">
          <a:xfrm>
            <a:off x="6027539" y="4018359"/>
            <a:ext cx="187525" cy="214313"/>
          </a:xfrm>
          <a:custGeom>
            <a:avLst/>
            <a:gdLst/>
            <a:ahLst/>
            <a:cxnLst/>
            <a:rect l="0" t="0" r="0" b="0"/>
            <a:pathLst>
              <a:path w="187525" h="214313">
                <a:moveTo>
                  <a:pt x="0" y="35719"/>
                </a:moveTo>
                <a:lnTo>
                  <a:pt x="0" y="44648"/>
                </a:lnTo>
                <a:lnTo>
                  <a:pt x="0" y="53578"/>
                </a:lnTo>
                <a:lnTo>
                  <a:pt x="0" y="80367"/>
                </a:lnTo>
                <a:lnTo>
                  <a:pt x="8930" y="107156"/>
                </a:lnTo>
                <a:lnTo>
                  <a:pt x="17859" y="133945"/>
                </a:lnTo>
                <a:lnTo>
                  <a:pt x="17859" y="160734"/>
                </a:lnTo>
                <a:lnTo>
                  <a:pt x="26789" y="178594"/>
                </a:lnTo>
                <a:lnTo>
                  <a:pt x="35719" y="196453"/>
                </a:lnTo>
                <a:lnTo>
                  <a:pt x="44649" y="214312"/>
                </a:lnTo>
                <a:lnTo>
                  <a:pt x="53578" y="214312"/>
                </a:lnTo>
                <a:lnTo>
                  <a:pt x="62508" y="214312"/>
                </a:lnTo>
                <a:lnTo>
                  <a:pt x="80367" y="205383"/>
                </a:lnTo>
                <a:lnTo>
                  <a:pt x="80367" y="187523"/>
                </a:lnTo>
                <a:lnTo>
                  <a:pt x="89297" y="169664"/>
                </a:lnTo>
                <a:lnTo>
                  <a:pt x="98227" y="151805"/>
                </a:lnTo>
                <a:lnTo>
                  <a:pt x="98227" y="142875"/>
                </a:lnTo>
                <a:lnTo>
                  <a:pt x="107156" y="142875"/>
                </a:lnTo>
                <a:lnTo>
                  <a:pt x="107156" y="142875"/>
                </a:lnTo>
                <a:lnTo>
                  <a:pt x="116086" y="160734"/>
                </a:lnTo>
                <a:lnTo>
                  <a:pt x="116086" y="169664"/>
                </a:lnTo>
                <a:lnTo>
                  <a:pt x="125016" y="169664"/>
                </a:lnTo>
                <a:lnTo>
                  <a:pt x="142875" y="178594"/>
                </a:lnTo>
                <a:lnTo>
                  <a:pt x="151805" y="178594"/>
                </a:lnTo>
                <a:lnTo>
                  <a:pt x="169664" y="169664"/>
                </a:lnTo>
                <a:lnTo>
                  <a:pt x="178594" y="160734"/>
                </a:lnTo>
                <a:lnTo>
                  <a:pt x="187524" y="133945"/>
                </a:lnTo>
                <a:lnTo>
                  <a:pt x="187524" y="107156"/>
                </a:lnTo>
                <a:lnTo>
                  <a:pt x="178594" y="71437"/>
                </a:lnTo>
                <a:lnTo>
                  <a:pt x="160734" y="35719"/>
                </a:lnTo>
                <a:lnTo>
                  <a:pt x="142875" y="17859"/>
                </a:lnTo>
                <a:lnTo>
                  <a:pt x="125016" y="0"/>
                </a:lnTo>
                <a:lnTo>
                  <a:pt x="116086" y="0"/>
                </a:lnTo>
                <a:lnTo>
                  <a:pt x="98227" y="17859"/>
                </a:lnTo>
                <a:lnTo>
                  <a:pt x="98227" y="35719"/>
                </a:lnTo>
                <a:lnTo>
                  <a:pt x="107156" y="35719"/>
                </a:lnTo>
                <a:lnTo>
                  <a:pt x="10715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1" name="Freeform 9290"/>
          <p:cNvSpPr/>
          <p:nvPr/>
        </p:nvSpPr>
        <p:spPr bwMode="auto">
          <a:xfrm>
            <a:off x="6384727" y="3866554"/>
            <a:ext cx="312540" cy="294681"/>
          </a:xfrm>
          <a:custGeom>
            <a:avLst/>
            <a:gdLst/>
            <a:ahLst/>
            <a:cxnLst/>
            <a:rect l="0" t="0" r="0" b="0"/>
            <a:pathLst>
              <a:path w="312540" h="294681">
                <a:moveTo>
                  <a:pt x="44648" y="8930"/>
                </a:moveTo>
                <a:lnTo>
                  <a:pt x="44648" y="8930"/>
                </a:lnTo>
                <a:lnTo>
                  <a:pt x="35718" y="8930"/>
                </a:lnTo>
                <a:lnTo>
                  <a:pt x="35718" y="0"/>
                </a:lnTo>
                <a:lnTo>
                  <a:pt x="26789" y="8930"/>
                </a:lnTo>
                <a:lnTo>
                  <a:pt x="17859" y="17860"/>
                </a:lnTo>
                <a:lnTo>
                  <a:pt x="17859" y="44649"/>
                </a:lnTo>
                <a:lnTo>
                  <a:pt x="8929" y="71438"/>
                </a:lnTo>
                <a:lnTo>
                  <a:pt x="8929" y="116086"/>
                </a:lnTo>
                <a:lnTo>
                  <a:pt x="0" y="160735"/>
                </a:lnTo>
                <a:lnTo>
                  <a:pt x="0" y="205383"/>
                </a:lnTo>
                <a:lnTo>
                  <a:pt x="0" y="241102"/>
                </a:lnTo>
                <a:lnTo>
                  <a:pt x="0" y="267891"/>
                </a:lnTo>
                <a:lnTo>
                  <a:pt x="8929" y="285750"/>
                </a:lnTo>
                <a:lnTo>
                  <a:pt x="8929" y="285750"/>
                </a:lnTo>
                <a:lnTo>
                  <a:pt x="17859" y="276821"/>
                </a:lnTo>
                <a:lnTo>
                  <a:pt x="17859" y="267891"/>
                </a:lnTo>
                <a:lnTo>
                  <a:pt x="17859" y="241102"/>
                </a:lnTo>
                <a:lnTo>
                  <a:pt x="8929" y="223242"/>
                </a:lnTo>
                <a:lnTo>
                  <a:pt x="8929" y="205383"/>
                </a:lnTo>
                <a:lnTo>
                  <a:pt x="8929" y="187524"/>
                </a:lnTo>
                <a:lnTo>
                  <a:pt x="8929" y="178594"/>
                </a:lnTo>
                <a:lnTo>
                  <a:pt x="8929" y="178594"/>
                </a:lnTo>
                <a:lnTo>
                  <a:pt x="17859" y="187524"/>
                </a:lnTo>
                <a:lnTo>
                  <a:pt x="17859" y="196453"/>
                </a:lnTo>
                <a:lnTo>
                  <a:pt x="17859" y="205383"/>
                </a:lnTo>
                <a:lnTo>
                  <a:pt x="17859" y="214313"/>
                </a:lnTo>
                <a:lnTo>
                  <a:pt x="26789" y="223242"/>
                </a:lnTo>
                <a:lnTo>
                  <a:pt x="26789" y="223242"/>
                </a:lnTo>
                <a:lnTo>
                  <a:pt x="35718" y="214313"/>
                </a:lnTo>
                <a:lnTo>
                  <a:pt x="44648" y="205383"/>
                </a:lnTo>
                <a:lnTo>
                  <a:pt x="53578" y="196453"/>
                </a:lnTo>
                <a:lnTo>
                  <a:pt x="62507" y="178594"/>
                </a:lnTo>
                <a:lnTo>
                  <a:pt x="71437" y="160735"/>
                </a:lnTo>
                <a:lnTo>
                  <a:pt x="80367" y="142875"/>
                </a:lnTo>
                <a:lnTo>
                  <a:pt x="98226" y="125016"/>
                </a:lnTo>
                <a:lnTo>
                  <a:pt x="107156" y="125016"/>
                </a:lnTo>
                <a:lnTo>
                  <a:pt x="116086" y="125016"/>
                </a:lnTo>
                <a:lnTo>
                  <a:pt x="125015" y="133946"/>
                </a:lnTo>
                <a:lnTo>
                  <a:pt x="133945" y="151805"/>
                </a:lnTo>
                <a:lnTo>
                  <a:pt x="142875" y="178594"/>
                </a:lnTo>
                <a:lnTo>
                  <a:pt x="151804" y="205383"/>
                </a:lnTo>
                <a:lnTo>
                  <a:pt x="169664" y="241102"/>
                </a:lnTo>
                <a:lnTo>
                  <a:pt x="178593" y="258961"/>
                </a:lnTo>
                <a:lnTo>
                  <a:pt x="196453" y="285750"/>
                </a:lnTo>
                <a:lnTo>
                  <a:pt x="214312" y="294680"/>
                </a:lnTo>
                <a:lnTo>
                  <a:pt x="223242" y="294680"/>
                </a:lnTo>
                <a:lnTo>
                  <a:pt x="232171" y="294680"/>
                </a:lnTo>
                <a:lnTo>
                  <a:pt x="232171" y="285750"/>
                </a:lnTo>
                <a:lnTo>
                  <a:pt x="223242" y="258961"/>
                </a:lnTo>
                <a:lnTo>
                  <a:pt x="223242" y="232172"/>
                </a:lnTo>
                <a:lnTo>
                  <a:pt x="214312" y="205383"/>
                </a:lnTo>
                <a:lnTo>
                  <a:pt x="214312" y="178594"/>
                </a:lnTo>
                <a:lnTo>
                  <a:pt x="205382" y="160735"/>
                </a:lnTo>
                <a:lnTo>
                  <a:pt x="214312" y="151805"/>
                </a:lnTo>
                <a:lnTo>
                  <a:pt x="214312" y="151805"/>
                </a:lnTo>
                <a:lnTo>
                  <a:pt x="223242" y="160735"/>
                </a:lnTo>
                <a:lnTo>
                  <a:pt x="232171" y="187524"/>
                </a:lnTo>
                <a:lnTo>
                  <a:pt x="250031" y="214313"/>
                </a:lnTo>
                <a:lnTo>
                  <a:pt x="267890" y="250032"/>
                </a:lnTo>
                <a:lnTo>
                  <a:pt x="294679" y="267891"/>
                </a:lnTo>
                <a:lnTo>
                  <a:pt x="312539" y="267891"/>
                </a:lnTo>
                <a:lnTo>
                  <a:pt x="312539"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2" name="Freeform 9291"/>
          <p:cNvSpPr/>
          <p:nvPr/>
        </p:nvSpPr>
        <p:spPr bwMode="auto">
          <a:xfrm>
            <a:off x="6768703" y="3973711"/>
            <a:ext cx="455415" cy="455415"/>
          </a:xfrm>
          <a:custGeom>
            <a:avLst/>
            <a:gdLst/>
            <a:ahLst/>
            <a:cxnLst/>
            <a:rect l="0" t="0" r="0" b="0"/>
            <a:pathLst>
              <a:path w="455415" h="455415">
                <a:moveTo>
                  <a:pt x="107156" y="0"/>
                </a:moveTo>
                <a:lnTo>
                  <a:pt x="98227" y="0"/>
                </a:lnTo>
                <a:lnTo>
                  <a:pt x="89297" y="8929"/>
                </a:lnTo>
                <a:lnTo>
                  <a:pt x="71438" y="26789"/>
                </a:lnTo>
                <a:lnTo>
                  <a:pt x="53578" y="53578"/>
                </a:lnTo>
                <a:lnTo>
                  <a:pt x="26789" y="89296"/>
                </a:lnTo>
                <a:lnTo>
                  <a:pt x="17860" y="133945"/>
                </a:lnTo>
                <a:lnTo>
                  <a:pt x="0" y="169664"/>
                </a:lnTo>
                <a:lnTo>
                  <a:pt x="0" y="205382"/>
                </a:lnTo>
                <a:lnTo>
                  <a:pt x="0" y="223242"/>
                </a:lnTo>
                <a:lnTo>
                  <a:pt x="8930" y="232171"/>
                </a:lnTo>
                <a:lnTo>
                  <a:pt x="26789" y="223242"/>
                </a:lnTo>
                <a:lnTo>
                  <a:pt x="44649" y="205382"/>
                </a:lnTo>
                <a:lnTo>
                  <a:pt x="53578" y="178593"/>
                </a:lnTo>
                <a:lnTo>
                  <a:pt x="62508" y="142875"/>
                </a:lnTo>
                <a:lnTo>
                  <a:pt x="80367" y="107156"/>
                </a:lnTo>
                <a:lnTo>
                  <a:pt x="80367" y="71437"/>
                </a:lnTo>
                <a:lnTo>
                  <a:pt x="89297" y="53578"/>
                </a:lnTo>
                <a:lnTo>
                  <a:pt x="98227" y="44648"/>
                </a:lnTo>
                <a:lnTo>
                  <a:pt x="98227" y="62507"/>
                </a:lnTo>
                <a:lnTo>
                  <a:pt x="98227" y="89296"/>
                </a:lnTo>
                <a:lnTo>
                  <a:pt x="98227" y="125015"/>
                </a:lnTo>
                <a:lnTo>
                  <a:pt x="107156" y="160734"/>
                </a:lnTo>
                <a:lnTo>
                  <a:pt x="107156" y="196453"/>
                </a:lnTo>
                <a:lnTo>
                  <a:pt x="125016" y="232171"/>
                </a:lnTo>
                <a:lnTo>
                  <a:pt x="142875" y="250031"/>
                </a:lnTo>
                <a:lnTo>
                  <a:pt x="160735" y="250031"/>
                </a:lnTo>
                <a:lnTo>
                  <a:pt x="178594" y="241101"/>
                </a:lnTo>
                <a:lnTo>
                  <a:pt x="196453" y="223242"/>
                </a:lnTo>
                <a:lnTo>
                  <a:pt x="214313" y="196453"/>
                </a:lnTo>
                <a:lnTo>
                  <a:pt x="223242" y="160734"/>
                </a:lnTo>
                <a:lnTo>
                  <a:pt x="232172" y="125015"/>
                </a:lnTo>
                <a:lnTo>
                  <a:pt x="241102" y="98226"/>
                </a:lnTo>
                <a:lnTo>
                  <a:pt x="241102" y="80367"/>
                </a:lnTo>
                <a:lnTo>
                  <a:pt x="250031" y="71437"/>
                </a:lnTo>
                <a:lnTo>
                  <a:pt x="250031" y="80367"/>
                </a:lnTo>
                <a:lnTo>
                  <a:pt x="250031" y="107156"/>
                </a:lnTo>
                <a:lnTo>
                  <a:pt x="250031" y="142875"/>
                </a:lnTo>
                <a:lnTo>
                  <a:pt x="258961" y="178593"/>
                </a:lnTo>
                <a:lnTo>
                  <a:pt x="258961" y="205382"/>
                </a:lnTo>
                <a:lnTo>
                  <a:pt x="267891" y="232171"/>
                </a:lnTo>
                <a:lnTo>
                  <a:pt x="276820" y="250031"/>
                </a:lnTo>
                <a:lnTo>
                  <a:pt x="294680" y="250031"/>
                </a:lnTo>
                <a:lnTo>
                  <a:pt x="303610" y="250031"/>
                </a:lnTo>
                <a:lnTo>
                  <a:pt x="312539" y="232171"/>
                </a:lnTo>
                <a:lnTo>
                  <a:pt x="321469" y="205382"/>
                </a:lnTo>
                <a:lnTo>
                  <a:pt x="321469" y="169664"/>
                </a:lnTo>
                <a:lnTo>
                  <a:pt x="330399" y="133945"/>
                </a:lnTo>
                <a:lnTo>
                  <a:pt x="330399" y="107156"/>
                </a:lnTo>
                <a:lnTo>
                  <a:pt x="330399" y="89296"/>
                </a:lnTo>
                <a:lnTo>
                  <a:pt x="339328" y="89296"/>
                </a:lnTo>
                <a:lnTo>
                  <a:pt x="339328" y="98226"/>
                </a:lnTo>
                <a:lnTo>
                  <a:pt x="339328" y="116085"/>
                </a:lnTo>
                <a:lnTo>
                  <a:pt x="339328" y="142875"/>
                </a:lnTo>
                <a:lnTo>
                  <a:pt x="348258" y="169664"/>
                </a:lnTo>
                <a:lnTo>
                  <a:pt x="357188" y="187523"/>
                </a:lnTo>
                <a:lnTo>
                  <a:pt x="366117" y="205382"/>
                </a:lnTo>
                <a:lnTo>
                  <a:pt x="383977" y="205382"/>
                </a:lnTo>
                <a:lnTo>
                  <a:pt x="392906" y="196453"/>
                </a:lnTo>
                <a:lnTo>
                  <a:pt x="410766" y="178593"/>
                </a:lnTo>
                <a:lnTo>
                  <a:pt x="419695" y="151804"/>
                </a:lnTo>
                <a:lnTo>
                  <a:pt x="437555" y="133945"/>
                </a:lnTo>
                <a:lnTo>
                  <a:pt x="446485" y="107156"/>
                </a:lnTo>
                <a:lnTo>
                  <a:pt x="446485" y="98226"/>
                </a:lnTo>
                <a:lnTo>
                  <a:pt x="455414" y="116085"/>
                </a:lnTo>
                <a:lnTo>
                  <a:pt x="455414" y="151804"/>
                </a:lnTo>
                <a:lnTo>
                  <a:pt x="455414" y="205382"/>
                </a:lnTo>
                <a:lnTo>
                  <a:pt x="455414" y="267890"/>
                </a:lnTo>
                <a:lnTo>
                  <a:pt x="455414" y="330398"/>
                </a:lnTo>
                <a:lnTo>
                  <a:pt x="455414" y="392906"/>
                </a:lnTo>
                <a:lnTo>
                  <a:pt x="455414" y="437554"/>
                </a:lnTo>
                <a:lnTo>
                  <a:pt x="455414" y="455414"/>
                </a:lnTo>
                <a:lnTo>
                  <a:pt x="455414"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3" name="Freeform 9292"/>
          <p:cNvSpPr/>
          <p:nvPr/>
        </p:nvSpPr>
        <p:spPr bwMode="auto">
          <a:xfrm>
            <a:off x="5616773" y="4438054"/>
            <a:ext cx="401837" cy="321470"/>
          </a:xfrm>
          <a:custGeom>
            <a:avLst/>
            <a:gdLst/>
            <a:ahLst/>
            <a:cxnLst/>
            <a:rect l="0" t="0" r="0" b="0"/>
            <a:pathLst>
              <a:path w="401837" h="321470">
                <a:moveTo>
                  <a:pt x="0" y="0"/>
                </a:moveTo>
                <a:lnTo>
                  <a:pt x="0" y="8930"/>
                </a:lnTo>
                <a:lnTo>
                  <a:pt x="8930" y="26789"/>
                </a:lnTo>
                <a:lnTo>
                  <a:pt x="17860" y="53578"/>
                </a:lnTo>
                <a:lnTo>
                  <a:pt x="44649" y="89297"/>
                </a:lnTo>
                <a:lnTo>
                  <a:pt x="71438" y="116086"/>
                </a:lnTo>
                <a:lnTo>
                  <a:pt x="107157" y="151805"/>
                </a:lnTo>
                <a:lnTo>
                  <a:pt x="133946" y="178594"/>
                </a:lnTo>
                <a:lnTo>
                  <a:pt x="151805" y="214313"/>
                </a:lnTo>
                <a:lnTo>
                  <a:pt x="160735" y="241102"/>
                </a:lnTo>
                <a:lnTo>
                  <a:pt x="169665" y="258961"/>
                </a:lnTo>
                <a:lnTo>
                  <a:pt x="169665" y="267891"/>
                </a:lnTo>
                <a:lnTo>
                  <a:pt x="178594" y="267891"/>
                </a:lnTo>
                <a:lnTo>
                  <a:pt x="178594" y="250032"/>
                </a:lnTo>
                <a:lnTo>
                  <a:pt x="187524" y="223242"/>
                </a:lnTo>
                <a:lnTo>
                  <a:pt x="205383" y="187524"/>
                </a:lnTo>
                <a:lnTo>
                  <a:pt x="232172" y="160735"/>
                </a:lnTo>
                <a:lnTo>
                  <a:pt x="258961" y="142875"/>
                </a:lnTo>
                <a:lnTo>
                  <a:pt x="303610" y="133946"/>
                </a:lnTo>
                <a:lnTo>
                  <a:pt x="339329" y="151805"/>
                </a:lnTo>
                <a:lnTo>
                  <a:pt x="375047" y="178594"/>
                </a:lnTo>
                <a:lnTo>
                  <a:pt x="392907" y="214313"/>
                </a:lnTo>
                <a:lnTo>
                  <a:pt x="401836" y="250032"/>
                </a:lnTo>
                <a:lnTo>
                  <a:pt x="383977" y="276821"/>
                </a:lnTo>
                <a:lnTo>
                  <a:pt x="348258" y="303610"/>
                </a:lnTo>
                <a:lnTo>
                  <a:pt x="294680" y="321469"/>
                </a:lnTo>
                <a:lnTo>
                  <a:pt x="241102" y="321469"/>
                </a:lnTo>
                <a:lnTo>
                  <a:pt x="178594" y="312539"/>
                </a:lnTo>
                <a:lnTo>
                  <a:pt x="133946" y="285750"/>
                </a:lnTo>
                <a:lnTo>
                  <a:pt x="107157" y="267891"/>
                </a:lnTo>
                <a:lnTo>
                  <a:pt x="89297" y="241102"/>
                </a:lnTo>
                <a:lnTo>
                  <a:pt x="98227" y="223242"/>
                </a:lnTo>
                <a:lnTo>
                  <a:pt x="98227"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4" name="Freeform 9293"/>
          <p:cNvSpPr/>
          <p:nvPr/>
        </p:nvSpPr>
        <p:spPr bwMode="auto">
          <a:xfrm>
            <a:off x="6161484" y="4661296"/>
            <a:ext cx="53580" cy="169666"/>
          </a:xfrm>
          <a:custGeom>
            <a:avLst/>
            <a:gdLst/>
            <a:ahLst/>
            <a:cxnLst/>
            <a:rect l="0" t="0" r="0" b="0"/>
            <a:pathLst>
              <a:path w="53580" h="169666">
                <a:moveTo>
                  <a:pt x="0" y="0"/>
                </a:moveTo>
                <a:lnTo>
                  <a:pt x="0" y="8930"/>
                </a:lnTo>
                <a:lnTo>
                  <a:pt x="0" y="35719"/>
                </a:lnTo>
                <a:lnTo>
                  <a:pt x="0" y="71438"/>
                </a:lnTo>
                <a:lnTo>
                  <a:pt x="0" y="116086"/>
                </a:lnTo>
                <a:lnTo>
                  <a:pt x="8930" y="151805"/>
                </a:lnTo>
                <a:lnTo>
                  <a:pt x="17860" y="169665"/>
                </a:lnTo>
                <a:lnTo>
                  <a:pt x="35719" y="169665"/>
                </a:lnTo>
                <a:lnTo>
                  <a:pt x="44649" y="151805"/>
                </a:lnTo>
                <a:lnTo>
                  <a:pt x="53579" y="107157"/>
                </a:lnTo>
                <a:lnTo>
                  <a:pt x="53579"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5" name="Freeform 9294"/>
          <p:cNvSpPr/>
          <p:nvPr/>
        </p:nvSpPr>
        <p:spPr bwMode="auto">
          <a:xfrm>
            <a:off x="6107906" y="4375546"/>
            <a:ext cx="26790" cy="107158"/>
          </a:xfrm>
          <a:custGeom>
            <a:avLst/>
            <a:gdLst/>
            <a:ahLst/>
            <a:cxnLst/>
            <a:rect l="0" t="0" r="0" b="0"/>
            <a:pathLst>
              <a:path w="26790" h="107158">
                <a:moveTo>
                  <a:pt x="26789" y="107157"/>
                </a:moveTo>
                <a:lnTo>
                  <a:pt x="26789" y="107157"/>
                </a:lnTo>
                <a:lnTo>
                  <a:pt x="17860" y="98227"/>
                </a:lnTo>
                <a:lnTo>
                  <a:pt x="8930" y="80368"/>
                </a:lnTo>
                <a:lnTo>
                  <a:pt x="8930" y="71438"/>
                </a:lnTo>
                <a:lnTo>
                  <a:pt x="0" y="53579"/>
                </a:lnTo>
                <a:lnTo>
                  <a:pt x="0" y="35719"/>
                </a:lnTo>
                <a:lnTo>
                  <a:pt x="0" y="26790"/>
                </a:lnTo>
                <a:lnTo>
                  <a:pt x="8930" y="1786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6" name="Freeform 9295"/>
          <p:cNvSpPr/>
          <p:nvPr/>
        </p:nvSpPr>
        <p:spPr bwMode="auto">
          <a:xfrm>
            <a:off x="6313289" y="4420195"/>
            <a:ext cx="169665" cy="392907"/>
          </a:xfrm>
          <a:custGeom>
            <a:avLst/>
            <a:gdLst/>
            <a:ahLst/>
            <a:cxnLst/>
            <a:rect l="0" t="0" r="0" b="0"/>
            <a:pathLst>
              <a:path w="169665" h="392907">
                <a:moveTo>
                  <a:pt x="0" y="0"/>
                </a:moveTo>
                <a:lnTo>
                  <a:pt x="0" y="0"/>
                </a:lnTo>
                <a:lnTo>
                  <a:pt x="0" y="0"/>
                </a:lnTo>
                <a:lnTo>
                  <a:pt x="8930" y="8930"/>
                </a:lnTo>
                <a:lnTo>
                  <a:pt x="8930" y="26789"/>
                </a:lnTo>
                <a:lnTo>
                  <a:pt x="17859" y="62508"/>
                </a:lnTo>
                <a:lnTo>
                  <a:pt x="26789" y="98226"/>
                </a:lnTo>
                <a:lnTo>
                  <a:pt x="26789" y="151805"/>
                </a:lnTo>
                <a:lnTo>
                  <a:pt x="35719" y="205383"/>
                </a:lnTo>
                <a:lnTo>
                  <a:pt x="35719" y="258961"/>
                </a:lnTo>
                <a:lnTo>
                  <a:pt x="44649" y="303609"/>
                </a:lnTo>
                <a:lnTo>
                  <a:pt x="53578" y="348258"/>
                </a:lnTo>
                <a:lnTo>
                  <a:pt x="71438" y="375047"/>
                </a:lnTo>
                <a:lnTo>
                  <a:pt x="98227" y="392906"/>
                </a:lnTo>
                <a:lnTo>
                  <a:pt x="116086" y="392906"/>
                </a:lnTo>
                <a:lnTo>
                  <a:pt x="142875" y="375047"/>
                </a:lnTo>
                <a:lnTo>
                  <a:pt x="160734" y="339328"/>
                </a:lnTo>
                <a:lnTo>
                  <a:pt x="169664" y="285750"/>
                </a:lnTo>
                <a:lnTo>
                  <a:pt x="169664"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7" name="Freeform 9296"/>
          <p:cNvSpPr/>
          <p:nvPr/>
        </p:nvSpPr>
        <p:spPr bwMode="auto">
          <a:xfrm>
            <a:off x="6179344" y="4580929"/>
            <a:ext cx="285751" cy="53579"/>
          </a:xfrm>
          <a:custGeom>
            <a:avLst/>
            <a:gdLst/>
            <a:ahLst/>
            <a:cxnLst/>
            <a:rect l="0" t="0" r="0" b="0"/>
            <a:pathLst>
              <a:path w="285751" h="53579">
                <a:moveTo>
                  <a:pt x="0" y="53578"/>
                </a:moveTo>
                <a:lnTo>
                  <a:pt x="8929" y="44649"/>
                </a:lnTo>
                <a:lnTo>
                  <a:pt x="26789" y="35719"/>
                </a:lnTo>
                <a:lnTo>
                  <a:pt x="53578" y="26789"/>
                </a:lnTo>
                <a:lnTo>
                  <a:pt x="89297" y="8930"/>
                </a:lnTo>
                <a:lnTo>
                  <a:pt x="142875" y="0"/>
                </a:lnTo>
                <a:lnTo>
                  <a:pt x="187523" y="0"/>
                </a:lnTo>
                <a:lnTo>
                  <a:pt x="232172" y="0"/>
                </a:lnTo>
                <a:lnTo>
                  <a:pt x="258961" y="8930"/>
                </a:lnTo>
                <a:lnTo>
                  <a:pt x="285750" y="8930"/>
                </a:lnTo>
                <a:lnTo>
                  <a:pt x="28575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8" name="Freeform 9297"/>
          <p:cNvSpPr/>
          <p:nvPr/>
        </p:nvSpPr>
        <p:spPr bwMode="auto">
          <a:xfrm>
            <a:off x="6438305" y="4545211"/>
            <a:ext cx="196454" cy="187524"/>
          </a:xfrm>
          <a:custGeom>
            <a:avLst/>
            <a:gdLst/>
            <a:ahLst/>
            <a:cxnLst/>
            <a:rect l="0" t="0" r="0" b="0"/>
            <a:pathLst>
              <a:path w="196454" h="187524">
                <a:moveTo>
                  <a:pt x="196453" y="0"/>
                </a:moveTo>
                <a:lnTo>
                  <a:pt x="196453" y="0"/>
                </a:lnTo>
                <a:lnTo>
                  <a:pt x="187523" y="0"/>
                </a:lnTo>
                <a:lnTo>
                  <a:pt x="178593" y="8929"/>
                </a:lnTo>
                <a:lnTo>
                  <a:pt x="160734" y="17859"/>
                </a:lnTo>
                <a:lnTo>
                  <a:pt x="151804" y="35718"/>
                </a:lnTo>
                <a:lnTo>
                  <a:pt x="142875" y="44648"/>
                </a:lnTo>
                <a:lnTo>
                  <a:pt x="142875" y="53578"/>
                </a:lnTo>
                <a:lnTo>
                  <a:pt x="142875" y="62507"/>
                </a:lnTo>
                <a:lnTo>
                  <a:pt x="151804" y="71437"/>
                </a:lnTo>
                <a:lnTo>
                  <a:pt x="151804" y="80367"/>
                </a:lnTo>
                <a:lnTo>
                  <a:pt x="151804" y="98226"/>
                </a:lnTo>
                <a:lnTo>
                  <a:pt x="142875" y="116085"/>
                </a:lnTo>
                <a:lnTo>
                  <a:pt x="116086" y="142875"/>
                </a:lnTo>
                <a:lnTo>
                  <a:pt x="89297" y="160734"/>
                </a:lnTo>
                <a:lnTo>
                  <a:pt x="53578" y="178593"/>
                </a:lnTo>
                <a:lnTo>
                  <a:pt x="17859" y="187523"/>
                </a:lnTo>
                <a:lnTo>
                  <a:pt x="0" y="187523"/>
                </a:lnTo>
                <a:lnTo>
                  <a:pt x="8929" y="169664"/>
                </a:lnTo>
                <a:lnTo>
                  <a:pt x="35718" y="142875"/>
                </a:lnTo>
                <a:lnTo>
                  <a:pt x="80367" y="116085"/>
                </a:lnTo>
                <a:lnTo>
                  <a:pt x="133945" y="89296"/>
                </a:lnTo>
                <a:lnTo>
                  <a:pt x="13394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9" name="Freeform 9298"/>
          <p:cNvSpPr/>
          <p:nvPr/>
        </p:nvSpPr>
        <p:spPr bwMode="auto">
          <a:xfrm>
            <a:off x="6759773" y="4348757"/>
            <a:ext cx="205384" cy="250033"/>
          </a:xfrm>
          <a:custGeom>
            <a:avLst/>
            <a:gdLst/>
            <a:ahLst/>
            <a:cxnLst/>
            <a:rect l="0" t="0" r="0" b="0"/>
            <a:pathLst>
              <a:path w="205384" h="250033">
                <a:moveTo>
                  <a:pt x="98227" y="26789"/>
                </a:moveTo>
                <a:lnTo>
                  <a:pt x="89297" y="26789"/>
                </a:lnTo>
                <a:lnTo>
                  <a:pt x="80368" y="26789"/>
                </a:lnTo>
                <a:lnTo>
                  <a:pt x="62508" y="26789"/>
                </a:lnTo>
                <a:lnTo>
                  <a:pt x="44649" y="26789"/>
                </a:lnTo>
                <a:lnTo>
                  <a:pt x="26790" y="26789"/>
                </a:lnTo>
                <a:lnTo>
                  <a:pt x="8930" y="26789"/>
                </a:lnTo>
                <a:lnTo>
                  <a:pt x="0" y="26789"/>
                </a:lnTo>
                <a:lnTo>
                  <a:pt x="0" y="26789"/>
                </a:lnTo>
                <a:lnTo>
                  <a:pt x="0" y="17860"/>
                </a:lnTo>
                <a:lnTo>
                  <a:pt x="8930" y="17860"/>
                </a:lnTo>
                <a:lnTo>
                  <a:pt x="35719" y="8930"/>
                </a:lnTo>
                <a:lnTo>
                  <a:pt x="62508" y="0"/>
                </a:lnTo>
                <a:lnTo>
                  <a:pt x="107157" y="0"/>
                </a:lnTo>
                <a:lnTo>
                  <a:pt x="142875" y="0"/>
                </a:lnTo>
                <a:lnTo>
                  <a:pt x="178594" y="8930"/>
                </a:lnTo>
                <a:lnTo>
                  <a:pt x="196454" y="35719"/>
                </a:lnTo>
                <a:lnTo>
                  <a:pt x="205383" y="62508"/>
                </a:lnTo>
                <a:lnTo>
                  <a:pt x="196454" y="98227"/>
                </a:lnTo>
                <a:lnTo>
                  <a:pt x="169665" y="133946"/>
                </a:lnTo>
                <a:lnTo>
                  <a:pt x="133946" y="178594"/>
                </a:lnTo>
                <a:lnTo>
                  <a:pt x="98227" y="205383"/>
                </a:lnTo>
                <a:lnTo>
                  <a:pt x="71438" y="232172"/>
                </a:lnTo>
                <a:lnTo>
                  <a:pt x="53579" y="241102"/>
                </a:lnTo>
                <a:lnTo>
                  <a:pt x="53579" y="250032"/>
                </a:lnTo>
                <a:lnTo>
                  <a:pt x="62508" y="241102"/>
                </a:lnTo>
                <a:lnTo>
                  <a:pt x="80368" y="241102"/>
                </a:lnTo>
                <a:lnTo>
                  <a:pt x="107157" y="232172"/>
                </a:lnTo>
                <a:lnTo>
                  <a:pt x="107157"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0" name="Freeform 9299"/>
          <p:cNvSpPr/>
          <p:nvPr/>
        </p:nvSpPr>
        <p:spPr bwMode="auto">
          <a:xfrm>
            <a:off x="6750844" y="4848820"/>
            <a:ext cx="35720" cy="53579"/>
          </a:xfrm>
          <a:custGeom>
            <a:avLst/>
            <a:gdLst/>
            <a:ahLst/>
            <a:cxnLst/>
            <a:rect l="0" t="0" r="0" b="0"/>
            <a:pathLst>
              <a:path w="35720" h="53579">
                <a:moveTo>
                  <a:pt x="35719" y="0"/>
                </a:moveTo>
                <a:lnTo>
                  <a:pt x="26789" y="8930"/>
                </a:lnTo>
                <a:lnTo>
                  <a:pt x="17859" y="17859"/>
                </a:lnTo>
                <a:lnTo>
                  <a:pt x="0" y="35719"/>
                </a:lnTo>
                <a:lnTo>
                  <a:pt x="0" y="53578"/>
                </a:lnTo>
                <a:lnTo>
                  <a:pt x="8929" y="53578"/>
                </a:lnTo>
                <a:lnTo>
                  <a:pt x="892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1" name="Freeform 9300"/>
          <p:cNvSpPr/>
          <p:nvPr/>
        </p:nvSpPr>
        <p:spPr bwMode="auto">
          <a:xfrm>
            <a:off x="6902648" y="3741539"/>
            <a:ext cx="705447" cy="732235"/>
          </a:xfrm>
          <a:custGeom>
            <a:avLst/>
            <a:gdLst/>
            <a:ahLst/>
            <a:cxnLst/>
            <a:rect l="0" t="0" r="0" b="0"/>
            <a:pathLst>
              <a:path w="705447" h="732235">
                <a:moveTo>
                  <a:pt x="508993" y="732234"/>
                </a:moveTo>
                <a:lnTo>
                  <a:pt x="508993" y="732234"/>
                </a:lnTo>
                <a:lnTo>
                  <a:pt x="508993" y="732234"/>
                </a:lnTo>
                <a:lnTo>
                  <a:pt x="517922" y="732234"/>
                </a:lnTo>
                <a:lnTo>
                  <a:pt x="526852" y="732234"/>
                </a:lnTo>
                <a:lnTo>
                  <a:pt x="535782" y="723304"/>
                </a:lnTo>
                <a:lnTo>
                  <a:pt x="544711" y="714375"/>
                </a:lnTo>
                <a:lnTo>
                  <a:pt x="562571" y="714375"/>
                </a:lnTo>
                <a:lnTo>
                  <a:pt x="580430" y="705445"/>
                </a:lnTo>
                <a:lnTo>
                  <a:pt x="598290" y="705445"/>
                </a:lnTo>
                <a:lnTo>
                  <a:pt x="616149" y="696515"/>
                </a:lnTo>
                <a:lnTo>
                  <a:pt x="642938" y="678656"/>
                </a:lnTo>
                <a:lnTo>
                  <a:pt x="660797" y="660797"/>
                </a:lnTo>
                <a:lnTo>
                  <a:pt x="678657" y="634007"/>
                </a:lnTo>
                <a:lnTo>
                  <a:pt x="687586" y="598289"/>
                </a:lnTo>
                <a:lnTo>
                  <a:pt x="705446" y="553640"/>
                </a:lnTo>
                <a:lnTo>
                  <a:pt x="705446" y="500062"/>
                </a:lnTo>
                <a:lnTo>
                  <a:pt x="705446" y="446484"/>
                </a:lnTo>
                <a:lnTo>
                  <a:pt x="696516" y="392906"/>
                </a:lnTo>
                <a:lnTo>
                  <a:pt x="687586" y="348257"/>
                </a:lnTo>
                <a:lnTo>
                  <a:pt x="660797" y="303609"/>
                </a:lnTo>
                <a:lnTo>
                  <a:pt x="625079" y="276820"/>
                </a:lnTo>
                <a:lnTo>
                  <a:pt x="589360" y="241101"/>
                </a:lnTo>
                <a:lnTo>
                  <a:pt x="553641" y="214312"/>
                </a:lnTo>
                <a:lnTo>
                  <a:pt x="508993" y="187523"/>
                </a:lnTo>
                <a:lnTo>
                  <a:pt x="473274" y="160734"/>
                </a:lnTo>
                <a:lnTo>
                  <a:pt x="437555" y="133945"/>
                </a:lnTo>
                <a:lnTo>
                  <a:pt x="401836" y="107156"/>
                </a:lnTo>
                <a:lnTo>
                  <a:pt x="366118" y="89297"/>
                </a:lnTo>
                <a:lnTo>
                  <a:pt x="330399" y="62507"/>
                </a:lnTo>
                <a:lnTo>
                  <a:pt x="294680" y="44648"/>
                </a:lnTo>
                <a:lnTo>
                  <a:pt x="250032" y="35718"/>
                </a:lnTo>
                <a:lnTo>
                  <a:pt x="205383" y="26789"/>
                </a:lnTo>
                <a:lnTo>
                  <a:pt x="169665" y="26789"/>
                </a:lnTo>
                <a:lnTo>
                  <a:pt x="125016" y="26789"/>
                </a:lnTo>
                <a:lnTo>
                  <a:pt x="98227" y="26789"/>
                </a:lnTo>
                <a:lnTo>
                  <a:pt x="71438" y="26789"/>
                </a:lnTo>
                <a:lnTo>
                  <a:pt x="53579" y="26789"/>
                </a:lnTo>
                <a:lnTo>
                  <a:pt x="44649" y="17859"/>
                </a:lnTo>
                <a:lnTo>
                  <a:pt x="44649" y="17859"/>
                </a:lnTo>
                <a:lnTo>
                  <a:pt x="44649" y="8929"/>
                </a:lnTo>
                <a:lnTo>
                  <a:pt x="44649" y="0"/>
                </a:lnTo>
                <a:lnTo>
                  <a:pt x="35719" y="0"/>
                </a:lnTo>
                <a:lnTo>
                  <a:pt x="35719" y="0"/>
                </a:lnTo>
                <a:lnTo>
                  <a:pt x="26790" y="8929"/>
                </a:lnTo>
                <a:lnTo>
                  <a:pt x="17860" y="17859"/>
                </a:lnTo>
                <a:lnTo>
                  <a:pt x="8930" y="35718"/>
                </a:lnTo>
                <a:lnTo>
                  <a:pt x="0" y="44648"/>
                </a:lnTo>
                <a:lnTo>
                  <a:pt x="0"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2" name="Freeform 9301"/>
          <p:cNvSpPr/>
          <p:nvPr/>
        </p:nvSpPr>
        <p:spPr bwMode="auto">
          <a:xfrm>
            <a:off x="6920508" y="3652242"/>
            <a:ext cx="392907" cy="205384"/>
          </a:xfrm>
          <a:custGeom>
            <a:avLst/>
            <a:gdLst/>
            <a:ahLst/>
            <a:cxnLst/>
            <a:rect l="0" t="0" r="0" b="0"/>
            <a:pathLst>
              <a:path w="392907" h="205384">
                <a:moveTo>
                  <a:pt x="71437" y="53578"/>
                </a:moveTo>
                <a:lnTo>
                  <a:pt x="62508" y="53578"/>
                </a:lnTo>
                <a:lnTo>
                  <a:pt x="53578" y="44648"/>
                </a:lnTo>
                <a:lnTo>
                  <a:pt x="53578" y="44648"/>
                </a:lnTo>
                <a:lnTo>
                  <a:pt x="44648" y="44648"/>
                </a:lnTo>
                <a:lnTo>
                  <a:pt x="35719" y="44648"/>
                </a:lnTo>
                <a:lnTo>
                  <a:pt x="35719" y="53578"/>
                </a:lnTo>
                <a:lnTo>
                  <a:pt x="35719" y="71437"/>
                </a:lnTo>
                <a:lnTo>
                  <a:pt x="26789" y="89297"/>
                </a:lnTo>
                <a:lnTo>
                  <a:pt x="26789" y="125015"/>
                </a:lnTo>
                <a:lnTo>
                  <a:pt x="26789" y="151804"/>
                </a:lnTo>
                <a:lnTo>
                  <a:pt x="26789" y="178594"/>
                </a:lnTo>
                <a:lnTo>
                  <a:pt x="35719" y="196453"/>
                </a:lnTo>
                <a:lnTo>
                  <a:pt x="44648" y="205383"/>
                </a:lnTo>
                <a:lnTo>
                  <a:pt x="44648" y="205383"/>
                </a:lnTo>
                <a:lnTo>
                  <a:pt x="44648" y="196453"/>
                </a:lnTo>
                <a:lnTo>
                  <a:pt x="35719" y="178594"/>
                </a:lnTo>
                <a:lnTo>
                  <a:pt x="35719" y="151804"/>
                </a:lnTo>
                <a:lnTo>
                  <a:pt x="26789" y="125015"/>
                </a:lnTo>
                <a:lnTo>
                  <a:pt x="17859" y="89297"/>
                </a:lnTo>
                <a:lnTo>
                  <a:pt x="8930" y="62508"/>
                </a:lnTo>
                <a:lnTo>
                  <a:pt x="0" y="35719"/>
                </a:lnTo>
                <a:lnTo>
                  <a:pt x="0" y="17859"/>
                </a:lnTo>
                <a:lnTo>
                  <a:pt x="0" y="8929"/>
                </a:lnTo>
                <a:lnTo>
                  <a:pt x="0" y="0"/>
                </a:lnTo>
                <a:lnTo>
                  <a:pt x="8930" y="0"/>
                </a:lnTo>
                <a:lnTo>
                  <a:pt x="17859" y="8929"/>
                </a:lnTo>
                <a:lnTo>
                  <a:pt x="44648" y="17859"/>
                </a:lnTo>
                <a:lnTo>
                  <a:pt x="80367" y="26789"/>
                </a:lnTo>
                <a:lnTo>
                  <a:pt x="125015" y="44648"/>
                </a:lnTo>
                <a:lnTo>
                  <a:pt x="187523" y="53578"/>
                </a:lnTo>
                <a:lnTo>
                  <a:pt x="258961" y="62508"/>
                </a:lnTo>
                <a:lnTo>
                  <a:pt x="330398" y="71437"/>
                </a:lnTo>
                <a:lnTo>
                  <a:pt x="375047" y="71437"/>
                </a:lnTo>
                <a:lnTo>
                  <a:pt x="392906" y="62508"/>
                </a:lnTo>
                <a:lnTo>
                  <a:pt x="383976" y="44648"/>
                </a:lnTo>
                <a:lnTo>
                  <a:pt x="38397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3" name="Freeform 9302"/>
          <p:cNvSpPr/>
          <p:nvPr/>
        </p:nvSpPr>
        <p:spPr bwMode="auto">
          <a:xfrm>
            <a:off x="7581305" y="3812976"/>
            <a:ext cx="642937" cy="616150"/>
          </a:xfrm>
          <a:custGeom>
            <a:avLst/>
            <a:gdLst/>
            <a:ahLst/>
            <a:cxnLst/>
            <a:rect l="0" t="0" r="0" b="0"/>
            <a:pathLst>
              <a:path w="642937" h="616150">
                <a:moveTo>
                  <a:pt x="0" y="616149"/>
                </a:moveTo>
                <a:lnTo>
                  <a:pt x="8929" y="607219"/>
                </a:lnTo>
                <a:lnTo>
                  <a:pt x="8929" y="607219"/>
                </a:lnTo>
                <a:lnTo>
                  <a:pt x="17859" y="607219"/>
                </a:lnTo>
                <a:lnTo>
                  <a:pt x="26789" y="607219"/>
                </a:lnTo>
                <a:lnTo>
                  <a:pt x="44648" y="607219"/>
                </a:lnTo>
                <a:lnTo>
                  <a:pt x="71437" y="607219"/>
                </a:lnTo>
                <a:lnTo>
                  <a:pt x="107156" y="598289"/>
                </a:lnTo>
                <a:lnTo>
                  <a:pt x="151804" y="580430"/>
                </a:lnTo>
                <a:lnTo>
                  <a:pt x="205383" y="571500"/>
                </a:lnTo>
                <a:lnTo>
                  <a:pt x="267890" y="553641"/>
                </a:lnTo>
                <a:lnTo>
                  <a:pt x="321468" y="526852"/>
                </a:lnTo>
                <a:lnTo>
                  <a:pt x="383976" y="500063"/>
                </a:lnTo>
                <a:lnTo>
                  <a:pt x="437554" y="473274"/>
                </a:lnTo>
                <a:lnTo>
                  <a:pt x="491133" y="437555"/>
                </a:lnTo>
                <a:lnTo>
                  <a:pt x="535781" y="392906"/>
                </a:lnTo>
                <a:lnTo>
                  <a:pt x="571500" y="348258"/>
                </a:lnTo>
                <a:lnTo>
                  <a:pt x="607218" y="303610"/>
                </a:lnTo>
                <a:lnTo>
                  <a:pt x="625077" y="258961"/>
                </a:lnTo>
                <a:lnTo>
                  <a:pt x="642936" y="223242"/>
                </a:lnTo>
                <a:lnTo>
                  <a:pt x="642936" y="187524"/>
                </a:lnTo>
                <a:lnTo>
                  <a:pt x="634007" y="151805"/>
                </a:lnTo>
                <a:lnTo>
                  <a:pt x="625077" y="125016"/>
                </a:lnTo>
                <a:lnTo>
                  <a:pt x="616147" y="98227"/>
                </a:lnTo>
                <a:lnTo>
                  <a:pt x="598289" y="71438"/>
                </a:lnTo>
                <a:lnTo>
                  <a:pt x="589359" y="53578"/>
                </a:lnTo>
                <a:lnTo>
                  <a:pt x="589359" y="35719"/>
                </a:lnTo>
                <a:lnTo>
                  <a:pt x="589359" y="26789"/>
                </a:lnTo>
                <a:lnTo>
                  <a:pt x="589359" y="17860"/>
                </a:lnTo>
                <a:lnTo>
                  <a:pt x="589359" y="8930"/>
                </a:lnTo>
                <a:lnTo>
                  <a:pt x="589359" y="0"/>
                </a:lnTo>
                <a:lnTo>
                  <a:pt x="598289" y="0"/>
                </a:lnTo>
                <a:lnTo>
                  <a:pt x="598289" y="0"/>
                </a:lnTo>
                <a:lnTo>
                  <a:pt x="589359" y="0"/>
                </a:lnTo>
                <a:lnTo>
                  <a:pt x="589359" y="0"/>
                </a:lnTo>
                <a:lnTo>
                  <a:pt x="580429" y="8930"/>
                </a:lnTo>
                <a:lnTo>
                  <a:pt x="580429" y="8930"/>
                </a:lnTo>
                <a:lnTo>
                  <a:pt x="571500" y="8930"/>
                </a:lnTo>
                <a:lnTo>
                  <a:pt x="57150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4" name="Freeform 9303"/>
          <p:cNvSpPr/>
          <p:nvPr/>
        </p:nvSpPr>
        <p:spPr bwMode="auto">
          <a:xfrm>
            <a:off x="8090297" y="3732609"/>
            <a:ext cx="250031" cy="160735"/>
          </a:xfrm>
          <a:custGeom>
            <a:avLst/>
            <a:gdLst/>
            <a:ahLst/>
            <a:cxnLst/>
            <a:rect l="0" t="0" r="0" b="0"/>
            <a:pathLst>
              <a:path w="250031" h="160735">
                <a:moveTo>
                  <a:pt x="116085" y="8930"/>
                </a:moveTo>
                <a:lnTo>
                  <a:pt x="107155" y="17859"/>
                </a:lnTo>
                <a:lnTo>
                  <a:pt x="89297" y="26789"/>
                </a:lnTo>
                <a:lnTo>
                  <a:pt x="62508" y="35719"/>
                </a:lnTo>
                <a:lnTo>
                  <a:pt x="44648" y="62508"/>
                </a:lnTo>
                <a:lnTo>
                  <a:pt x="26789" y="80367"/>
                </a:lnTo>
                <a:lnTo>
                  <a:pt x="8930" y="107156"/>
                </a:lnTo>
                <a:lnTo>
                  <a:pt x="0" y="133945"/>
                </a:lnTo>
                <a:lnTo>
                  <a:pt x="0" y="151805"/>
                </a:lnTo>
                <a:lnTo>
                  <a:pt x="0" y="160734"/>
                </a:lnTo>
                <a:lnTo>
                  <a:pt x="0" y="160734"/>
                </a:lnTo>
                <a:lnTo>
                  <a:pt x="8930" y="160734"/>
                </a:lnTo>
                <a:lnTo>
                  <a:pt x="17859" y="151805"/>
                </a:lnTo>
                <a:lnTo>
                  <a:pt x="26789" y="133945"/>
                </a:lnTo>
                <a:lnTo>
                  <a:pt x="35719" y="116086"/>
                </a:lnTo>
                <a:lnTo>
                  <a:pt x="44648" y="98227"/>
                </a:lnTo>
                <a:lnTo>
                  <a:pt x="62508" y="71437"/>
                </a:lnTo>
                <a:lnTo>
                  <a:pt x="80367" y="53578"/>
                </a:lnTo>
                <a:lnTo>
                  <a:pt x="98226" y="26789"/>
                </a:lnTo>
                <a:lnTo>
                  <a:pt x="116085" y="17859"/>
                </a:lnTo>
                <a:lnTo>
                  <a:pt x="133944" y="0"/>
                </a:lnTo>
                <a:lnTo>
                  <a:pt x="151804" y="8930"/>
                </a:lnTo>
                <a:lnTo>
                  <a:pt x="169663" y="17859"/>
                </a:lnTo>
                <a:lnTo>
                  <a:pt x="178593" y="35719"/>
                </a:lnTo>
                <a:lnTo>
                  <a:pt x="196452" y="62508"/>
                </a:lnTo>
                <a:lnTo>
                  <a:pt x="214312" y="98227"/>
                </a:lnTo>
                <a:lnTo>
                  <a:pt x="232171" y="116086"/>
                </a:lnTo>
                <a:lnTo>
                  <a:pt x="250030" y="125016"/>
                </a:lnTo>
                <a:lnTo>
                  <a:pt x="25003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5" name="Freeform 9304"/>
          <p:cNvSpPr/>
          <p:nvPr/>
        </p:nvSpPr>
        <p:spPr bwMode="auto">
          <a:xfrm>
            <a:off x="5322094" y="2955726"/>
            <a:ext cx="53579" cy="357189"/>
          </a:xfrm>
          <a:custGeom>
            <a:avLst/>
            <a:gdLst/>
            <a:ahLst/>
            <a:cxnLst/>
            <a:rect l="0" t="0" r="0" b="0"/>
            <a:pathLst>
              <a:path w="53579" h="357189">
                <a:moveTo>
                  <a:pt x="0" y="44649"/>
                </a:moveTo>
                <a:lnTo>
                  <a:pt x="0" y="35719"/>
                </a:lnTo>
                <a:lnTo>
                  <a:pt x="8929" y="35719"/>
                </a:lnTo>
                <a:lnTo>
                  <a:pt x="8929" y="17860"/>
                </a:lnTo>
                <a:lnTo>
                  <a:pt x="8929" y="8930"/>
                </a:lnTo>
                <a:lnTo>
                  <a:pt x="17859" y="8930"/>
                </a:lnTo>
                <a:lnTo>
                  <a:pt x="17859" y="0"/>
                </a:lnTo>
                <a:lnTo>
                  <a:pt x="17859" y="8930"/>
                </a:lnTo>
                <a:lnTo>
                  <a:pt x="17859" y="8930"/>
                </a:lnTo>
                <a:lnTo>
                  <a:pt x="17859" y="26789"/>
                </a:lnTo>
                <a:lnTo>
                  <a:pt x="17859" y="62508"/>
                </a:lnTo>
                <a:lnTo>
                  <a:pt x="17859" y="98227"/>
                </a:lnTo>
                <a:lnTo>
                  <a:pt x="8929" y="142875"/>
                </a:lnTo>
                <a:lnTo>
                  <a:pt x="8929" y="196453"/>
                </a:lnTo>
                <a:lnTo>
                  <a:pt x="8929" y="250031"/>
                </a:lnTo>
                <a:lnTo>
                  <a:pt x="0" y="294680"/>
                </a:lnTo>
                <a:lnTo>
                  <a:pt x="8929" y="330399"/>
                </a:lnTo>
                <a:lnTo>
                  <a:pt x="8929" y="348258"/>
                </a:lnTo>
                <a:lnTo>
                  <a:pt x="8929" y="357188"/>
                </a:lnTo>
                <a:lnTo>
                  <a:pt x="8929" y="339328"/>
                </a:lnTo>
                <a:lnTo>
                  <a:pt x="17859" y="321469"/>
                </a:lnTo>
                <a:lnTo>
                  <a:pt x="26789" y="285750"/>
                </a:lnTo>
                <a:lnTo>
                  <a:pt x="35719" y="241102"/>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6" name="Freeform 9305"/>
          <p:cNvSpPr/>
          <p:nvPr/>
        </p:nvSpPr>
        <p:spPr bwMode="auto">
          <a:xfrm>
            <a:off x="5438180" y="3062882"/>
            <a:ext cx="160735" cy="214314"/>
          </a:xfrm>
          <a:custGeom>
            <a:avLst/>
            <a:gdLst/>
            <a:ahLst/>
            <a:cxnLst/>
            <a:rect l="0" t="0" r="0" b="0"/>
            <a:pathLst>
              <a:path w="160735" h="214314">
                <a:moveTo>
                  <a:pt x="35718" y="17860"/>
                </a:moveTo>
                <a:lnTo>
                  <a:pt x="26789" y="17860"/>
                </a:lnTo>
                <a:lnTo>
                  <a:pt x="17859" y="26789"/>
                </a:lnTo>
                <a:lnTo>
                  <a:pt x="8929" y="44649"/>
                </a:lnTo>
                <a:lnTo>
                  <a:pt x="8929" y="62508"/>
                </a:lnTo>
                <a:lnTo>
                  <a:pt x="0" y="98227"/>
                </a:lnTo>
                <a:lnTo>
                  <a:pt x="0" y="125016"/>
                </a:lnTo>
                <a:lnTo>
                  <a:pt x="8929" y="160735"/>
                </a:lnTo>
                <a:lnTo>
                  <a:pt x="26789" y="178594"/>
                </a:lnTo>
                <a:lnTo>
                  <a:pt x="44648" y="196454"/>
                </a:lnTo>
                <a:lnTo>
                  <a:pt x="62508" y="196454"/>
                </a:lnTo>
                <a:lnTo>
                  <a:pt x="98226" y="187524"/>
                </a:lnTo>
                <a:lnTo>
                  <a:pt x="125015" y="169664"/>
                </a:lnTo>
                <a:lnTo>
                  <a:pt x="151804" y="133946"/>
                </a:lnTo>
                <a:lnTo>
                  <a:pt x="160734" y="107157"/>
                </a:lnTo>
                <a:lnTo>
                  <a:pt x="160734" y="71438"/>
                </a:lnTo>
                <a:lnTo>
                  <a:pt x="151804" y="35719"/>
                </a:lnTo>
                <a:lnTo>
                  <a:pt x="142875" y="8930"/>
                </a:lnTo>
                <a:lnTo>
                  <a:pt x="116086" y="0"/>
                </a:lnTo>
                <a:lnTo>
                  <a:pt x="98226" y="8930"/>
                </a:lnTo>
                <a:lnTo>
                  <a:pt x="71437" y="35719"/>
                </a:lnTo>
                <a:lnTo>
                  <a:pt x="62508" y="71438"/>
                </a:lnTo>
                <a:lnTo>
                  <a:pt x="53578" y="107157"/>
                </a:lnTo>
                <a:lnTo>
                  <a:pt x="53578" y="151805"/>
                </a:lnTo>
                <a:lnTo>
                  <a:pt x="62508" y="178594"/>
                </a:lnTo>
                <a:lnTo>
                  <a:pt x="80367" y="205383"/>
                </a:lnTo>
                <a:lnTo>
                  <a:pt x="89297" y="214313"/>
                </a:lnTo>
                <a:lnTo>
                  <a:pt x="107156" y="214313"/>
                </a:lnTo>
                <a:lnTo>
                  <a:pt x="116086" y="205383"/>
                </a:lnTo>
                <a:lnTo>
                  <a:pt x="133945" y="178594"/>
                </a:lnTo>
                <a:lnTo>
                  <a:pt x="13394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7" name="Freeform 9306"/>
          <p:cNvSpPr/>
          <p:nvPr/>
        </p:nvSpPr>
        <p:spPr bwMode="auto">
          <a:xfrm>
            <a:off x="5661422" y="3053953"/>
            <a:ext cx="80368" cy="357188"/>
          </a:xfrm>
          <a:custGeom>
            <a:avLst/>
            <a:gdLst/>
            <a:ahLst/>
            <a:cxnLst/>
            <a:rect l="0" t="0" r="0" b="0"/>
            <a:pathLst>
              <a:path w="80368" h="357188">
                <a:moveTo>
                  <a:pt x="35719" y="71437"/>
                </a:moveTo>
                <a:lnTo>
                  <a:pt x="44648" y="71437"/>
                </a:lnTo>
                <a:lnTo>
                  <a:pt x="44648" y="62508"/>
                </a:lnTo>
                <a:lnTo>
                  <a:pt x="53578" y="53578"/>
                </a:lnTo>
                <a:lnTo>
                  <a:pt x="53578" y="35718"/>
                </a:lnTo>
                <a:lnTo>
                  <a:pt x="53578" y="26789"/>
                </a:lnTo>
                <a:lnTo>
                  <a:pt x="53578" y="8929"/>
                </a:lnTo>
                <a:lnTo>
                  <a:pt x="53578" y="0"/>
                </a:lnTo>
                <a:lnTo>
                  <a:pt x="44648" y="0"/>
                </a:lnTo>
                <a:lnTo>
                  <a:pt x="35719" y="17859"/>
                </a:lnTo>
                <a:lnTo>
                  <a:pt x="26789" y="35718"/>
                </a:lnTo>
                <a:lnTo>
                  <a:pt x="17859" y="71437"/>
                </a:lnTo>
                <a:lnTo>
                  <a:pt x="8930" y="98226"/>
                </a:lnTo>
                <a:lnTo>
                  <a:pt x="0" y="133945"/>
                </a:lnTo>
                <a:lnTo>
                  <a:pt x="0" y="160734"/>
                </a:lnTo>
                <a:lnTo>
                  <a:pt x="0" y="187523"/>
                </a:lnTo>
                <a:lnTo>
                  <a:pt x="8930" y="196453"/>
                </a:lnTo>
                <a:lnTo>
                  <a:pt x="17859" y="196453"/>
                </a:lnTo>
                <a:lnTo>
                  <a:pt x="26789" y="187523"/>
                </a:lnTo>
                <a:lnTo>
                  <a:pt x="35719" y="169664"/>
                </a:lnTo>
                <a:lnTo>
                  <a:pt x="44648" y="133945"/>
                </a:lnTo>
                <a:lnTo>
                  <a:pt x="62508" y="107156"/>
                </a:lnTo>
                <a:lnTo>
                  <a:pt x="71437" y="80367"/>
                </a:lnTo>
                <a:lnTo>
                  <a:pt x="80367" y="62508"/>
                </a:lnTo>
                <a:lnTo>
                  <a:pt x="80367" y="53578"/>
                </a:lnTo>
                <a:lnTo>
                  <a:pt x="80367" y="71437"/>
                </a:lnTo>
                <a:lnTo>
                  <a:pt x="71437" y="98226"/>
                </a:lnTo>
                <a:lnTo>
                  <a:pt x="62508" y="133945"/>
                </a:lnTo>
                <a:lnTo>
                  <a:pt x="62508" y="169664"/>
                </a:lnTo>
                <a:lnTo>
                  <a:pt x="62508" y="214312"/>
                </a:lnTo>
                <a:lnTo>
                  <a:pt x="62508" y="267890"/>
                </a:lnTo>
                <a:lnTo>
                  <a:pt x="62508" y="303609"/>
                </a:lnTo>
                <a:lnTo>
                  <a:pt x="62508" y="339328"/>
                </a:lnTo>
                <a:lnTo>
                  <a:pt x="62508" y="357187"/>
                </a:lnTo>
                <a:lnTo>
                  <a:pt x="62508" y="357187"/>
                </a:lnTo>
                <a:lnTo>
                  <a:pt x="62508" y="348258"/>
                </a:lnTo>
                <a:lnTo>
                  <a:pt x="62508" y="312539"/>
                </a:lnTo>
                <a:lnTo>
                  <a:pt x="71437" y="267890"/>
                </a:lnTo>
                <a:lnTo>
                  <a:pt x="71437"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8" name="Freeform 9307"/>
          <p:cNvSpPr/>
          <p:nvPr/>
        </p:nvSpPr>
        <p:spPr bwMode="auto">
          <a:xfrm>
            <a:off x="5840016" y="3205757"/>
            <a:ext cx="178594" cy="116087"/>
          </a:xfrm>
          <a:custGeom>
            <a:avLst/>
            <a:gdLst/>
            <a:ahLst/>
            <a:cxnLst/>
            <a:rect l="0" t="0" r="0" b="0"/>
            <a:pathLst>
              <a:path w="178594" h="116087">
                <a:moveTo>
                  <a:pt x="0" y="44649"/>
                </a:moveTo>
                <a:lnTo>
                  <a:pt x="0" y="44649"/>
                </a:lnTo>
                <a:lnTo>
                  <a:pt x="0" y="35719"/>
                </a:lnTo>
                <a:lnTo>
                  <a:pt x="0" y="35719"/>
                </a:lnTo>
                <a:lnTo>
                  <a:pt x="0" y="26789"/>
                </a:lnTo>
                <a:lnTo>
                  <a:pt x="8929" y="17860"/>
                </a:lnTo>
                <a:lnTo>
                  <a:pt x="26789" y="8930"/>
                </a:lnTo>
                <a:lnTo>
                  <a:pt x="35718" y="0"/>
                </a:lnTo>
                <a:lnTo>
                  <a:pt x="53578" y="0"/>
                </a:lnTo>
                <a:lnTo>
                  <a:pt x="62507" y="0"/>
                </a:lnTo>
                <a:lnTo>
                  <a:pt x="62507" y="8930"/>
                </a:lnTo>
                <a:lnTo>
                  <a:pt x="62507" y="26789"/>
                </a:lnTo>
                <a:lnTo>
                  <a:pt x="62507" y="53579"/>
                </a:lnTo>
                <a:lnTo>
                  <a:pt x="53578" y="80368"/>
                </a:lnTo>
                <a:lnTo>
                  <a:pt x="44648" y="98227"/>
                </a:lnTo>
                <a:lnTo>
                  <a:pt x="35718" y="116086"/>
                </a:lnTo>
                <a:lnTo>
                  <a:pt x="35718" y="116086"/>
                </a:lnTo>
                <a:lnTo>
                  <a:pt x="35718" y="116086"/>
                </a:lnTo>
                <a:lnTo>
                  <a:pt x="53578" y="98227"/>
                </a:lnTo>
                <a:lnTo>
                  <a:pt x="71437" y="80368"/>
                </a:lnTo>
                <a:lnTo>
                  <a:pt x="98226" y="62508"/>
                </a:lnTo>
                <a:lnTo>
                  <a:pt x="133945" y="53579"/>
                </a:lnTo>
                <a:lnTo>
                  <a:pt x="151804" y="35719"/>
                </a:lnTo>
                <a:lnTo>
                  <a:pt x="178593" y="35719"/>
                </a:lnTo>
                <a:lnTo>
                  <a:pt x="17859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9" name="Freeform 9308"/>
          <p:cNvSpPr/>
          <p:nvPr/>
        </p:nvSpPr>
        <p:spPr bwMode="auto">
          <a:xfrm>
            <a:off x="6090047" y="2902148"/>
            <a:ext cx="232173" cy="321470"/>
          </a:xfrm>
          <a:custGeom>
            <a:avLst/>
            <a:gdLst/>
            <a:ahLst/>
            <a:cxnLst/>
            <a:rect l="0" t="0" r="0" b="0"/>
            <a:pathLst>
              <a:path w="232173" h="321470">
                <a:moveTo>
                  <a:pt x="232172" y="107156"/>
                </a:moveTo>
                <a:lnTo>
                  <a:pt x="232172" y="107156"/>
                </a:lnTo>
                <a:lnTo>
                  <a:pt x="223242" y="116086"/>
                </a:lnTo>
                <a:lnTo>
                  <a:pt x="214312" y="125016"/>
                </a:lnTo>
                <a:lnTo>
                  <a:pt x="205383" y="125016"/>
                </a:lnTo>
                <a:lnTo>
                  <a:pt x="196453" y="133945"/>
                </a:lnTo>
                <a:lnTo>
                  <a:pt x="196453" y="133945"/>
                </a:lnTo>
                <a:lnTo>
                  <a:pt x="205383" y="125016"/>
                </a:lnTo>
                <a:lnTo>
                  <a:pt x="205383" y="107156"/>
                </a:lnTo>
                <a:lnTo>
                  <a:pt x="214312" y="89297"/>
                </a:lnTo>
                <a:lnTo>
                  <a:pt x="223242" y="71438"/>
                </a:lnTo>
                <a:lnTo>
                  <a:pt x="223242" y="53578"/>
                </a:lnTo>
                <a:lnTo>
                  <a:pt x="214312" y="26789"/>
                </a:lnTo>
                <a:lnTo>
                  <a:pt x="205383" y="8930"/>
                </a:lnTo>
                <a:lnTo>
                  <a:pt x="187523" y="0"/>
                </a:lnTo>
                <a:lnTo>
                  <a:pt x="160734" y="0"/>
                </a:lnTo>
                <a:lnTo>
                  <a:pt x="133945" y="8930"/>
                </a:lnTo>
                <a:lnTo>
                  <a:pt x="98226" y="26789"/>
                </a:lnTo>
                <a:lnTo>
                  <a:pt x="71437" y="53578"/>
                </a:lnTo>
                <a:lnTo>
                  <a:pt x="35719" y="80367"/>
                </a:lnTo>
                <a:lnTo>
                  <a:pt x="17859" y="107156"/>
                </a:lnTo>
                <a:lnTo>
                  <a:pt x="0" y="133945"/>
                </a:lnTo>
                <a:lnTo>
                  <a:pt x="0" y="151805"/>
                </a:lnTo>
                <a:lnTo>
                  <a:pt x="8930" y="169664"/>
                </a:lnTo>
                <a:lnTo>
                  <a:pt x="26789" y="178594"/>
                </a:lnTo>
                <a:lnTo>
                  <a:pt x="53578" y="178594"/>
                </a:lnTo>
                <a:lnTo>
                  <a:pt x="89297" y="187523"/>
                </a:lnTo>
                <a:lnTo>
                  <a:pt x="125016" y="187523"/>
                </a:lnTo>
                <a:lnTo>
                  <a:pt x="160734" y="196453"/>
                </a:lnTo>
                <a:lnTo>
                  <a:pt x="196453" y="214313"/>
                </a:lnTo>
                <a:lnTo>
                  <a:pt x="214312" y="232172"/>
                </a:lnTo>
                <a:lnTo>
                  <a:pt x="232172" y="250031"/>
                </a:lnTo>
                <a:lnTo>
                  <a:pt x="232172" y="267891"/>
                </a:lnTo>
                <a:lnTo>
                  <a:pt x="223242" y="285750"/>
                </a:lnTo>
                <a:lnTo>
                  <a:pt x="196453" y="303609"/>
                </a:lnTo>
                <a:lnTo>
                  <a:pt x="169664" y="312539"/>
                </a:lnTo>
                <a:lnTo>
                  <a:pt x="142875" y="321469"/>
                </a:lnTo>
                <a:lnTo>
                  <a:pt x="116086" y="321469"/>
                </a:lnTo>
                <a:lnTo>
                  <a:pt x="89297" y="312539"/>
                </a:lnTo>
                <a:lnTo>
                  <a:pt x="71437" y="303609"/>
                </a:lnTo>
                <a:lnTo>
                  <a:pt x="62508" y="294680"/>
                </a:lnTo>
                <a:lnTo>
                  <a:pt x="62508" y="276820"/>
                </a:lnTo>
                <a:lnTo>
                  <a:pt x="62508"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0" name="Freeform 9309"/>
          <p:cNvSpPr/>
          <p:nvPr/>
        </p:nvSpPr>
        <p:spPr bwMode="auto">
          <a:xfrm>
            <a:off x="4697016" y="3241476"/>
            <a:ext cx="8930" cy="160736"/>
          </a:xfrm>
          <a:custGeom>
            <a:avLst/>
            <a:gdLst/>
            <a:ahLst/>
            <a:cxnLst/>
            <a:rect l="0" t="0" r="0" b="0"/>
            <a:pathLst>
              <a:path w="8930" h="160736">
                <a:moveTo>
                  <a:pt x="8929" y="35719"/>
                </a:moveTo>
                <a:lnTo>
                  <a:pt x="8929" y="35719"/>
                </a:lnTo>
                <a:lnTo>
                  <a:pt x="8929" y="26789"/>
                </a:lnTo>
                <a:lnTo>
                  <a:pt x="8929" y="26789"/>
                </a:lnTo>
                <a:lnTo>
                  <a:pt x="8929" y="17860"/>
                </a:lnTo>
                <a:lnTo>
                  <a:pt x="8929" y="8930"/>
                </a:lnTo>
                <a:lnTo>
                  <a:pt x="8929" y="8930"/>
                </a:lnTo>
                <a:lnTo>
                  <a:pt x="8929" y="0"/>
                </a:lnTo>
                <a:lnTo>
                  <a:pt x="8929" y="0"/>
                </a:lnTo>
                <a:lnTo>
                  <a:pt x="8929" y="0"/>
                </a:lnTo>
                <a:lnTo>
                  <a:pt x="8929" y="8930"/>
                </a:lnTo>
                <a:lnTo>
                  <a:pt x="8929" y="17860"/>
                </a:lnTo>
                <a:lnTo>
                  <a:pt x="8929" y="35719"/>
                </a:lnTo>
                <a:lnTo>
                  <a:pt x="8929" y="62508"/>
                </a:lnTo>
                <a:lnTo>
                  <a:pt x="8929" y="89297"/>
                </a:lnTo>
                <a:lnTo>
                  <a:pt x="8929" y="116086"/>
                </a:lnTo>
                <a:lnTo>
                  <a:pt x="8929" y="142875"/>
                </a:lnTo>
                <a:lnTo>
                  <a:pt x="0" y="160735"/>
                </a:lnTo>
                <a:lnTo>
                  <a:pt x="0" y="160735"/>
                </a:lnTo>
                <a:lnTo>
                  <a:pt x="0" y="160735"/>
                </a:lnTo>
                <a:lnTo>
                  <a:pt x="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1" name="Freeform 9310"/>
          <p:cNvSpPr/>
          <p:nvPr/>
        </p:nvSpPr>
        <p:spPr bwMode="auto">
          <a:xfrm>
            <a:off x="7733109" y="4491632"/>
            <a:ext cx="35720" cy="339330"/>
          </a:xfrm>
          <a:custGeom>
            <a:avLst/>
            <a:gdLst/>
            <a:ahLst/>
            <a:cxnLst/>
            <a:rect l="0" t="0" r="0" b="0"/>
            <a:pathLst>
              <a:path w="35720" h="339330">
                <a:moveTo>
                  <a:pt x="17860" y="17860"/>
                </a:moveTo>
                <a:lnTo>
                  <a:pt x="17860" y="8930"/>
                </a:lnTo>
                <a:lnTo>
                  <a:pt x="17860" y="8930"/>
                </a:lnTo>
                <a:lnTo>
                  <a:pt x="26789" y="8930"/>
                </a:lnTo>
                <a:lnTo>
                  <a:pt x="26789" y="8930"/>
                </a:lnTo>
                <a:lnTo>
                  <a:pt x="26789" y="8930"/>
                </a:lnTo>
                <a:lnTo>
                  <a:pt x="26789" y="0"/>
                </a:lnTo>
                <a:lnTo>
                  <a:pt x="26789" y="0"/>
                </a:lnTo>
                <a:lnTo>
                  <a:pt x="26789" y="0"/>
                </a:lnTo>
                <a:lnTo>
                  <a:pt x="26789" y="0"/>
                </a:lnTo>
                <a:lnTo>
                  <a:pt x="26789" y="0"/>
                </a:lnTo>
                <a:lnTo>
                  <a:pt x="26789" y="17860"/>
                </a:lnTo>
                <a:lnTo>
                  <a:pt x="26789" y="44649"/>
                </a:lnTo>
                <a:lnTo>
                  <a:pt x="26789" y="89297"/>
                </a:lnTo>
                <a:lnTo>
                  <a:pt x="26789" y="133946"/>
                </a:lnTo>
                <a:lnTo>
                  <a:pt x="17860" y="196454"/>
                </a:lnTo>
                <a:lnTo>
                  <a:pt x="8930" y="250032"/>
                </a:lnTo>
                <a:lnTo>
                  <a:pt x="0" y="294680"/>
                </a:lnTo>
                <a:lnTo>
                  <a:pt x="0" y="330399"/>
                </a:lnTo>
                <a:lnTo>
                  <a:pt x="0" y="339329"/>
                </a:lnTo>
                <a:lnTo>
                  <a:pt x="8930" y="330399"/>
                </a:lnTo>
                <a:lnTo>
                  <a:pt x="17860" y="303610"/>
                </a:lnTo>
                <a:lnTo>
                  <a:pt x="26789" y="267891"/>
                </a:lnTo>
                <a:lnTo>
                  <a:pt x="35719" y="232172"/>
                </a:lnTo>
                <a:lnTo>
                  <a:pt x="3571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2" name="Freeform 9311"/>
          <p:cNvSpPr/>
          <p:nvPr/>
        </p:nvSpPr>
        <p:spPr bwMode="auto">
          <a:xfrm>
            <a:off x="7804547" y="4598789"/>
            <a:ext cx="71438" cy="160735"/>
          </a:xfrm>
          <a:custGeom>
            <a:avLst/>
            <a:gdLst/>
            <a:ahLst/>
            <a:cxnLst/>
            <a:rect l="0" t="0" r="0" b="0"/>
            <a:pathLst>
              <a:path w="71438" h="160735">
                <a:moveTo>
                  <a:pt x="8930" y="17859"/>
                </a:moveTo>
                <a:lnTo>
                  <a:pt x="8930" y="26789"/>
                </a:lnTo>
                <a:lnTo>
                  <a:pt x="8930" y="44648"/>
                </a:lnTo>
                <a:lnTo>
                  <a:pt x="8930" y="71437"/>
                </a:lnTo>
                <a:lnTo>
                  <a:pt x="0" y="98226"/>
                </a:lnTo>
                <a:lnTo>
                  <a:pt x="0" y="125015"/>
                </a:lnTo>
                <a:lnTo>
                  <a:pt x="8930" y="151804"/>
                </a:lnTo>
                <a:lnTo>
                  <a:pt x="17859" y="160734"/>
                </a:lnTo>
                <a:lnTo>
                  <a:pt x="26789" y="160734"/>
                </a:lnTo>
                <a:lnTo>
                  <a:pt x="44648" y="151804"/>
                </a:lnTo>
                <a:lnTo>
                  <a:pt x="53578" y="133945"/>
                </a:lnTo>
                <a:lnTo>
                  <a:pt x="62508" y="107156"/>
                </a:lnTo>
                <a:lnTo>
                  <a:pt x="71437" y="80367"/>
                </a:lnTo>
                <a:lnTo>
                  <a:pt x="71437" y="44648"/>
                </a:lnTo>
                <a:lnTo>
                  <a:pt x="71437" y="17859"/>
                </a:lnTo>
                <a:lnTo>
                  <a:pt x="71437" y="0"/>
                </a:lnTo>
                <a:lnTo>
                  <a:pt x="62508" y="0"/>
                </a:lnTo>
                <a:lnTo>
                  <a:pt x="53578" y="0"/>
                </a:lnTo>
                <a:lnTo>
                  <a:pt x="35719" y="17859"/>
                </a:lnTo>
                <a:lnTo>
                  <a:pt x="26789" y="35718"/>
                </a:lnTo>
                <a:lnTo>
                  <a:pt x="17859" y="53578"/>
                </a:lnTo>
                <a:lnTo>
                  <a:pt x="8930" y="62507"/>
                </a:lnTo>
                <a:lnTo>
                  <a:pt x="8930" y="71437"/>
                </a:lnTo>
                <a:lnTo>
                  <a:pt x="17859" y="62507"/>
                </a:lnTo>
                <a:lnTo>
                  <a:pt x="1785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3" name="Freeform 9312"/>
          <p:cNvSpPr/>
          <p:nvPr/>
        </p:nvSpPr>
        <p:spPr bwMode="auto">
          <a:xfrm>
            <a:off x="7884914" y="4580929"/>
            <a:ext cx="125017" cy="330400"/>
          </a:xfrm>
          <a:custGeom>
            <a:avLst/>
            <a:gdLst/>
            <a:ahLst/>
            <a:cxnLst/>
            <a:rect l="0" t="0" r="0" b="0"/>
            <a:pathLst>
              <a:path w="125017" h="330400">
                <a:moveTo>
                  <a:pt x="62508" y="26789"/>
                </a:moveTo>
                <a:lnTo>
                  <a:pt x="53578" y="35719"/>
                </a:lnTo>
                <a:lnTo>
                  <a:pt x="44649" y="44649"/>
                </a:lnTo>
                <a:lnTo>
                  <a:pt x="35719" y="53578"/>
                </a:lnTo>
                <a:lnTo>
                  <a:pt x="26789" y="71438"/>
                </a:lnTo>
                <a:lnTo>
                  <a:pt x="26789" y="80367"/>
                </a:lnTo>
                <a:lnTo>
                  <a:pt x="26789" y="89297"/>
                </a:lnTo>
                <a:lnTo>
                  <a:pt x="35719" y="89297"/>
                </a:lnTo>
                <a:lnTo>
                  <a:pt x="44649" y="80367"/>
                </a:lnTo>
                <a:lnTo>
                  <a:pt x="62508" y="71438"/>
                </a:lnTo>
                <a:lnTo>
                  <a:pt x="80367" y="53578"/>
                </a:lnTo>
                <a:lnTo>
                  <a:pt x="98227" y="26789"/>
                </a:lnTo>
                <a:lnTo>
                  <a:pt x="116086" y="8930"/>
                </a:lnTo>
                <a:lnTo>
                  <a:pt x="125016" y="0"/>
                </a:lnTo>
                <a:lnTo>
                  <a:pt x="125016" y="0"/>
                </a:lnTo>
                <a:lnTo>
                  <a:pt x="125016" y="17860"/>
                </a:lnTo>
                <a:lnTo>
                  <a:pt x="116086" y="53578"/>
                </a:lnTo>
                <a:lnTo>
                  <a:pt x="107156" y="89297"/>
                </a:lnTo>
                <a:lnTo>
                  <a:pt x="107156" y="142875"/>
                </a:lnTo>
                <a:lnTo>
                  <a:pt x="98227" y="187524"/>
                </a:lnTo>
                <a:lnTo>
                  <a:pt x="98227" y="241102"/>
                </a:lnTo>
                <a:lnTo>
                  <a:pt x="98227" y="276821"/>
                </a:lnTo>
                <a:lnTo>
                  <a:pt x="89297" y="303610"/>
                </a:lnTo>
                <a:lnTo>
                  <a:pt x="89297" y="321469"/>
                </a:lnTo>
                <a:lnTo>
                  <a:pt x="80367" y="330399"/>
                </a:lnTo>
                <a:lnTo>
                  <a:pt x="62508" y="330399"/>
                </a:lnTo>
                <a:lnTo>
                  <a:pt x="53578" y="321469"/>
                </a:lnTo>
                <a:lnTo>
                  <a:pt x="35719" y="312540"/>
                </a:lnTo>
                <a:lnTo>
                  <a:pt x="26789" y="303610"/>
                </a:lnTo>
                <a:lnTo>
                  <a:pt x="17859" y="294680"/>
                </a:lnTo>
                <a:lnTo>
                  <a:pt x="8930" y="285750"/>
                </a:lnTo>
                <a:lnTo>
                  <a:pt x="0" y="276821"/>
                </a:lnTo>
                <a:lnTo>
                  <a:pt x="0"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4" name="Freeform 9313"/>
          <p:cNvSpPr/>
          <p:nvPr/>
        </p:nvSpPr>
        <p:spPr bwMode="auto">
          <a:xfrm>
            <a:off x="8027789" y="4697015"/>
            <a:ext cx="196453" cy="133947"/>
          </a:xfrm>
          <a:custGeom>
            <a:avLst/>
            <a:gdLst/>
            <a:ahLst/>
            <a:cxnLst/>
            <a:rect l="0" t="0" r="0" b="0"/>
            <a:pathLst>
              <a:path w="196453" h="133947">
                <a:moveTo>
                  <a:pt x="0" y="44649"/>
                </a:moveTo>
                <a:lnTo>
                  <a:pt x="8930" y="44649"/>
                </a:lnTo>
                <a:lnTo>
                  <a:pt x="8930" y="35719"/>
                </a:lnTo>
                <a:lnTo>
                  <a:pt x="17859" y="26789"/>
                </a:lnTo>
                <a:lnTo>
                  <a:pt x="35719" y="8930"/>
                </a:lnTo>
                <a:lnTo>
                  <a:pt x="53578" y="0"/>
                </a:lnTo>
                <a:lnTo>
                  <a:pt x="62508" y="0"/>
                </a:lnTo>
                <a:lnTo>
                  <a:pt x="71438" y="0"/>
                </a:lnTo>
                <a:lnTo>
                  <a:pt x="71438" y="8930"/>
                </a:lnTo>
                <a:lnTo>
                  <a:pt x="62508" y="26789"/>
                </a:lnTo>
                <a:lnTo>
                  <a:pt x="53578" y="53578"/>
                </a:lnTo>
                <a:lnTo>
                  <a:pt x="44649" y="89297"/>
                </a:lnTo>
                <a:lnTo>
                  <a:pt x="35719" y="116086"/>
                </a:lnTo>
                <a:lnTo>
                  <a:pt x="35719" y="125016"/>
                </a:lnTo>
                <a:lnTo>
                  <a:pt x="44649" y="133946"/>
                </a:lnTo>
                <a:lnTo>
                  <a:pt x="71438" y="125016"/>
                </a:lnTo>
                <a:lnTo>
                  <a:pt x="107156" y="98227"/>
                </a:lnTo>
                <a:lnTo>
                  <a:pt x="142875" y="71438"/>
                </a:lnTo>
                <a:lnTo>
                  <a:pt x="169663" y="35719"/>
                </a:lnTo>
                <a:lnTo>
                  <a:pt x="196452" y="8930"/>
                </a:lnTo>
                <a:lnTo>
                  <a:pt x="196452"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5" name="Freeform 9314"/>
          <p:cNvSpPr/>
          <p:nvPr/>
        </p:nvSpPr>
        <p:spPr bwMode="auto">
          <a:xfrm>
            <a:off x="8215312" y="4348757"/>
            <a:ext cx="62509" cy="276822"/>
          </a:xfrm>
          <a:custGeom>
            <a:avLst/>
            <a:gdLst/>
            <a:ahLst/>
            <a:cxnLst/>
            <a:rect l="0" t="0" r="0" b="0"/>
            <a:pathLst>
              <a:path w="62509" h="276822">
                <a:moveTo>
                  <a:pt x="62508" y="8930"/>
                </a:moveTo>
                <a:lnTo>
                  <a:pt x="62508" y="8930"/>
                </a:lnTo>
                <a:lnTo>
                  <a:pt x="62508" y="0"/>
                </a:lnTo>
                <a:lnTo>
                  <a:pt x="62508" y="0"/>
                </a:lnTo>
                <a:lnTo>
                  <a:pt x="62508" y="0"/>
                </a:lnTo>
                <a:lnTo>
                  <a:pt x="62508" y="8930"/>
                </a:lnTo>
                <a:lnTo>
                  <a:pt x="62508" y="26789"/>
                </a:lnTo>
                <a:lnTo>
                  <a:pt x="62508" y="62508"/>
                </a:lnTo>
                <a:lnTo>
                  <a:pt x="53578" y="98227"/>
                </a:lnTo>
                <a:lnTo>
                  <a:pt x="53578" y="151805"/>
                </a:lnTo>
                <a:lnTo>
                  <a:pt x="53578" y="196454"/>
                </a:lnTo>
                <a:lnTo>
                  <a:pt x="53578" y="232172"/>
                </a:lnTo>
                <a:lnTo>
                  <a:pt x="53578" y="258961"/>
                </a:lnTo>
                <a:lnTo>
                  <a:pt x="44648" y="276821"/>
                </a:lnTo>
                <a:lnTo>
                  <a:pt x="44648" y="267891"/>
                </a:lnTo>
                <a:lnTo>
                  <a:pt x="35718" y="250032"/>
                </a:lnTo>
                <a:lnTo>
                  <a:pt x="26789" y="214313"/>
                </a:lnTo>
                <a:lnTo>
                  <a:pt x="17859" y="169664"/>
                </a:lnTo>
                <a:lnTo>
                  <a:pt x="8929" y="125016"/>
                </a:lnTo>
                <a:lnTo>
                  <a:pt x="0" y="71438"/>
                </a:lnTo>
                <a:lnTo>
                  <a:pt x="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6" name="Freeform 9315"/>
          <p:cNvSpPr/>
          <p:nvPr/>
        </p:nvSpPr>
        <p:spPr bwMode="auto">
          <a:xfrm>
            <a:off x="8197452" y="4313039"/>
            <a:ext cx="214314" cy="258962"/>
          </a:xfrm>
          <a:custGeom>
            <a:avLst/>
            <a:gdLst/>
            <a:ahLst/>
            <a:cxnLst/>
            <a:rect l="0" t="0" r="0" b="0"/>
            <a:pathLst>
              <a:path w="214314" h="258962">
                <a:moveTo>
                  <a:pt x="0" y="8929"/>
                </a:moveTo>
                <a:lnTo>
                  <a:pt x="0" y="17859"/>
                </a:lnTo>
                <a:lnTo>
                  <a:pt x="8930" y="17859"/>
                </a:lnTo>
                <a:lnTo>
                  <a:pt x="8930" y="26789"/>
                </a:lnTo>
                <a:lnTo>
                  <a:pt x="26789" y="26789"/>
                </a:lnTo>
                <a:lnTo>
                  <a:pt x="44649" y="26789"/>
                </a:lnTo>
                <a:lnTo>
                  <a:pt x="71438" y="17859"/>
                </a:lnTo>
                <a:lnTo>
                  <a:pt x="98227" y="17859"/>
                </a:lnTo>
                <a:lnTo>
                  <a:pt x="133946" y="0"/>
                </a:lnTo>
                <a:lnTo>
                  <a:pt x="151805" y="0"/>
                </a:lnTo>
                <a:lnTo>
                  <a:pt x="169664" y="0"/>
                </a:lnTo>
                <a:lnTo>
                  <a:pt x="178594" y="8929"/>
                </a:lnTo>
                <a:lnTo>
                  <a:pt x="169664" y="26789"/>
                </a:lnTo>
                <a:lnTo>
                  <a:pt x="151805" y="53578"/>
                </a:lnTo>
                <a:lnTo>
                  <a:pt x="133946" y="80367"/>
                </a:lnTo>
                <a:lnTo>
                  <a:pt x="107157" y="116086"/>
                </a:lnTo>
                <a:lnTo>
                  <a:pt x="89297" y="133945"/>
                </a:lnTo>
                <a:lnTo>
                  <a:pt x="71438" y="151804"/>
                </a:lnTo>
                <a:lnTo>
                  <a:pt x="62508" y="160734"/>
                </a:lnTo>
                <a:lnTo>
                  <a:pt x="71438" y="151804"/>
                </a:lnTo>
                <a:lnTo>
                  <a:pt x="89297" y="133945"/>
                </a:lnTo>
                <a:lnTo>
                  <a:pt x="116086" y="116086"/>
                </a:lnTo>
                <a:lnTo>
                  <a:pt x="142875" y="98226"/>
                </a:lnTo>
                <a:lnTo>
                  <a:pt x="178594" y="80367"/>
                </a:lnTo>
                <a:lnTo>
                  <a:pt x="196453" y="80367"/>
                </a:lnTo>
                <a:lnTo>
                  <a:pt x="214313" y="80367"/>
                </a:lnTo>
                <a:lnTo>
                  <a:pt x="214313" y="98226"/>
                </a:lnTo>
                <a:lnTo>
                  <a:pt x="205383" y="116086"/>
                </a:lnTo>
                <a:lnTo>
                  <a:pt x="187524" y="142875"/>
                </a:lnTo>
                <a:lnTo>
                  <a:pt x="160735" y="178593"/>
                </a:lnTo>
                <a:lnTo>
                  <a:pt x="133946" y="205382"/>
                </a:lnTo>
                <a:lnTo>
                  <a:pt x="98227" y="232172"/>
                </a:lnTo>
                <a:lnTo>
                  <a:pt x="71438" y="250031"/>
                </a:lnTo>
                <a:lnTo>
                  <a:pt x="62508" y="258961"/>
                </a:lnTo>
                <a:lnTo>
                  <a:pt x="62508" y="250031"/>
                </a:lnTo>
                <a:lnTo>
                  <a:pt x="80368" y="241101"/>
                </a:lnTo>
                <a:lnTo>
                  <a:pt x="80368"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7" name="Freeform 9316"/>
          <p:cNvSpPr/>
          <p:nvPr/>
        </p:nvSpPr>
        <p:spPr bwMode="auto">
          <a:xfrm>
            <a:off x="8429624" y="4286250"/>
            <a:ext cx="17861" cy="232172"/>
          </a:xfrm>
          <a:custGeom>
            <a:avLst/>
            <a:gdLst/>
            <a:ahLst/>
            <a:cxnLst/>
            <a:rect l="0" t="0" r="0" b="0"/>
            <a:pathLst>
              <a:path w="17861" h="232172">
                <a:moveTo>
                  <a:pt x="17860" y="0"/>
                </a:moveTo>
                <a:lnTo>
                  <a:pt x="17860" y="0"/>
                </a:lnTo>
                <a:lnTo>
                  <a:pt x="17860" y="0"/>
                </a:lnTo>
                <a:lnTo>
                  <a:pt x="17860" y="8929"/>
                </a:lnTo>
                <a:lnTo>
                  <a:pt x="17860" y="26789"/>
                </a:lnTo>
                <a:lnTo>
                  <a:pt x="17860" y="53578"/>
                </a:lnTo>
                <a:lnTo>
                  <a:pt x="8930" y="80367"/>
                </a:lnTo>
                <a:lnTo>
                  <a:pt x="8930" y="116086"/>
                </a:lnTo>
                <a:lnTo>
                  <a:pt x="8930" y="151804"/>
                </a:lnTo>
                <a:lnTo>
                  <a:pt x="0" y="187523"/>
                </a:lnTo>
                <a:lnTo>
                  <a:pt x="0" y="214312"/>
                </a:lnTo>
                <a:lnTo>
                  <a:pt x="0" y="232171"/>
                </a:lnTo>
                <a:lnTo>
                  <a:pt x="0" y="232171"/>
                </a:lnTo>
                <a:lnTo>
                  <a:pt x="0" y="223242"/>
                </a:lnTo>
                <a:lnTo>
                  <a:pt x="0" y="205382"/>
                </a:lnTo>
                <a:lnTo>
                  <a:pt x="8930" y="178593"/>
                </a:lnTo>
                <a:lnTo>
                  <a:pt x="893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8" name="Freeform 9317"/>
          <p:cNvSpPr/>
          <p:nvPr/>
        </p:nvSpPr>
        <p:spPr bwMode="auto">
          <a:xfrm>
            <a:off x="8438554" y="4357687"/>
            <a:ext cx="53579" cy="142876"/>
          </a:xfrm>
          <a:custGeom>
            <a:avLst/>
            <a:gdLst/>
            <a:ahLst/>
            <a:cxnLst/>
            <a:rect l="0" t="0" r="0" b="0"/>
            <a:pathLst>
              <a:path w="53579" h="142876">
                <a:moveTo>
                  <a:pt x="35719" y="17859"/>
                </a:moveTo>
                <a:lnTo>
                  <a:pt x="26789" y="26789"/>
                </a:lnTo>
                <a:lnTo>
                  <a:pt x="26789" y="35719"/>
                </a:lnTo>
                <a:lnTo>
                  <a:pt x="8930" y="62508"/>
                </a:lnTo>
                <a:lnTo>
                  <a:pt x="8930" y="89297"/>
                </a:lnTo>
                <a:lnTo>
                  <a:pt x="8930" y="116086"/>
                </a:lnTo>
                <a:lnTo>
                  <a:pt x="0" y="133945"/>
                </a:lnTo>
                <a:lnTo>
                  <a:pt x="8930" y="142875"/>
                </a:lnTo>
                <a:lnTo>
                  <a:pt x="17859" y="142875"/>
                </a:lnTo>
                <a:lnTo>
                  <a:pt x="17859" y="133945"/>
                </a:lnTo>
                <a:lnTo>
                  <a:pt x="26789" y="116086"/>
                </a:lnTo>
                <a:lnTo>
                  <a:pt x="35719" y="89297"/>
                </a:lnTo>
                <a:lnTo>
                  <a:pt x="44648" y="62508"/>
                </a:lnTo>
                <a:lnTo>
                  <a:pt x="53578" y="35719"/>
                </a:lnTo>
                <a:lnTo>
                  <a:pt x="53578" y="17859"/>
                </a:lnTo>
                <a:lnTo>
                  <a:pt x="44648" y="0"/>
                </a:lnTo>
                <a:lnTo>
                  <a:pt x="35719" y="0"/>
                </a:lnTo>
                <a:lnTo>
                  <a:pt x="26789" y="8930"/>
                </a:lnTo>
                <a:lnTo>
                  <a:pt x="17859" y="26789"/>
                </a:lnTo>
                <a:lnTo>
                  <a:pt x="8930" y="44649"/>
                </a:lnTo>
                <a:lnTo>
                  <a:pt x="8930" y="62508"/>
                </a:lnTo>
                <a:lnTo>
                  <a:pt x="8930" y="62508"/>
                </a:lnTo>
                <a:lnTo>
                  <a:pt x="8930" y="71438"/>
                </a:lnTo>
                <a:lnTo>
                  <a:pt x="17859" y="62508"/>
                </a:lnTo>
                <a:lnTo>
                  <a:pt x="1785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9" name="Freeform 9318"/>
          <p:cNvSpPr/>
          <p:nvPr/>
        </p:nvSpPr>
        <p:spPr bwMode="auto">
          <a:xfrm>
            <a:off x="8492132" y="4321968"/>
            <a:ext cx="53579" cy="116087"/>
          </a:xfrm>
          <a:custGeom>
            <a:avLst/>
            <a:gdLst/>
            <a:ahLst/>
            <a:cxnLst/>
            <a:rect l="0" t="0" r="0" b="0"/>
            <a:pathLst>
              <a:path w="53579" h="116087">
                <a:moveTo>
                  <a:pt x="17859" y="8930"/>
                </a:moveTo>
                <a:lnTo>
                  <a:pt x="17859" y="0"/>
                </a:lnTo>
                <a:lnTo>
                  <a:pt x="17859" y="0"/>
                </a:lnTo>
                <a:lnTo>
                  <a:pt x="17859" y="0"/>
                </a:lnTo>
                <a:lnTo>
                  <a:pt x="17859" y="0"/>
                </a:lnTo>
                <a:lnTo>
                  <a:pt x="17859" y="8930"/>
                </a:lnTo>
                <a:lnTo>
                  <a:pt x="17859" y="17860"/>
                </a:lnTo>
                <a:lnTo>
                  <a:pt x="8930" y="44649"/>
                </a:lnTo>
                <a:lnTo>
                  <a:pt x="8930" y="62508"/>
                </a:lnTo>
                <a:lnTo>
                  <a:pt x="8930" y="80368"/>
                </a:lnTo>
                <a:lnTo>
                  <a:pt x="0" y="98227"/>
                </a:lnTo>
                <a:lnTo>
                  <a:pt x="8930" y="116086"/>
                </a:lnTo>
                <a:lnTo>
                  <a:pt x="8930" y="116086"/>
                </a:lnTo>
                <a:lnTo>
                  <a:pt x="17859" y="116086"/>
                </a:lnTo>
                <a:lnTo>
                  <a:pt x="35719" y="98227"/>
                </a:lnTo>
                <a:lnTo>
                  <a:pt x="35719" y="89297"/>
                </a:lnTo>
                <a:lnTo>
                  <a:pt x="44648" y="62508"/>
                </a:lnTo>
                <a:lnTo>
                  <a:pt x="53578" y="44649"/>
                </a:lnTo>
                <a:lnTo>
                  <a:pt x="53578"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0" name="Freeform 9319"/>
          <p:cNvSpPr/>
          <p:nvPr/>
        </p:nvSpPr>
        <p:spPr bwMode="auto">
          <a:xfrm>
            <a:off x="8536780" y="4259461"/>
            <a:ext cx="26791" cy="196454"/>
          </a:xfrm>
          <a:custGeom>
            <a:avLst/>
            <a:gdLst/>
            <a:ahLst/>
            <a:cxnLst/>
            <a:rect l="0" t="0" r="0" b="0"/>
            <a:pathLst>
              <a:path w="26791" h="196454">
                <a:moveTo>
                  <a:pt x="26790" y="0"/>
                </a:moveTo>
                <a:lnTo>
                  <a:pt x="26790" y="0"/>
                </a:lnTo>
                <a:lnTo>
                  <a:pt x="26790" y="0"/>
                </a:lnTo>
                <a:lnTo>
                  <a:pt x="17860" y="8929"/>
                </a:lnTo>
                <a:lnTo>
                  <a:pt x="17860" y="17859"/>
                </a:lnTo>
                <a:lnTo>
                  <a:pt x="8930" y="35718"/>
                </a:lnTo>
                <a:lnTo>
                  <a:pt x="8930" y="62507"/>
                </a:lnTo>
                <a:lnTo>
                  <a:pt x="8930" y="89296"/>
                </a:lnTo>
                <a:lnTo>
                  <a:pt x="8930" y="125015"/>
                </a:lnTo>
                <a:lnTo>
                  <a:pt x="8930" y="151804"/>
                </a:lnTo>
                <a:lnTo>
                  <a:pt x="8930" y="169664"/>
                </a:lnTo>
                <a:lnTo>
                  <a:pt x="8930" y="187523"/>
                </a:lnTo>
                <a:lnTo>
                  <a:pt x="8930" y="196453"/>
                </a:lnTo>
                <a:lnTo>
                  <a:pt x="8930" y="187523"/>
                </a:lnTo>
                <a:lnTo>
                  <a:pt x="8930" y="169664"/>
                </a:lnTo>
                <a:lnTo>
                  <a:pt x="0" y="133945"/>
                </a:lnTo>
                <a:lnTo>
                  <a:pt x="8930" y="98226"/>
                </a:lnTo>
                <a:lnTo>
                  <a:pt x="8930" y="62507"/>
                </a:lnTo>
                <a:lnTo>
                  <a:pt x="8930"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1" name="Freeform 9320"/>
          <p:cNvSpPr/>
          <p:nvPr/>
        </p:nvSpPr>
        <p:spPr bwMode="auto">
          <a:xfrm>
            <a:off x="8581429" y="4241601"/>
            <a:ext cx="142876" cy="151806"/>
          </a:xfrm>
          <a:custGeom>
            <a:avLst/>
            <a:gdLst/>
            <a:ahLst/>
            <a:cxnLst/>
            <a:rect l="0" t="0" r="0" b="0"/>
            <a:pathLst>
              <a:path w="142876" h="151806">
                <a:moveTo>
                  <a:pt x="35719" y="0"/>
                </a:moveTo>
                <a:lnTo>
                  <a:pt x="35719" y="8930"/>
                </a:lnTo>
                <a:lnTo>
                  <a:pt x="26789" y="8930"/>
                </a:lnTo>
                <a:lnTo>
                  <a:pt x="17859" y="17860"/>
                </a:lnTo>
                <a:lnTo>
                  <a:pt x="8930" y="26789"/>
                </a:lnTo>
                <a:lnTo>
                  <a:pt x="8930" y="35719"/>
                </a:lnTo>
                <a:lnTo>
                  <a:pt x="0" y="53578"/>
                </a:lnTo>
                <a:lnTo>
                  <a:pt x="0" y="71438"/>
                </a:lnTo>
                <a:lnTo>
                  <a:pt x="0" y="98227"/>
                </a:lnTo>
                <a:lnTo>
                  <a:pt x="8930" y="116086"/>
                </a:lnTo>
                <a:lnTo>
                  <a:pt x="35719" y="133945"/>
                </a:lnTo>
                <a:lnTo>
                  <a:pt x="53578" y="142875"/>
                </a:lnTo>
                <a:lnTo>
                  <a:pt x="80367" y="151805"/>
                </a:lnTo>
                <a:lnTo>
                  <a:pt x="116086" y="151805"/>
                </a:lnTo>
                <a:lnTo>
                  <a:pt x="133945" y="133945"/>
                </a:lnTo>
                <a:lnTo>
                  <a:pt x="142875" y="125016"/>
                </a:lnTo>
                <a:lnTo>
                  <a:pt x="14287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2" name="Freeform 9321"/>
          <p:cNvSpPr/>
          <p:nvPr/>
        </p:nvSpPr>
        <p:spPr bwMode="auto">
          <a:xfrm>
            <a:off x="8411765" y="4491632"/>
            <a:ext cx="80368" cy="205384"/>
          </a:xfrm>
          <a:custGeom>
            <a:avLst/>
            <a:gdLst/>
            <a:ahLst/>
            <a:cxnLst/>
            <a:rect l="0" t="0" r="0" b="0"/>
            <a:pathLst>
              <a:path w="80368" h="205384">
                <a:moveTo>
                  <a:pt x="44648" y="8930"/>
                </a:moveTo>
                <a:lnTo>
                  <a:pt x="44648" y="0"/>
                </a:lnTo>
                <a:lnTo>
                  <a:pt x="44648" y="0"/>
                </a:lnTo>
                <a:lnTo>
                  <a:pt x="44648" y="0"/>
                </a:lnTo>
                <a:lnTo>
                  <a:pt x="35719" y="0"/>
                </a:lnTo>
                <a:lnTo>
                  <a:pt x="26789" y="8930"/>
                </a:lnTo>
                <a:lnTo>
                  <a:pt x="17859" y="26789"/>
                </a:lnTo>
                <a:lnTo>
                  <a:pt x="8930" y="44649"/>
                </a:lnTo>
                <a:lnTo>
                  <a:pt x="0" y="71438"/>
                </a:lnTo>
                <a:lnTo>
                  <a:pt x="0" y="89297"/>
                </a:lnTo>
                <a:lnTo>
                  <a:pt x="0" y="98227"/>
                </a:lnTo>
                <a:lnTo>
                  <a:pt x="0" y="107157"/>
                </a:lnTo>
                <a:lnTo>
                  <a:pt x="0" y="107157"/>
                </a:lnTo>
                <a:lnTo>
                  <a:pt x="17859" y="107157"/>
                </a:lnTo>
                <a:lnTo>
                  <a:pt x="26789" y="98227"/>
                </a:lnTo>
                <a:lnTo>
                  <a:pt x="44648" y="98227"/>
                </a:lnTo>
                <a:lnTo>
                  <a:pt x="62508" y="98227"/>
                </a:lnTo>
                <a:lnTo>
                  <a:pt x="71437" y="107157"/>
                </a:lnTo>
                <a:lnTo>
                  <a:pt x="80367" y="125016"/>
                </a:lnTo>
                <a:lnTo>
                  <a:pt x="80367" y="142875"/>
                </a:lnTo>
                <a:lnTo>
                  <a:pt x="71437" y="169664"/>
                </a:lnTo>
                <a:lnTo>
                  <a:pt x="62508" y="178594"/>
                </a:lnTo>
                <a:lnTo>
                  <a:pt x="44648" y="196454"/>
                </a:lnTo>
                <a:lnTo>
                  <a:pt x="26789" y="205383"/>
                </a:lnTo>
                <a:lnTo>
                  <a:pt x="17859" y="205383"/>
                </a:lnTo>
                <a:lnTo>
                  <a:pt x="8930" y="196454"/>
                </a:lnTo>
                <a:lnTo>
                  <a:pt x="8930" y="178594"/>
                </a:lnTo>
                <a:lnTo>
                  <a:pt x="8930" y="151805"/>
                </a:lnTo>
                <a:lnTo>
                  <a:pt x="893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3" name="Freeform 9322"/>
          <p:cNvSpPr/>
          <p:nvPr/>
        </p:nvSpPr>
        <p:spPr bwMode="auto">
          <a:xfrm>
            <a:off x="8501062" y="4554140"/>
            <a:ext cx="8930" cy="98228"/>
          </a:xfrm>
          <a:custGeom>
            <a:avLst/>
            <a:gdLst/>
            <a:ahLst/>
            <a:cxnLst/>
            <a:rect l="0" t="0" r="0" b="0"/>
            <a:pathLst>
              <a:path w="8930" h="98228">
                <a:moveTo>
                  <a:pt x="8929" y="0"/>
                </a:moveTo>
                <a:lnTo>
                  <a:pt x="8929" y="0"/>
                </a:lnTo>
                <a:lnTo>
                  <a:pt x="0" y="8930"/>
                </a:lnTo>
                <a:lnTo>
                  <a:pt x="0" y="26789"/>
                </a:lnTo>
                <a:lnTo>
                  <a:pt x="0" y="35719"/>
                </a:lnTo>
                <a:lnTo>
                  <a:pt x="0" y="53578"/>
                </a:lnTo>
                <a:lnTo>
                  <a:pt x="8929" y="71438"/>
                </a:lnTo>
                <a:lnTo>
                  <a:pt x="8929" y="80367"/>
                </a:lnTo>
                <a:lnTo>
                  <a:pt x="0" y="89297"/>
                </a:lnTo>
                <a:lnTo>
                  <a:pt x="0" y="98227"/>
                </a:lnTo>
                <a:lnTo>
                  <a:pt x="0" y="98227"/>
                </a:lnTo>
                <a:lnTo>
                  <a:pt x="0" y="89297"/>
                </a:lnTo>
                <a:lnTo>
                  <a:pt x="8929" y="71438"/>
                </a:lnTo>
                <a:lnTo>
                  <a:pt x="8929" y="53578"/>
                </a:lnTo>
                <a:lnTo>
                  <a:pt x="892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4" name="Freeform 9323"/>
          <p:cNvSpPr/>
          <p:nvPr/>
        </p:nvSpPr>
        <p:spPr bwMode="auto">
          <a:xfrm>
            <a:off x="8474273" y="4464843"/>
            <a:ext cx="35719" cy="35720"/>
          </a:xfrm>
          <a:custGeom>
            <a:avLst/>
            <a:gdLst/>
            <a:ahLst/>
            <a:cxnLst/>
            <a:rect l="0" t="0" r="0" b="0"/>
            <a:pathLst>
              <a:path w="35719" h="35720">
                <a:moveTo>
                  <a:pt x="0" y="35719"/>
                </a:moveTo>
                <a:lnTo>
                  <a:pt x="0" y="35719"/>
                </a:lnTo>
                <a:lnTo>
                  <a:pt x="0" y="35719"/>
                </a:lnTo>
                <a:lnTo>
                  <a:pt x="0" y="35719"/>
                </a:lnTo>
                <a:lnTo>
                  <a:pt x="0" y="35719"/>
                </a:lnTo>
                <a:lnTo>
                  <a:pt x="8929" y="26789"/>
                </a:lnTo>
                <a:lnTo>
                  <a:pt x="17859" y="17860"/>
                </a:lnTo>
                <a:lnTo>
                  <a:pt x="26789" y="8930"/>
                </a:lnTo>
                <a:lnTo>
                  <a:pt x="35718" y="0"/>
                </a:lnTo>
                <a:lnTo>
                  <a:pt x="35718" y="0"/>
                </a:lnTo>
                <a:lnTo>
                  <a:pt x="3571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5" name="Freeform 9324"/>
          <p:cNvSpPr/>
          <p:nvPr/>
        </p:nvSpPr>
        <p:spPr bwMode="auto">
          <a:xfrm>
            <a:off x="8509991" y="4482703"/>
            <a:ext cx="116087" cy="133946"/>
          </a:xfrm>
          <a:custGeom>
            <a:avLst/>
            <a:gdLst/>
            <a:ahLst/>
            <a:cxnLst/>
            <a:rect l="0" t="0" r="0" b="0"/>
            <a:pathLst>
              <a:path w="116087" h="133946">
                <a:moveTo>
                  <a:pt x="0" y="26789"/>
                </a:moveTo>
                <a:lnTo>
                  <a:pt x="0" y="26789"/>
                </a:lnTo>
                <a:lnTo>
                  <a:pt x="0" y="26789"/>
                </a:lnTo>
                <a:lnTo>
                  <a:pt x="8930" y="26789"/>
                </a:lnTo>
                <a:lnTo>
                  <a:pt x="17860" y="17859"/>
                </a:lnTo>
                <a:lnTo>
                  <a:pt x="26789" y="8929"/>
                </a:lnTo>
                <a:lnTo>
                  <a:pt x="44649" y="0"/>
                </a:lnTo>
                <a:lnTo>
                  <a:pt x="62508" y="0"/>
                </a:lnTo>
                <a:lnTo>
                  <a:pt x="80368" y="8929"/>
                </a:lnTo>
                <a:lnTo>
                  <a:pt x="89297" y="17859"/>
                </a:lnTo>
                <a:lnTo>
                  <a:pt x="98227" y="26789"/>
                </a:lnTo>
                <a:lnTo>
                  <a:pt x="98227" y="44648"/>
                </a:lnTo>
                <a:lnTo>
                  <a:pt x="89297" y="71437"/>
                </a:lnTo>
                <a:lnTo>
                  <a:pt x="71438" y="98226"/>
                </a:lnTo>
                <a:lnTo>
                  <a:pt x="71438" y="107156"/>
                </a:lnTo>
                <a:lnTo>
                  <a:pt x="71438" y="125015"/>
                </a:lnTo>
                <a:lnTo>
                  <a:pt x="71438" y="133945"/>
                </a:lnTo>
                <a:lnTo>
                  <a:pt x="71438" y="133945"/>
                </a:lnTo>
                <a:lnTo>
                  <a:pt x="80368" y="133945"/>
                </a:lnTo>
                <a:lnTo>
                  <a:pt x="89297" y="125015"/>
                </a:lnTo>
                <a:lnTo>
                  <a:pt x="98227" y="116086"/>
                </a:lnTo>
                <a:lnTo>
                  <a:pt x="107157" y="107156"/>
                </a:lnTo>
                <a:lnTo>
                  <a:pt x="116086" y="98226"/>
                </a:lnTo>
                <a:lnTo>
                  <a:pt x="116086" y="98226"/>
                </a:lnTo>
                <a:lnTo>
                  <a:pt x="116086"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6" name="Freeform 9325"/>
          <p:cNvSpPr/>
          <p:nvPr/>
        </p:nvSpPr>
        <p:spPr bwMode="auto">
          <a:xfrm>
            <a:off x="8501062" y="4527351"/>
            <a:ext cx="80368" cy="53579"/>
          </a:xfrm>
          <a:custGeom>
            <a:avLst/>
            <a:gdLst/>
            <a:ahLst/>
            <a:cxnLst/>
            <a:rect l="0" t="0" r="0" b="0"/>
            <a:pathLst>
              <a:path w="80368" h="53579">
                <a:moveTo>
                  <a:pt x="0" y="53578"/>
                </a:moveTo>
                <a:lnTo>
                  <a:pt x="0" y="53578"/>
                </a:lnTo>
                <a:lnTo>
                  <a:pt x="0" y="44649"/>
                </a:lnTo>
                <a:lnTo>
                  <a:pt x="8929" y="35719"/>
                </a:lnTo>
                <a:lnTo>
                  <a:pt x="17859" y="26789"/>
                </a:lnTo>
                <a:lnTo>
                  <a:pt x="17859" y="17860"/>
                </a:lnTo>
                <a:lnTo>
                  <a:pt x="26789" y="8930"/>
                </a:lnTo>
                <a:lnTo>
                  <a:pt x="35718" y="0"/>
                </a:lnTo>
                <a:lnTo>
                  <a:pt x="44648" y="0"/>
                </a:lnTo>
                <a:lnTo>
                  <a:pt x="62508" y="0"/>
                </a:lnTo>
                <a:lnTo>
                  <a:pt x="7143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7" name="Freeform 9326"/>
          <p:cNvSpPr/>
          <p:nvPr/>
        </p:nvSpPr>
        <p:spPr bwMode="auto">
          <a:xfrm>
            <a:off x="8581429" y="4473773"/>
            <a:ext cx="98227" cy="125017"/>
          </a:xfrm>
          <a:custGeom>
            <a:avLst/>
            <a:gdLst/>
            <a:ahLst/>
            <a:cxnLst/>
            <a:rect l="0" t="0" r="0" b="0"/>
            <a:pathLst>
              <a:path w="98227" h="125017">
                <a:moveTo>
                  <a:pt x="0" y="53578"/>
                </a:moveTo>
                <a:lnTo>
                  <a:pt x="0" y="53578"/>
                </a:lnTo>
                <a:lnTo>
                  <a:pt x="0" y="53578"/>
                </a:lnTo>
                <a:lnTo>
                  <a:pt x="0" y="53578"/>
                </a:lnTo>
                <a:lnTo>
                  <a:pt x="17859" y="53578"/>
                </a:lnTo>
                <a:lnTo>
                  <a:pt x="26789" y="53578"/>
                </a:lnTo>
                <a:lnTo>
                  <a:pt x="35719" y="44648"/>
                </a:lnTo>
                <a:lnTo>
                  <a:pt x="53578" y="35719"/>
                </a:lnTo>
                <a:lnTo>
                  <a:pt x="62508" y="26789"/>
                </a:lnTo>
                <a:lnTo>
                  <a:pt x="71437" y="17859"/>
                </a:lnTo>
                <a:lnTo>
                  <a:pt x="80367" y="8930"/>
                </a:lnTo>
                <a:lnTo>
                  <a:pt x="80367" y="8930"/>
                </a:lnTo>
                <a:lnTo>
                  <a:pt x="80367" y="0"/>
                </a:lnTo>
                <a:lnTo>
                  <a:pt x="71437" y="0"/>
                </a:lnTo>
                <a:lnTo>
                  <a:pt x="62508" y="0"/>
                </a:lnTo>
                <a:lnTo>
                  <a:pt x="53578" y="8930"/>
                </a:lnTo>
                <a:lnTo>
                  <a:pt x="44648" y="17859"/>
                </a:lnTo>
                <a:lnTo>
                  <a:pt x="35719" y="26789"/>
                </a:lnTo>
                <a:lnTo>
                  <a:pt x="35719" y="53578"/>
                </a:lnTo>
                <a:lnTo>
                  <a:pt x="26789" y="71438"/>
                </a:lnTo>
                <a:lnTo>
                  <a:pt x="26789" y="98227"/>
                </a:lnTo>
                <a:lnTo>
                  <a:pt x="35719" y="107156"/>
                </a:lnTo>
                <a:lnTo>
                  <a:pt x="35719" y="116086"/>
                </a:lnTo>
                <a:lnTo>
                  <a:pt x="53578" y="125016"/>
                </a:lnTo>
                <a:lnTo>
                  <a:pt x="71437" y="116086"/>
                </a:lnTo>
                <a:lnTo>
                  <a:pt x="80367" y="107156"/>
                </a:lnTo>
                <a:lnTo>
                  <a:pt x="89297" y="89297"/>
                </a:lnTo>
                <a:lnTo>
                  <a:pt x="98226" y="71438"/>
                </a:lnTo>
                <a:lnTo>
                  <a:pt x="9822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8" name="Freeform 9327"/>
          <p:cNvSpPr/>
          <p:nvPr/>
        </p:nvSpPr>
        <p:spPr bwMode="auto">
          <a:xfrm>
            <a:off x="2446734" y="1705570"/>
            <a:ext cx="2696767" cy="35720"/>
          </a:xfrm>
          <a:custGeom>
            <a:avLst/>
            <a:gdLst/>
            <a:ahLst/>
            <a:cxnLst/>
            <a:rect l="0" t="0" r="0" b="0"/>
            <a:pathLst>
              <a:path w="2696767" h="35720">
                <a:moveTo>
                  <a:pt x="0" y="17859"/>
                </a:moveTo>
                <a:lnTo>
                  <a:pt x="0" y="17859"/>
                </a:lnTo>
                <a:lnTo>
                  <a:pt x="8930" y="17859"/>
                </a:lnTo>
                <a:lnTo>
                  <a:pt x="8930" y="17859"/>
                </a:lnTo>
                <a:lnTo>
                  <a:pt x="17860" y="8930"/>
                </a:lnTo>
                <a:lnTo>
                  <a:pt x="17860" y="8930"/>
                </a:lnTo>
                <a:lnTo>
                  <a:pt x="35719" y="8930"/>
                </a:lnTo>
                <a:lnTo>
                  <a:pt x="44649" y="8930"/>
                </a:lnTo>
                <a:lnTo>
                  <a:pt x="62508" y="8930"/>
                </a:lnTo>
                <a:lnTo>
                  <a:pt x="89297" y="8930"/>
                </a:lnTo>
                <a:lnTo>
                  <a:pt x="107157" y="8930"/>
                </a:lnTo>
                <a:lnTo>
                  <a:pt x="142875" y="17859"/>
                </a:lnTo>
                <a:lnTo>
                  <a:pt x="178594" y="26789"/>
                </a:lnTo>
                <a:lnTo>
                  <a:pt x="223243" y="35719"/>
                </a:lnTo>
                <a:lnTo>
                  <a:pt x="276821" y="35719"/>
                </a:lnTo>
                <a:lnTo>
                  <a:pt x="339329" y="35719"/>
                </a:lnTo>
                <a:lnTo>
                  <a:pt x="401836" y="35719"/>
                </a:lnTo>
                <a:lnTo>
                  <a:pt x="473274" y="35719"/>
                </a:lnTo>
                <a:lnTo>
                  <a:pt x="562571" y="35719"/>
                </a:lnTo>
                <a:lnTo>
                  <a:pt x="642938" y="26789"/>
                </a:lnTo>
                <a:lnTo>
                  <a:pt x="732235" y="26789"/>
                </a:lnTo>
                <a:lnTo>
                  <a:pt x="830461" y="17859"/>
                </a:lnTo>
                <a:lnTo>
                  <a:pt x="937618" y="17859"/>
                </a:lnTo>
                <a:lnTo>
                  <a:pt x="1053704" y="8930"/>
                </a:lnTo>
                <a:lnTo>
                  <a:pt x="1169789" y="8930"/>
                </a:lnTo>
                <a:lnTo>
                  <a:pt x="1294805" y="8930"/>
                </a:lnTo>
                <a:lnTo>
                  <a:pt x="1428750" y="8930"/>
                </a:lnTo>
                <a:lnTo>
                  <a:pt x="1562696" y="0"/>
                </a:lnTo>
                <a:lnTo>
                  <a:pt x="1687711" y="0"/>
                </a:lnTo>
                <a:lnTo>
                  <a:pt x="1821657" y="0"/>
                </a:lnTo>
                <a:lnTo>
                  <a:pt x="1946672" y="0"/>
                </a:lnTo>
                <a:lnTo>
                  <a:pt x="2071688" y="8930"/>
                </a:lnTo>
                <a:lnTo>
                  <a:pt x="2196704" y="8930"/>
                </a:lnTo>
                <a:lnTo>
                  <a:pt x="2312789" y="8930"/>
                </a:lnTo>
                <a:lnTo>
                  <a:pt x="2419946" y="8930"/>
                </a:lnTo>
                <a:lnTo>
                  <a:pt x="2527102" y="8930"/>
                </a:lnTo>
                <a:lnTo>
                  <a:pt x="2616399" y="8930"/>
                </a:lnTo>
                <a:lnTo>
                  <a:pt x="2696766" y="0"/>
                </a:lnTo>
                <a:lnTo>
                  <a:pt x="26967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1443" name="Rectangle 2"/>
          <p:cNvSpPr>
            <a:spLocks noGrp="1" noChangeArrowheads="1"/>
          </p:cNvSpPr>
          <p:nvPr>
            <p:ph type="title"/>
          </p:nvPr>
        </p:nvSpPr>
        <p:spPr/>
        <p:txBody>
          <a:bodyPr/>
          <a:lstStyle/>
          <a:p>
            <a:r>
              <a:rPr lang="en-US" altLang="en-US" smtClean="0"/>
              <a:t>Way Prediction</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To improve hit time, predict the way to pre-set </a:t>
            </a:r>
            <a:r>
              <a:rPr lang="en-US" sz="2800" dirty="0" err="1" smtClean="0"/>
              <a:t>mux</a:t>
            </a:r>
            <a:endParaRPr lang="en-US" sz="2800" dirty="0" smtClean="0"/>
          </a:p>
          <a:p>
            <a:pPr lvl="1">
              <a:lnSpc>
                <a:spcPct val="90000"/>
              </a:lnSpc>
              <a:defRPr/>
            </a:pPr>
            <a:r>
              <a:rPr lang="en-US" sz="2400" dirty="0" err="1" smtClean="0"/>
              <a:t>Mis</a:t>
            </a:r>
            <a:r>
              <a:rPr lang="en-US" sz="2400" dirty="0" smtClean="0"/>
              <a:t>-prediction gives longer hit time</a:t>
            </a:r>
          </a:p>
          <a:p>
            <a:pPr lvl="1">
              <a:lnSpc>
                <a:spcPct val="90000"/>
              </a:lnSpc>
              <a:defRPr/>
            </a:pPr>
            <a:r>
              <a:rPr lang="en-US" sz="2400" dirty="0" smtClean="0"/>
              <a:t>Prediction accuracy</a:t>
            </a:r>
          </a:p>
          <a:p>
            <a:pPr lvl="2">
              <a:lnSpc>
                <a:spcPct val="90000"/>
              </a:lnSpc>
              <a:defRPr/>
            </a:pPr>
            <a:r>
              <a:rPr lang="en-US" sz="2000" dirty="0" smtClean="0"/>
              <a:t>&gt; 90% for two-way</a:t>
            </a:r>
          </a:p>
          <a:p>
            <a:pPr lvl="2">
              <a:lnSpc>
                <a:spcPct val="90000"/>
              </a:lnSpc>
              <a:defRPr/>
            </a:pPr>
            <a:r>
              <a:rPr lang="en-US" sz="2000" dirty="0" smtClean="0"/>
              <a:t>&gt; 80% for four-way</a:t>
            </a:r>
          </a:p>
          <a:p>
            <a:pPr lvl="2">
              <a:lnSpc>
                <a:spcPct val="90000"/>
              </a:lnSpc>
              <a:defRPr/>
            </a:pPr>
            <a:r>
              <a:rPr lang="en-US" sz="2000" dirty="0" smtClean="0"/>
              <a:t>I-cache has better accuracy than D-cache</a:t>
            </a:r>
          </a:p>
          <a:p>
            <a:pPr lvl="1">
              <a:lnSpc>
                <a:spcPct val="90000"/>
              </a:lnSpc>
              <a:defRPr/>
            </a:pPr>
            <a:r>
              <a:rPr lang="en-US" sz="2400" dirty="0" smtClean="0"/>
              <a:t>First used on MIPS R10000 in mid-90s</a:t>
            </a:r>
          </a:p>
          <a:p>
            <a:pPr lvl="1">
              <a:lnSpc>
                <a:spcPct val="90000"/>
              </a:lnSpc>
              <a:defRPr/>
            </a:pPr>
            <a:r>
              <a:rPr lang="en-US" sz="2400" dirty="0" smtClean="0"/>
              <a:t>Used on ARM Cortex-A8</a:t>
            </a:r>
          </a:p>
          <a:p>
            <a:pPr>
              <a:lnSpc>
                <a:spcPct val="90000"/>
              </a:lnSpc>
              <a:defRPr/>
            </a:pPr>
            <a:r>
              <a:rPr lang="en-US" sz="2800" dirty="0" smtClean="0"/>
              <a:t>Extend to predict block as well</a:t>
            </a:r>
          </a:p>
          <a:p>
            <a:pPr lvl="1">
              <a:lnSpc>
                <a:spcPct val="90000"/>
              </a:lnSpc>
              <a:defRPr/>
            </a:pPr>
            <a:r>
              <a:rPr lang="en-US" sz="2400" dirty="0" smtClean="0"/>
              <a:t>“Way selection”</a:t>
            </a:r>
          </a:p>
          <a:p>
            <a:pPr lvl="1">
              <a:lnSpc>
                <a:spcPct val="90000"/>
              </a:lnSpc>
              <a:defRPr/>
            </a:pPr>
            <a:r>
              <a:rPr lang="en-US" sz="2400" dirty="0" smtClean="0"/>
              <a:t>Increases </a:t>
            </a:r>
            <a:r>
              <a:rPr lang="en-US" sz="2400" dirty="0" err="1" smtClean="0"/>
              <a:t>mis</a:t>
            </a:r>
            <a:r>
              <a:rPr lang="en-US" sz="2400" dirty="0" smtClean="0"/>
              <a:t>-prediction penalty</a:t>
            </a:r>
          </a:p>
        </p:txBody>
      </p:sp>
      <p:sp>
        <p:nvSpPr>
          <p:cNvPr id="6144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3491" name="Rectangle 2"/>
          <p:cNvSpPr>
            <a:spLocks noGrp="1" noChangeArrowheads="1"/>
          </p:cNvSpPr>
          <p:nvPr>
            <p:ph type="title"/>
          </p:nvPr>
        </p:nvSpPr>
        <p:spPr/>
        <p:txBody>
          <a:bodyPr/>
          <a:lstStyle/>
          <a:p>
            <a:r>
              <a:rPr lang="en-US" altLang="en-US" smtClean="0"/>
              <a:t>Pipelining Cache</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Pipeline cache access to improve bandwidth</a:t>
            </a:r>
          </a:p>
          <a:p>
            <a:pPr lvl="1">
              <a:lnSpc>
                <a:spcPct val="90000"/>
              </a:lnSpc>
              <a:defRPr/>
            </a:pPr>
            <a:r>
              <a:rPr lang="en-US" sz="2400" dirty="0" smtClean="0"/>
              <a:t>Examples:</a:t>
            </a:r>
          </a:p>
          <a:p>
            <a:pPr lvl="2">
              <a:lnSpc>
                <a:spcPct val="90000"/>
              </a:lnSpc>
              <a:defRPr/>
            </a:pPr>
            <a:r>
              <a:rPr lang="en-US" sz="2000" dirty="0" smtClean="0"/>
              <a:t>Pentium:  1 cycle</a:t>
            </a:r>
          </a:p>
          <a:p>
            <a:pPr lvl="2">
              <a:lnSpc>
                <a:spcPct val="90000"/>
              </a:lnSpc>
              <a:defRPr/>
            </a:pPr>
            <a:r>
              <a:rPr lang="en-US" sz="2000" dirty="0" smtClean="0"/>
              <a:t>Pentium Pro – Pentium III:  2 cycles</a:t>
            </a:r>
          </a:p>
          <a:p>
            <a:pPr lvl="2">
              <a:lnSpc>
                <a:spcPct val="90000"/>
              </a:lnSpc>
              <a:defRPr/>
            </a:pPr>
            <a:r>
              <a:rPr lang="en-US" sz="2000" dirty="0" smtClean="0"/>
              <a:t>Pentium 4 – Core i7:  4 cycles</a:t>
            </a:r>
          </a:p>
          <a:p>
            <a:pPr>
              <a:lnSpc>
                <a:spcPct val="90000"/>
              </a:lnSpc>
              <a:defRPr/>
            </a:pPr>
            <a:endParaRPr lang="en-US" dirty="0" smtClean="0"/>
          </a:p>
          <a:p>
            <a:pPr>
              <a:lnSpc>
                <a:spcPct val="90000"/>
              </a:lnSpc>
              <a:defRPr/>
            </a:pPr>
            <a:r>
              <a:rPr lang="en-US" sz="2800" dirty="0" smtClean="0"/>
              <a:t>Increases branch </a:t>
            </a:r>
            <a:r>
              <a:rPr lang="en-US" sz="2800" dirty="0" err="1" smtClean="0"/>
              <a:t>mis</a:t>
            </a:r>
            <a:r>
              <a:rPr lang="en-US" sz="2800" dirty="0" smtClean="0"/>
              <a:t>-prediction penalty</a:t>
            </a:r>
          </a:p>
          <a:p>
            <a:pPr>
              <a:lnSpc>
                <a:spcPct val="90000"/>
              </a:lnSpc>
              <a:defRPr/>
            </a:pPr>
            <a:r>
              <a:rPr lang="en-US" sz="2800" dirty="0" smtClean="0"/>
              <a:t>Makes it easier to increase associativity</a:t>
            </a:r>
          </a:p>
        </p:txBody>
      </p:sp>
      <p:sp>
        <p:nvSpPr>
          <p:cNvPr id="6349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5539" name="Rectangle 2"/>
          <p:cNvSpPr>
            <a:spLocks noGrp="1" noChangeArrowheads="1"/>
          </p:cNvSpPr>
          <p:nvPr>
            <p:ph type="title"/>
          </p:nvPr>
        </p:nvSpPr>
        <p:spPr/>
        <p:txBody>
          <a:bodyPr/>
          <a:lstStyle/>
          <a:p>
            <a:r>
              <a:rPr lang="en-US" altLang="en-US" smtClean="0"/>
              <a:t>Nonblocking Caches</a:t>
            </a:r>
            <a:endParaRPr lang="en-AU" altLang="en-US" smtClean="0"/>
          </a:p>
        </p:txBody>
      </p:sp>
      <p:sp>
        <p:nvSpPr>
          <p:cNvPr id="242691" name="Rectangle 3"/>
          <p:cNvSpPr>
            <a:spLocks noGrp="1" noChangeArrowheads="1"/>
          </p:cNvSpPr>
          <p:nvPr>
            <p:ph type="body" idx="1"/>
          </p:nvPr>
        </p:nvSpPr>
        <p:spPr>
          <a:xfrm>
            <a:off x="684213" y="1125538"/>
            <a:ext cx="3382962" cy="5111750"/>
          </a:xfrm>
        </p:spPr>
        <p:txBody>
          <a:bodyPr/>
          <a:lstStyle/>
          <a:p>
            <a:pPr>
              <a:lnSpc>
                <a:spcPct val="90000"/>
              </a:lnSpc>
              <a:defRPr/>
            </a:pPr>
            <a:r>
              <a:rPr lang="en-US" dirty="0" smtClean="0"/>
              <a:t>Allow hits before previous misses complete</a:t>
            </a:r>
          </a:p>
          <a:p>
            <a:pPr lvl="1">
              <a:lnSpc>
                <a:spcPct val="90000"/>
              </a:lnSpc>
              <a:defRPr/>
            </a:pPr>
            <a:r>
              <a:rPr lang="en-US" dirty="0" smtClean="0"/>
              <a:t>“Hit under miss”</a:t>
            </a:r>
          </a:p>
          <a:p>
            <a:pPr lvl="1">
              <a:lnSpc>
                <a:spcPct val="90000"/>
              </a:lnSpc>
              <a:defRPr/>
            </a:pPr>
            <a:r>
              <a:rPr lang="en-US" dirty="0" smtClean="0"/>
              <a:t>“Hit under multiple miss”</a:t>
            </a:r>
          </a:p>
          <a:p>
            <a:pPr>
              <a:lnSpc>
                <a:spcPct val="90000"/>
              </a:lnSpc>
              <a:defRPr/>
            </a:pPr>
            <a:r>
              <a:rPr lang="en-US" dirty="0" smtClean="0"/>
              <a:t>L2 must support this</a:t>
            </a:r>
          </a:p>
          <a:p>
            <a:pPr>
              <a:lnSpc>
                <a:spcPct val="90000"/>
              </a:lnSpc>
              <a:defRPr/>
            </a:pPr>
            <a:r>
              <a:rPr lang="en-US" dirty="0" smtClean="0"/>
              <a:t>In general, processors can hide L1 miss penalty but not L2 miss penalty</a:t>
            </a:r>
          </a:p>
        </p:txBody>
      </p:sp>
      <p:sp>
        <p:nvSpPr>
          <p:cNvPr id="6554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55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220788"/>
            <a:ext cx="46815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7587" name="Rectangle 2"/>
          <p:cNvSpPr>
            <a:spLocks noGrp="1" noChangeArrowheads="1"/>
          </p:cNvSpPr>
          <p:nvPr>
            <p:ph type="title"/>
          </p:nvPr>
        </p:nvSpPr>
        <p:spPr/>
        <p:txBody>
          <a:bodyPr/>
          <a:lstStyle/>
          <a:p>
            <a:r>
              <a:rPr lang="en-US" altLang="en-US" smtClean="0"/>
              <a:t>Multibanked Caches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Organize cache as independent banks to support simultaneous access</a:t>
            </a:r>
          </a:p>
          <a:p>
            <a:pPr lvl="1">
              <a:lnSpc>
                <a:spcPct val="90000"/>
              </a:lnSpc>
              <a:defRPr/>
            </a:pPr>
            <a:r>
              <a:rPr lang="en-US" sz="2400" dirty="0" smtClean="0"/>
              <a:t>ARM Cortex-A8 supports 1-4 banks for L2</a:t>
            </a:r>
          </a:p>
          <a:p>
            <a:pPr lvl="1">
              <a:lnSpc>
                <a:spcPct val="90000"/>
              </a:lnSpc>
              <a:defRPr/>
            </a:pPr>
            <a:r>
              <a:rPr lang="en-US" sz="2400" dirty="0" smtClean="0"/>
              <a:t>Intel i7 supports 4 banks for L1 and 8 banks for L2</a:t>
            </a:r>
          </a:p>
          <a:p>
            <a:pPr>
              <a:lnSpc>
                <a:spcPct val="90000"/>
              </a:lnSpc>
              <a:defRPr/>
            </a:pPr>
            <a:endParaRPr lang="en-US" dirty="0" smtClean="0"/>
          </a:p>
          <a:p>
            <a:pPr>
              <a:lnSpc>
                <a:spcPct val="90000"/>
              </a:lnSpc>
              <a:defRPr/>
            </a:pPr>
            <a:r>
              <a:rPr lang="en-US" sz="2800" dirty="0" smtClean="0"/>
              <a:t>Interleave banks according to block address</a:t>
            </a:r>
          </a:p>
        </p:txBody>
      </p:sp>
      <p:sp>
        <p:nvSpPr>
          <p:cNvPr id="6758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75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925888"/>
            <a:ext cx="6286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9635" name="Rectangle 2"/>
          <p:cNvSpPr>
            <a:spLocks noGrp="1" noChangeArrowheads="1"/>
          </p:cNvSpPr>
          <p:nvPr>
            <p:ph type="title"/>
          </p:nvPr>
        </p:nvSpPr>
        <p:spPr/>
        <p:txBody>
          <a:bodyPr/>
          <a:lstStyle/>
          <a:p>
            <a:r>
              <a:rPr lang="en-US" altLang="en-US" smtClean="0"/>
              <a:t>Critical Word First, Early Restart</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Critical word first</a:t>
            </a:r>
          </a:p>
          <a:p>
            <a:pPr lvl="1">
              <a:lnSpc>
                <a:spcPct val="90000"/>
              </a:lnSpc>
              <a:defRPr/>
            </a:pPr>
            <a:r>
              <a:rPr lang="en-US" sz="2400" dirty="0" smtClean="0"/>
              <a:t>Request missed word from memory first</a:t>
            </a:r>
          </a:p>
          <a:p>
            <a:pPr lvl="1">
              <a:lnSpc>
                <a:spcPct val="90000"/>
              </a:lnSpc>
              <a:defRPr/>
            </a:pPr>
            <a:r>
              <a:rPr lang="en-US" sz="2400" dirty="0" smtClean="0"/>
              <a:t>Send it to the processor as soon as it arrives</a:t>
            </a:r>
          </a:p>
          <a:p>
            <a:pPr>
              <a:lnSpc>
                <a:spcPct val="90000"/>
              </a:lnSpc>
              <a:defRPr/>
            </a:pPr>
            <a:r>
              <a:rPr lang="en-US" sz="2800" dirty="0" smtClean="0"/>
              <a:t>Early restart</a:t>
            </a:r>
          </a:p>
          <a:p>
            <a:pPr lvl="1">
              <a:lnSpc>
                <a:spcPct val="90000"/>
              </a:lnSpc>
              <a:defRPr/>
            </a:pPr>
            <a:r>
              <a:rPr lang="en-US" sz="2400" dirty="0" smtClean="0"/>
              <a:t>Request words in normal order</a:t>
            </a:r>
          </a:p>
          <a:p>
            <a:pPr lvl="1">
              <a:lnSpc>
                <a:spcPct val="90000"/>
              </a:lnSpc>
              <a:defRPr/>
            </a:pPr>
            <a:r>
              <a:rPr lang="en-US" sz="2400" dirty="0" smtClean="0"/>
              <a:t>Send missed work to the processor as soon as it arrives</a:t>
            </a:r>
          </a:p>
          <a:p>
            <a:pPr lvl="1">
              <a:lnSpc>
                <a:spcPct val="90000"/>
              </a:lnSpc>
              <a:defRPr/>
            </a:pPr>
            <a:endParaRPr lang="en-US" sz="2400" dirty="0" smtClean="0"/>
          </a:p>
          <a:p>
            <a:pPr>
              <a:lnSpc>
                <a:spcPct val="90000"/>
              </a:lnSpc>
              <a:defRPr/>
            </a:pPr>
            <a:r>
              <a:rPr lang="en-US" sz="2800" dirty="0" smtClean="0"/>
              <a:t>Effectiveness of these strategies depends on block size and likelihood of another access to the portion of the block that has not yet been fetched</a:t>
            </a:r>
          </a:p>
        </p:txBody>
      </p:sp>
      <p:sp>
        <p:nvSpPr>
          <p:cNvPr id="6963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1683" name="Rectangle 2"/>
          <p:cNvSpPr>
            <a:spLocks noGrp="1" noChangeArrowheads="1"/>
          </p:cNvSpPr>
          <p:nvPr>
            <p:ph type="title"/>
          </p:nvPr>
        </p:nvSpPr>
        <p:spPr/>
        <p:txBody>
          <a:bodyPr/>
          <a:lstStyle/>
          <a:p>
            <a:r>
              <a:rPr lang="en-US" altLang="en-US" smtClean="0"/>
              <a:t>Merging Write Buffer</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When storing to a block that is already pending in the write buffer, update write buffer</a:t>
            </a:r>
          </a:p>
          <a:p>
            <a:pPr>
              <a:lnSpc>
                <a:spcPct val="90000"/>
              </a:lnSpc>
              <a:defRPr/>
            </a:pPr>
            <a:r>
              <a:rPr lang="en-US" dirty="0" smtClean="0"/>
              <a:t>Reduces stalls due to full write buffer</a:t>
            </a:r>
          </a:p>
          <a:p>
            <a:pPr>
              <a:lnSpc>
                <a:spcPct val="90000"/>
              </a:lnSpc>
              <a:defRPr/>
            </a:pPr>
            <a:r>
              <a:rPr lang="en-US" dirty="0" smtClean="0"/>
              <a:t>Do not apply to I/O addresses</a:t>
            </a:r>
          </a:p>
        </p:txBody>
      </p:sp>
      <p:sp>
        <p:nvSpPr>
          <p:cNvPr id="7168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5867400" y="3284538"/>
            <a:ext cx="2233613" cy="831850"/>
          </a:xfrm>
          <a:prstGeom prst="rect">
            <a:avLst/>
          </a:prstGeom>
          <a:noFill/>
        </p:spPr>
        <p:txBody>
          <a:bodyPr>
            <a:spAutoFit/>
          </a:bodyPr>
          <a:lstStyle/>
          <a:p>
            <a:pPr eaLnBrk="1" hangingPunct="1">
              <a:defRPr/>
            </a:pPr>
            <a:r>
              <a:rPr lang="en-US" sz="2400" dirty="0">
                <a:solidFill>
                  <a:srgbClr val="003399"/>
                </a:solidFill>
                <a:latin typeface="+mn-lt"/>
                <a:cs typeface="Arial" charset="0"/>
              </a:rPr>
              <a:t>No write buffering</a:t>
            </a:r>
          </a:p>
        </p:txBody>
      </p:sp>
      <p:sp>
        <p:nvSpPr>
          <p:cNvPr id="9" name="TextBox 8"/>
          <p:cNvSpPr txBox="1"/>
          <p:nvPr/>
        </p:nvSpPr>
        <p:spPr>
          <a:xfrm>
            <a:off x="5867400" y="5056188"/>
            <a:ext cx="2233613" cy="460375"/>
          </a:xfrm>
          <a:prstGeom prst="rect">
            <a:avLst/>
          </a:prstGeom>
          <a:noFill/>
        </p:spPr>
        <p:txBody>
          <a:bodyPr>
            <a:spAutoFit/>
          </a:bodyPr>
          <a:lstStyle/>
          <a:p>
            <a:pPr eaLnBrk="1" hangingPunct="1">
              <a:defRPr/>
            </a:pPr>
            <a:r>
              <a:rPr lang="en-US" sz="2400" dirty="0">
                <a:solidFill>
                  <a:srgbClr val="003399"/>
                </a:solidFill>
                <a:latin typeface="+mn-lt"/>
                <a:cs typeface="Arial" charset="0"/>
              </a:rPr>
              <a:t>Write buffering</a:t>
            </a:r>
          </a:p>
        </p:txBody>
      </p:sp>
      <p:pic>
        <p:nvPicPr>
          <p:cNvPr id="716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2708275"/>
            <a:ext cx="46228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3731" name="Rectangle 2"/>
          <p:cNvSpPr>
            <a:spLocks noGrp="1" noChangeArrowheads="1"/>
          </p:cNvSpPr>
          <p:nvPr>
            <p:ph type="title"/>
          </p:nvPr>
        </p:nvSpPr>
        <p:spPr/>
        <p:txBody>
          <a:bodyPr/>
          <a:lstStyle/>
          <a:p>
            <a:r>
              <a:rPr lang="en-US" altLang="en-US" smtClean="0"/>
              <a:t>Compiler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Loop Interchange</a:t>
            </a:r>
          </a:p>
          <a:p>
            <a:pPr lvl="1">
              <a:lnSpc>
                <a:spcPct val="90000"/>
              </a:lnSpc>
              <a:defRPr/>
            </a:pPr>
            <a:r>
              <a:rPr lang="en-US" sz="2400" dirty="0" smtClean="0"/>
              <a:t>Swap nested loops to access memory in sequential order</a:t>
            </a:r>
          </a:p>
          <a:p>
            <a:pPr lvl="1">
              <a:lnSpc>
                <a:spcPct val="90000"/>
              </a:lnSpc>
              <a:defRPr/>
            </a:pPr>
            <a:endParaRPr lang="en-US" sz="2400" dirty="0" smtClean="0"/>
          </a:p>
          <a:p>
            <a:pPr>
              <a:lnSpc>
                <a:spcPct val="90000"/>
              </a:lnSpc>
              <a:defRPr/>
            </a:pPr>
            <a:r>
              <a:rPr lang="en-US" sz="2800" dirty="0" smtClean="0"/>
              <a:t>Blocking</a:t>
            </a:r>
          </a:p>
          <a:p>
            <a:pPr lvl="1">
              <a:lnSpc>
                <a:spcPct val="90000"/>
              </a:lnSpc>
              <a:defRPr/>
            </a:pPr>
            <a:r>
              <a:rPr lang="en-US" sz="2400" dirty="0" smtClean="0"/>
              <a:t>Instead of accessing entire rows or columns, subdivide matrices into blocks</a:t>
            </a:r>
          </a:p>
          <a:p>
            <a:pPr lvl="1">
              <a:lnSpc>
                <a:spcPct val="90000"/>
              </a:lnSpc>
              <a:defRPr/>
            </a:pPr>
            <a:r>
              <a:rPr lang="en-US" sz="2400" dirty="0" smtClean="0"/>
              <a:t>Requires more memory accesses but improves locality of accesses</a:t>
            </a:r>
          </a:p>
          <a:p>
            <a:pPr lvl="1">
              <a:lnSpc>
                <a:spcPct val="90000"/>
              </a:lnSpc>
              <a:defRPr/>
            </a:pPr>
            <a:endParaRPr lang="en-US" sz="2400" dirty="0" smtClean="0"/>
          </a:p>
          <a:p>
            <a:pPr lvl="1">
              <a:lnSpc>
                <a:spcPct val="90000"/>
              </a:lnSpc>
              <a:defRPr/>
            </a:pPr>
            <a:endParaRPr lang="en-US" sz="2400" dirty="0" smtClean="0"/>
          </a:p>
        </p:txBody>
      </p:sp>
      <p:sp>
        <p:nvSpPr>
          <p:cNvPr id="7373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5779" name="Rectangle 2"/>
          <p:cNvSpPr>
            <a:spLocks noGrp="1" noChangeArrowheads="1"/>
          </p:cNvSpPr>
          <p:nvPr>
            <p:ph type="title"/>
          </p:nvPr>
        </p:nvSpPr>
        <p:spPr/>
        <p:txBody>
          <a:bodyPr/>
          <a:lstStyle/>
          <a:p>
            <a:r>
              <a:rPr lang="en-US" altLang="en-US" smtClean="0"/>
              <a:t>Hardware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Fetch two blocks on miss (include next sequential block)</a:t>
            </a:r>
          </a:p>
        </p:txBody>
      </p:sp>
      <p:sp>
        <p:nvSpPr>
          <p:cNvPr id="7578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684213" y="5661025"/>
            <a:ext cx="7920037" cy="461963"/>
          </a:xfrm>
          <a:prstGeom prst="rect">
            <a:avLst/>
          </a:prstGeom>
          <a:noFill/>
        </p:spPr>
        <p:txBody>
          <a:bodyPr>
            <a:spAutoFit/>
          </a:bodyPr>
          <a:lstStyle/>
          <a:p>
            <a:pPr eaLnBrk="1" hangingPunct="1">
              <a:defRPr/>
            </a:pPr>
            <a:r>
              <a:rPr lang="en-US" sz="2400" dirty="0">
                <a:solidFill>
                  <a:srgbClr val="003399"/>
                </a:solidFill>
                <a:latin typeface="+mn-lt"/>
                <a:cs typeface="Arial" charset="0"/>
              </a:rPr>
              <a:t>Pentium 4 Pre-fetching</a:t>
            </a:r>
          </a:p>
        </p:txBody>
      </p:sp>
      <p:pic>
        <p:nvPicPr>
          <p:cNvPr id="757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66246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7827" name="Rectangle 2"/>
          <p:cNvSpPr>
            <a:spLocks noGrp="1" noChangeArrowheads="1"/>
          </p:cNvSpPr>
          <p:nvPr>
            <p:ph type="title"/>
          </p:nvPr>
        </p:nvSpPr>
        <p:spPr/>
        <p:txBody>
          <a:bodyPr/>
          <a:lstStyle/>
          <a:p>
            <a:r>
              <a:rPr lang="en-US" altLang="en-US" smtClean="0"/>
              <a:t>Compiler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normAutofit fontScale="92500" lnSpcReduction="20000"/>
          </a:bodyPr>
          <a:lstStyle/>
          <a:p>
            <a:pPr>
              <a:lnSpc>
                <a:spcPct val="90000"/>
              </a:lnSpc>
              <a:defRPr/>
            </a:pPr>
            <a:r>
              <a:rPr lang="en-US" sz="2800" dirty="0" smtClean="0"/>
              <a:t>Insert </a:t>
            </a:r>
            <a:r>
              <a:rPr lang="en-US" sz="2800" dirty="0" err="1" smtClean="0"/>
              <a:t>prefetch</a:t>
            </a:r>
            <a:r>
              <a:rPr lang="en-US" sz="2800" dirty="0" smtClean="0"/>
              <a:t> instructions before data is needed</a:t>
            </a:r>
          </a:p>
          <a:p>
            <a:pPr>
              <a:lnSpc>
                <a:spcPct val="90000"/>
              </a:lnSpc>
              <a:defRPr/>
            </a:pPr>
            <a:r>
              <a:rPr lang="en-US" sz="2800" dirty="0" smtClean="0"/>
              <a:t>Non-faulting:  </a:t>
            </a:r>
            <a:r>
              <a:rPr lang="en-US" sz="2800" dirty="0" err="1" smtClean="0"/>
              <a:t>prefetch</a:t>
            </a:r>
            <a:r>
              <a:rPr lang="en-US" sz="2800" dirty="0" smtClean="0"/>
              <a:t> doesn’t cause exceptions</a:t>
            </a:r>
          </a:p>
          <a:p>
            <a:pPr>
              <a:lnSpc>
                <a:spcPct val="90000"/>
              </a:lnSpc>
              <a:defRPr/>
            </a:pPr>
            <a:endParaRPr lang="en-US" sz="2800" dirty="0" smtClean="0"/>
          </a:p>
          <a:p>
            <a:pPr>
              <a:lnSpc>
                <a:spcPct val="90000"/>
              </a:lnSpc>
              <a:defRPr/>
            </a:pPr>
            <a:r>
              <a:rPr lang="en-US" sz="2800" dirty="0" smtClean="0"/>
              <a:t>Register </a:t>
            </a:r>
            <a:r>
              <a:rPr lang="en-US" sz="2800" dirty="0" err="1" smtClean="0"/>
              <a:t>prefetch</a:t>
            </a:r>
            <a:endParaRPr lang="en-US" sz="2800" dirty="0" smtClean="0"/>
          </a:p>
          <a:p>
            <a:pPr lvl="1">
              <a:lnSpc>
                <a:spcPct val="90000"/>
              </a:lnSpc>
              <a:defRPr/>
            </a:pPr>
            <a:r>
              <a:rPr lang="en-US" sz="2400" dirty="0" smtClean="0"/>
              <a:t>Loads data into register</a:t>
            </a:r>
          </a:p>
          <a:p>
            <a:pPr>
              <a:lnSpc>
                <a:spcPct val="90000"/>
              </a:lnSpc>
              <a:defRPr/>
            </a:pPr>
            <a:r>
              <a:rPr lang="en-US" sz="2800" dirty="0" smtClean="0"/>
              <a:t>Cache </a:t>
            </a:r>
            <a:r>
              <a:rPr lang="en-US" sz="2800" dirty="0" err="1" smtClean="0"/>
              <a:t>prefetch</a:t>
            </a:r>
            <a:endParaRPr lang="en-US" sz="2800" dirty="0" smtClean="0"/>
          </a:p>
          <a:p>
            <a:pPr lvl="1">
              <a:lnSpc>
                <a:spcPct val="90000"/>
              </a:lnSpc>
              <a:defRPr/>
            </a:pPr>
            <a:r>
              <a:rPr lang="en-US" sz="2400" dirty="0" smtClean="0"/>
              <a:t>Loads data into cache</a:t>
            </a:r>
          </a:p>
          <a:p>
            <a:pPr>
              <a:lnSpc>
                <a:spcPct val="90000"/>
              </a:lnSpc>
              <a:defRPr/>
            </a:pPr>
            <a:endParaRPr lang="en-US" sz="2800" dirty="0" smtClean="0"/>
          </a:p>
          <a:p>
            <a:pPr>
              <a:lnSpc>
                <a:spcPct val="90000"/>
              </a:lnSpc>
              <a:defRPr/>
            </a:pPr>
            <a:r>
              <a:rPr lang="en-US" sz="2800" dirty="0" smtClean="0"/>
              <a:t>Combine with loop unrolling and software pipelining</a:t>
            </a:r>
          </a:p>
        </p:txBody>
      </p:sp>
      <p:sp>
        <p:nvSpPr>
          <p:cNvPr id="7782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9875" name="Rectangle 2"/>
          <p:cNvSpPr>
            <a:spLocks noGrp="1" noChangeArrowheads="1"/>
          </p:cNvSpPr>
          <p:nvPr>
            <p:ph type="title"/>
          </p:nvPr>
        </p:nvSpPr>
        <p:spPr/>
        <p:txBody>
          <a:bodyPr/>
          <a:lstStyle/>
          <a:p>
            <a:r>
              <a:rPr lang="en-US" altLang="en-US" smtClean="0"/>
              <a:t>Summary</a:t>
            </a:r>
            <a:endParaRPr lang="en-AU" altLang="en-US" smtClean="0"/>
          </a:p>
        </p:txBody>
      </p:sp>
      <p:sp>
        <p:nvSpPr>
          <p:cNvPr id="79876"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798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908050"/>
            <a:ext cx="6346825"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Cache Example</a:t>
            </a:r>
          </a:p>
        </p:txBody>
      </p:sp>
      <p:sp>
        <p:nvSpPr>
          <p:cNvPr id="3" name="Content Placeholder 2"/>
          <p:cNvSpPr>
            <a:spLocks noGrp="1"/>
          </p:cNvSpPr>
          <p:nvPr>
            <p:ph idx="1"/>
          </p:nvPr>
        </p:nvSpPr>
        <p:spPr>
          <a:xfrm>
            <a:off x="290513" y="1220788"/>
            <a:ext cx="8701087" cy="5224462"/>
          </a:xfrm>
        </p:spPr>
        <p:txBody>
          <a:bodyPr/>
          <a:lstStyle/>
          <a:p>
            <a:pPr>
              <a:defRPr/>
            </a:pPr>
            <a:r>
              <a:rPr lang="en-US" dirty="0" smtClean="0"/>
              <a:t>Physical </a:t>
            </a:r>
            <a:r>
              <a:rPr lang="en-US" dirty="0"/>
              <a:t>addresses are 13 bits wide.</a:t>
            </a:r>
          </a:p>
          <a:p>
            <a:pPr>
              <a:defRPr/>
            </a:pPr>
            <a:r>
              <a:rPr lang="en-US" dirty="0"/>
              <a:t> The cache is 2-way set associative, with a 4 byte line size and 16 total lines</a:t>
            </a:r>
            <a:r>
              <a:rPr lang="en-US" dirty="0" smtClean="0"/>
              <a:t>.</a:t>
            </a:r>
          </a:p>
          <a:p>
            <a:pPr>
              <a:defRPr/>
            </a:pPr>
            <a:r>
              <a:rPr lang="en-US" dirty="0"/>
              <a:t>Physical address: 0E34</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3657600"/>
            <a:ext cx="86772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bwMode="auto">
          <a:xfrm>
            <a:off x="4259461" y="419695"/>
            <a:ext cx="1" cy="276822"/>
          </a:xfrm>
          <a:custGeom>
            <a:avLst/>
            <a:gdLst/>
            <a:ahLst/>
            <a:cxnLst/>
            <a:rect l="0" t="0" r="0" b="0"/>
            <a:pathLst>
              <a:path w="1" h="276822">
                <a:moveTo>
                  <a:pt x="0" y="8930"/>
                </a:moveTo>
                <a:lnTo>
                  <a:pt x="0" y="8930"/>
                </a:lnTo>
                <a:lnTo>
                  <a:pt x="0" y="8930"/>
                </a:lnTo>
                <a:lnTo>
                  <a:pt x="0" y="0"/>
                </a:lnTo>
                <a:lnTo>
                  <a:pt x="0" y="0"/>
                </a:lnTo>
                <a:lnTo>
                  <a:pt x="0" y="0"/>
                </a:lnTo>
                <a:lnTo>
                  <a:pt x="0" y="0"/>
                </a:lnTo>
                <a:lnTo>
                  <a:pt x="0" y="0"/>
                </a:lnTo>
                <a:lnTo>
                  <a:pt x="0" y="0"/>
                </a:lnTo>
                <a:lnTo>
                  <a:pt x="0" y="8930"/>
                </a:lnTo>
                <a:lnTo>
                  <a:pt x="0" y="26789"/>
                </a:lnTo>
                <a:lnTo>
                  <a:pt x="0" y="44649"/>
                </a:lnTo>
                <a:lnTo>
                  <a:pt x="0" y="71438"/>
                </a:lnTo>
                <a:lnTo>
                  <a:pt x="0" y="98227"/>
                </a:lnTo>
                <a:lnTo>
                  <a:pt x="0" y="133946"/>
                </a:lnTo>
                <a:lnTo>
                  <a:pt x="0" y="178594"/>
                </a:lnTo>
                <a:lnTo>
                  <a:pt x="0" y="214313"/>
                </a:lnTo>
                <a:lnTo>
                  <a:pt x="0" y="241102"/>
                </a:lnTo>
                <a:lnTo>
                  <a:pt x="0" y="267891"/>
                </a:lnTo>
                <a:lnTo>
                  <a:pt x="0" y="276821"/>
                </a:lnTo>
                <a:lnTo>
                  <a:pt x="0" y="276821"/>
                </a:lnTo>
                <a:lnTo>
                  <a:pt x="0" y="276821"/>
                </a:lnTo>
                <a:lnTo>
                  <a:pt x="0" y="250032"/>
                </a:lnTo>
                <a:lnTo>
                  <a:pt x="0" y="223243"/>
                </a:lnTo>
                <a:lnTo>
                  <a:pt x="0"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304109" y="321469"/>
            <a:ext cx="4036219" cy="53579"/>
          </a:xfrm>
          <a:custGeom>
            <a:avLst/>
            <a:gdLst/>
            <a:ahLst/>
            <a:cxnLst/>
            <a:rect l="0" t="0" r="0" b="0"/>
            <a:pathLst>
              <a:path w="4036219" h="53579">
                <a:moveTo>
                  <a:pt x="0" y="44648"/>
                </a:moveTo>
                <a:lnTo>
                  <a:pt x="0" y="44648"/>
                </a:lnTo>
                <a:lnTo>
                  <a:pt x="0" y="44648"/>
                </a:lnTo>
                <a:lnTo>
                  <a:pt x="0" y="53578"/>
                </a:lnTo>
                <a:lnTo>
                  <a:pt x="0" y="53578"/>
                </a:lnTo>
                <a:lnTo>
                  <a:pt x="0" y="53578"/>
                </a:lnTo>
                <a:lnTo>
                  <a:pt x="0" y="53578"/>
                </a:lnTo>
                <a:lnTo>
                  <a:pt x="0" y="53578"/>
                </a:lnTo>
                <a:lnTo>
                  <a:pt x="8930" y="53578"/>
                </a:lnTo>
                <a:lnTo>
                  <a:pt x="17860" y="44648"/>
                </a:lnTo>
                <a:lnTo>
                  <a:pt x="26789" y="44648"/>
                </a:lnTo>
                <a:lnTo>
                  <a:pt x="35719" y="44648"/>
                </a:lnTo>
                <a:lnTo>
                  <a:pt x="53579" y="44648"/>
                </a:lnTo>
                <a:lnTo>
                  <a:pt x="62508" y="44648"/>
                </a:lnTo>
                <a:lnTo>
                  <a:pt x="80368" y="44648"/>
                </a:lnTo>
                <a:lnTo>
                  <a:pt x="89297" y="44648"/>
                </a:lnTo>
                <a:lnTo>
                  <a:pt x="107157" y="44648"/>
                </a:lnTo>
                <a:lnTo>
                  <a:pt x="133946" y="44648"/>
                </a:lnTo>
                <a:lnTo>
                  <a:pt x="160735" y="44648"/>
                </a:lnTo>
                <a:lnTo>
                  <a:pt x="187524" y="44648"/>
                </a:lnTo>
                <a:lnTo>
                  <a:pt x="223243" y="44648"/>
                </a:lnTo>
                <a:lnTo>
                  <a:pt x="258961" y="44648"/>
                </a:lnTo>
                <a:lnTo>
                  <a:pt x="294680" y="44648"/>
                </a:lnTo>
                <a:lnTo>
                  <a:pt x="339329" y="35718"/>
                </a:lnTo>
                <a:lnTo>
                  <a:pt x="375047" y="35718"/>
                </a:lnTo>
                <a:lnTo>
                  <a:pt x="410766" y="35718"/>
                </a:lnTo>
                <a:lnTo>
                  <a:pt x="446485" y="35718"/>
                </a:lnTo>
                <a:lnTo>
                  <a:pt x="491133" y="35718"/>
                </a:lnTo>
                <a:lnTo>
                  <a:pt x="535782" y="35718"/>
                </a:lnTo>
                <a:lnTo>
                  <a:pt x="571500" y="26789"/>
                </a:lnTo>
                <a:lnTo>
                  <a:pt x="616149" y="26789"/>
                </a:lnTo>
                <a:lnTo>
                  <a:pt x="660797" y="26789"/>
                </a:lnTo>
                <a:lnTo>
                  <a:pt x="714375" y="26789"/>
                </a:lnTo>
                <a:lnTo>
                  <a:pt x="759024" y="17859"/>
                </a:lnTo>
                <a:lnTo>
                  <a:pt x="812602" y="17859"/>
                </a:lnTo>
                <a:lnTo>
                  <a:pt x="866180" y="17859"/>
                </a:lnTo>
                <a:lnTo>
                  <a:pt x="919758" y="17859"/>
                </a:lnTo>
                <a:lnTo>
                  <a:pt x="973336" y="17859"/>
                </a:lnTo>
                <a:lnTo>
                  <a:pt x="1035844" y="26789"/>
                </a:lnTo>
                <a:lnTo>
                  <a:pt x="1089422" y="26789"/>
                </a:lnTo>
                <a:lnTo>
                  <a:pt x="1151930" y="26789"/>
                </a:lnTo>
                <a:lnTo>
                  <a:pt x="1223368" y="26789"/>
                </a:lnTo>
                <a:lnTo>
                  <a:pt x="1285875" y="26789"/>
                </a:lnTo>
                <a:lnTo>
                  <a:pt x="1348383" y="26789"/>
                </a:lnTo>
                <a:lnTo>
                  <a:pt x="1419821" y="26789"/>
                </a:lnTo>
                <a:lnTo>
                  <a:pt x="1482329" y="17859"/>
                </a:lnTo>
                <a:lnTo>
                  <a:pt x="1544836" y="17859"/>
                </a:lnTo>
                <a:lnTo>
                  <a:pt x="1616274" y="17859"/>
                </a:lnTo>
                <a:lnTo>
                  <a:pt x="1687711" y="17859"/>
                </a:lnTo>
                <a:lnTo>
                  <a:pt x="1759149" y="17859"/>
                </a:lnTo>
                <a:lnTo>
                  <a:pt x="1830586" y="8929"/>
                </a:lnTo>
                <a:lnTo>
                  <a:pt x="1902024" y="8929"/>
                </a:lnTo>
                <a:lnTo>
                  <a:pt x="1964532" y="8929"/>
                </a:lnTo>
                <a:lnTo>
                  <a:pt x="2035969" y="8929"/>
                </a:lnTo>
                <a:lnTo>
                  <a:pt x="2107407" y="8929"/>
                </a:lnTo>
                <a:lnTo>
                  <a:pt x="2178844" y="8929"/>
                </a:lnTo>
                <a:lnTo>
                  <a:pt x="2250282" y="8929"/>
                </a:lnTo>
                <a:lnTo>
                  <a:pt x="2330649" y="8929"/>
                </a:lnTo>
                <a:lnTo>
                  <a:pt x="2402086" y="0"/>
                </a:lnTo>
                <a:lnTo>
                  <a:pt x="2482454" y="0"/>
                </a:lnTo>
                <a:lnTo>
                  <a:pt x="2562821" y="0"/>
                </a:lnTo>
                <a:lnTo>
                  <a:pt x="2634258" y="0"/>
                </a:lnTo>
                <a:lnTo>
                  <a:pt x="2705696" y="0"/>
                </a:lnTo>
                <a:lnTo>
                  <a:pt x="2777133" y="0"/>
                </a:lnTo>
                <a:lnTo>
                  <a:pt x="2857500" y="0"/>
                </a:lnTo>
                <a:lnTo>
                  <a:pt x="2928938" y="0"/>
                </a:lnTo>
                <a:lnTo>
                  <a:pt x="2991446" y="0"/>
                </a:lnTo>
                <a:lnTo>
                  <a:pt x="3062883" y="0"/>
                </a:lnTo>
                <a:lnTo>
                  <a:pt x="3125391" y="0"/>
                </a:lnTo>
                <a:lnTo>
                  <a:pt x="3196829" y="0"/>
                </a:lnTo>
                <a:lnTo>
                  <a:pt x="3250407" y="0"/>
                </a:lnTo>
                <a:lnTo>
                  <a:pt x="3312914" y="0"/>
                </a:lnTo>
                <a:lnTo>
                  <a:pt x="3366493" y="0"/>
                </a:lnTo>
                <a:lnTo>
                  <a:pt x="3411141" y="0"/>
                </a:lnTo>
                <a:lnTo>
                  <a:pt x="3455789" y="0"/>
                </a:lnTo>
                <a:lnTo>
                  <a:pt x="3509368" y="0"/>
                </a:lnTo>
                <a:lnTo>
                  <a:pt x="3554016" y="0"/>
                </a:lnTo>
                <a:lnTo>
                  <a:pt x="3607594" y="0"/>
                </a:lnTo>
                <a:lnTo>
                  <a:pt x="3661172" y="0"/>
                </a:lnTo>
                <a:lnTo>
                  <a:pt x="3705821" y="0"/>
                </a:lnTo>
                <a:lnTo>
                  <a:pt x="3750469" y="0"/>
                </a:lnTo>
                <a:lnTo>
                  <a:pt x="3804047" y="0"/>
                </a:lnTo>
                <a:lnTo>
                  <a:pt x="3857625" y="0"/>
                </a:lnTo>
                <a:lnTo>
                  <a:pt x="3902273" y="8929"/>
                </a:lnTo>
                <a:lnTo>
                  <a:pt x="3946921" y="8929"/>
                </a:lnTo>
                <a:lnTo>
                  <a:pt x="3982640" y="17859"/>
                </a:lnTo>
                <a:lnTo>
                  <a:pt x="4009429" y="17859"/>
                </a:lnTo>
                <a:lnTo>
                  <a:pt x="4018359" y="26789"/>
                </a:lnTo>
                <a:lnTo>
                  <a:pt x="4027289" y="26789"/>
                </a:lnTo>
                <a:lnTo>
                  <a:pt x="4036218" y="26789"/>
                </a:lnTo>
                <a:lnTo>
                  <a:pt x="40362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8349257" y="303609"/>
            <a:ext cx="8931" cy="8931"/>
          </a:xfrm>
          <a:custGeom>
            <a:avLst/>
            <a:gdLst/>
            <a:ahLst/>
            <a:cxnLst/>
            <a:rect l="0" t="0" r="0" b="0"/>
            <a:pathLst>
              <a:path w="8931" h="8931">
                <a:moveTo>
                  <a:pt x="0" y="8930"/>
                </a:moveTo>
                <a:lnTo>
                  <a:pt x="0" y="8930"/>
                </a:lnTo>
                <a:lnTo>
                  <a:pt x="0" y="8930"/>
                </a:lnTo>
                <a:lnTo>
                  <a:pt x="0" y="893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349257" y="294680"/>
            <a:ext cx="62509" cy="330399"/>
          </a:xfrm>
          <a:custGeom>
            <a:avLst/>
            <a:gdLst/>
            <a:ahLst/>
            <a:cxnLst/>
            <a:rect l="0" t="0" r="0" b="0"/>
            <a:pathLst>
              <a:path w="62509" h="330399">
                <a:moveTo>
                  <a:pt x="0" y="8929"/>
                </a:moveTo>
                <a:lnTo>
                  <a:pt x="8930" y="0"/>
                </a:lnTo>
                <a:lnTo>
                  <a:pt x="8930" y="8929"/>
                </a:lnTo>
                <a:lnTo>
                  <a:pt x="8930" y="8929"/>
                </a:lnTo>
                <a:lnTo>
                  <a:pt x="17859" y="17859"/>
                </a:lnTo>
                <a:lnTo>
                  <a:pt x="17859" y="35718"/>
                </a:lnTo>
                <a:lnTo>
                  <a:pt x="17859" y="53578"/>
                </a:lnTo>
                <a:lnTo>
                  <a:pt x="17859" y="71437"/>
                </a:lnTo>
                <a:lnTo>
                  <a:pt x="17859" y="98226"/>
                </a:lnTo>
                <a:lnTo>
                  <a:pt x="26789" y="125015"/>
                </a:lnTo>
                <a:lnTo>
                  <a:pt x="26789" y="160734"/>
                </a:lnTo>
                <a:lnTo>
                  <a:pt x="26789" y="196453"/>
                </a:lnTo>
                <a:lnTo>
                  <a:pt x="35719" y="232172"/>
                </a:lnTo>
                <a:lnTo>
                  <a:pt x="44648" y="267890"/>
                </a:lnTo>
                <a:lnTo>
                  <a:pt x="53578" y="294679"/>
                </a:lnTo>
                <a:lnTo>
                  <a:pt x="62508" y="321468"/>
                </a:lnTo>
                <a:lnTo>
                  <a:pt x="62508" y="330398"/>
                </a:lnTo>
                <a:lnTo>
                  <a:pt x="6250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205883" y="517922"/>
            <a:ext cx="4214813" cy="321470"/>
          </a:xfrm>
          <a:custGeom>
            <a:avLst/>
            <a:gdLst/>
            <a:ahLst/>
            <a:cxnLst/>
            <a:rect l="0" t="0" r="0" b="0"/>
            <a:pathLst>
              <a:path w="4214813" h="321470">
                <a:moveTo>
                  <a:pt x="0" y="321469"/>
                </a:moveTo>
                <a:lnTo>
                  <a:pt x="0" y="321469"/>
                </a:lnTo>
                <a:lnTo>
                  <a:pt x="0" y="312539"/>
                </a:lnTo>
                <a:lnTo>
                  <a:pt x="0" y="312539"/>
                </a:lnTo>
                <a:lnTo>
                  <a:pt x="8930" y="303609"/>
                </a:lnTo>
                <a:lnTo>
                  <a:pt x="17859" y="303609"/>
                </a:lnTo>
                <a:lnTo>
                  <a:pt x="26789" y="294679"/>
                </a:lnTo>
                <a:lnTo>
                  <a:pt x="35719" y="294679"/>
                </a:lnTo>
                <a:lnTo>
                  <a:pt x="53578" y="285750"/>
                </a:lnTo>
                <a:lnTo>
                  <a:pt x="71437" y="285750"/>
                </a:lnTo>
                <a:lnTo>
                  <a:pt x="89297" y="294679"/>
                </a:lnTo>
                <a:lnTo>
                  <a:pt x="116086" y="294679"/>
                </a:lnTo>
                <a:lnTo>
                  <a:pt x="142875" y="294679"/>
                </a:lnTo>
                <a:lnTo>
                  <a:pt x="178594" y="294679"/>
                </a:lnTo>
                <a:lnTo>
                  <a:pt x="214312" y="294679"/>
                </a:lnTo>
                <a:lnTo>
                  <a:pt x="250031" y="285750"/>
                </a:lnTo>
                <a:lnTo>
                  <a:pt x="294680" y="285750"/>
                </a:lnTo>
                <a:lnTo>
                  <a:pt x="339328" y="276820"/>
                </a:lnTo>
                <a:lnTo>
                  <a:pt x="392906" y="267890"/>
                </a:lnTo>
                <a:lnTo>
                  <a:pt x="437555" y="267890"/>
                </a:lnTo>
                <a:lnTo>
                  <a:pt x="491133" y="258961"/>
                </a:lnTo>
                <a:lnTo>
                  <a:pt x="535781" y="258961"/>
                </a:lnTo>
                <a:lnTo>
                  <a:pt x="580430" y="258961"/>
                </a:lnTo>
                <a:lnTo>
                  <a:pt x="634008" y="258961"/>
                </a:lnTo>
                <a:lnTo>
                  <a:pt x="678656" y="258961"/>
                </a:lnTo>
                <a:lnTo>
                  <a:pt x="723305" y="258961"/>
                </a:lnTo>
                <a:lnTo>
                  <a:pt x="759023" y="258961"/>
                </a:lnTo>
                <a:lnTo>
                  <a:pt x="803672" y="258961"/>
                </a:lnTo>
                <a:lnTo>
                  <a:pt x="839390" y="258961"/>
                </a:lnTo>
                <a:lnTo>
                  <a:pt x="884039" y="258961"/>
                </a:lnTo>
                <a:lnTo>
                  <a:pt x="928687" y="258961"/>
                </a:lnTo>
                <a:lnTo>
                  <a:pt x="973336" y="258961"/>
                </a:lnTo>
                <a:lnTo>
                  <a:pt x="1017984" y="250031"/>
                </a:lnTo>
                <a:lnTo>
                  <a:pt x="1071562" y="258961"/>
                </a:lnTo>
                <a:lnTo>
                  <a:pt x="1116211" y="258961"/>
                </a:lnTo>
                <a:lnTo>
                  <a:pt x="1169789" y="258961"/>
                </a:lnTo>
                <a:lnTo>
                  <a:pt x="1232297" y="258961"/>
                </a:lnTo>
                <a:lnTo>
                  <a:pt x="1285875" y="258961"/>
                </a:lnTo>
                <a:lnTo>
                  <a:pt x="1339453" y="258961"/>
                </a:lnTo>
                <a:lnTo>
                  <a:pt x="1401961" y="258961"/>
                </a:lnTo>
                <a:lnTo>
                  <a:pt x="1464469" y="250031"/>
                </a:lnTo>
                <a:lnTo>
                  <a:pt x="1535906" y="250031"/>
                </a:lnTo>
                <a:lnTo>
                  <a:pt x="1598414" y="250031"/>
                </a:lnTo>
                <a:lnTo>
                  <a:pt x="1660922" y="241101"/>
                </a:lnTo>
                <a:lnTo>
                  <a:pt x="1732359" y="241101"/>
                </a:lnTo>
                <a:lnTo>
                  <a:pt x="1803797" y="232172"/>
                </a:lnTo>
                <a:lnTo>
                  <a:pt x="1866305" y="232172"/>
                </a:lnTo>
                <a:lnTo>
                  <a:pt x="1937742" y="232172"/>
                </a:lnTo>
                <a:lnTo>
                  <a:pt x="2009180" y="232172"/>
                </a:lnTo>
                <a:lnTo>
                  <a:pt x="2071687" y="232172"/>
                </a:lnTo>
                <a:lnTo>
                  <a:pt x="2134195" y="232172"/>
                </a:lnTo>
                <a:lnTo>
                  <a:pt x="2205633" y="223242"/>
                </a:lnTo>
                <a:lnTo>
                  <a:pt x="2277070" y="223242"/>
                </a:lnTo>
                <a:lnTo>
                  <a:pt x="2348508" y="223242"/>
                </a:lnTo>
                <a:lnTo>
                  <a:pt x="2419945" y="223242"/>
                </a:lnTo>
                <a:lnTo>
                  <a:pt x="2500312" y="223242"/>
                </a:lnTo>
                <a:lnTo>
                  <a:pt x="2571750" y="223242"/>
                </a:lnTo>
                <a:lnTo>
                  <a:pt x="2643187" y="214312"/>
                </a:lnTo>
                <a:lnTo>
                  <a:pt x="2714625" y="214312"/>
                </a:lnTo>
                <a:lnTo>
                  <a:pt x="2794992" y="214312"/>
                </a:lnTo>
                <a:lnTo>
                  <a:pt x="2866430" y="214312"/>
                </a:lnTo>
                <a:lnTo>
                  <a:pt x="2937867" y="214312"/>
                </a:lnTo>
                <a:lnTo>
                  <a:pt x="3018234" y="214312"/>
                </a:lnTo>
                <a:lnTo>
                  <a:pt x="3089672" y="214312"/>
                </a:lnTo>
                <a:lnTo>
                  <a:pt x="3170039" y="205383"/>
                </a:lnTo>
                <a:lnTo>
                  <a:pt x="3241476" y="205383"/>
                </a:lnTo>
                <a:lnTo>
                  <a:pt x="3312914" y="205383"/>
                </a:lnTo>
                <a:lnTo>
                  <a:pt x="3384351" y="196453"/>
                </a:lnTo>
                <a:lnTo>
                  <a:pt x="3446859" y="196453"/>
                </a:lnTo>
                <a:lnTo>
                  <a:pt x="3509367" y="205383"/>
                </a:lnTo>
                <a:lnTo>
                  <a:pt x="3571875" y="205383"/>
                </a:lnTo>
                <a:lnTo>
                  <a:pt x="3625453" y="205383"/>
                </a:lnTo>
                <a:lnTo>
                  <a:pt x="3679031" y="205383"/>
                </a:lnTo>
                <a:lnTo>
                  <a:pt x="3732609" y="205383"/>
                </a:lnTo>
                <a:lnTo>
                  <a:pt x="3786187" y="214312"/>
                </a:lnTo>
                <a:lnTo>
                  <a:pt x="3839765" y="214312"/>
                </a:lnTo>
                <a:lnTo>
                  <a:pt x="3893344" y="214312"/>
                </a:lnTo>
                <a:lnTo>
                  <a:pt x="3946922" y="214312"/>
                </a:lnTo>
                <a:lnTo>
                  <a:pt x="3991569" y="214312"/>
                </a:lnTo>
                <a:lnTo>
                  <a:pt x="4036218" y="214312"/>
                </a:lnTo>
                <a:lnTo>
                  <a:pt x="4063007" y="205383"/>
                </a:lnTo>
                <a:lnTo>
                  <a:pt x="4089796" y="205383"/>
                </a:lnTo>
                <a:lnTo>
                  <a:pt x="4107655" y="205383"/>
                </a:lnTo>
                <a:lnTo>
                  <a:pt x="4125515" y="205383"/>
                </a:lnTo>
                <a:lnTo>
                  <a:pt x="4134444" y="205383"/>
                </a:lnTo>
                <a:lnTo>
                  <a:pt x="4143374" y="205383"/>
                </a:lnTo>
                <a:lnTo>
                  <a:pt x="4143374" y="205383"/>
                </a:lnTo>
                <a:lnTo>
                  <a:pt x="4152304" y="205383"/>
                </a:lnTo>
                <a:lnTo>
                  <a:pt x="4161233" y="205383"/>
                </a:lnTo>
                <a:lnTo>
                  <a:pt x="4161233" y="196453"/>
                </a:lnTo>
                <a:lnTo>
                  <a:pt x="4170163" y="196453"/>
                </a:lnTo>
                <a:lnTo>
                  <a:pt x="417016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88022" y="196453"/>
                </a:lnTo>
                <a:lnTo>
                  <a:pt x="4188022" y="196453"/>
                </a:lnTo>
                <a:lnTo>
                  <a:pt x="4188022" y="196453"/>
                </a:lnTo>
                <a:lnTo>
                  <a:pt x="4196952" y="196453"/>
                </a:lnTo>
                <a:lnTo>
                  <a:pt x="4196952" y="196453"/>
                </a:lnTo>
                <a:lnTo>
                  <a:pt x="4196952" y="196453"/>
                </a:lnTo>
                <a:lnTo>
                  <a:pt x="4196952" y="196453"/>
                </a:lnTo>
                <a:lnTo>
                  <a:pt x="4196952" y="196453"/>
                </a:lnTo>
                <a:lnTo>
                  <a:pt x="4196952" y="196453"/>
                </a:lnTo>
                <a:lnTo>
                  <a:pt x="4196952" y="196453"/>
                </a:lnTo>
                <a:lnTo>
                  <a:pt x="4196952" y="196453"/>
                </a:lnTo>
                <a:lnTo>
                  <a:pt x="4196952" y="187523"/>
                </a:lnTo>
                <a:lnTo>
                  <a:pt x="4196952" y="187523"/>
                </a:lnTo>
                <a:lnTo>
                  <a:pt x="4196952" y="178594"/>
                </a:lnTo>
                <a:lnTo>
                  <a:pt x="4196952" y="169664"/>
                </a:lnTo>
                <a:lnTo>
                  <a:pt x="4196952" y="160734"/>
                </a:lnTo>
                <a:lnTo>
                  <a:pt x="4188022" y="142875"/>
                </a:lnTo>
                <a:lnTo>
                  <a:pt x="4179093" y="125016"/>
                </a:lnTo>
                <a:lnTo>
                  <a:pt x="4179093" y="107156"/>
                </a:lnTo>
                <a:lnTo>
                  <a:pt x="4179093" y="89297"/>
                </a:lnTo>
                <a:lnTo>
                  <a:pt x="4179093" y="62508"/>
                </a:lnTo>
                <a:lnTo>
                  <a:pt x="4188022" y="44648"/>
                </a:lnTo>
                <a:lnTo>
                  <a:pt x="4205882" y="26789"/>
                </a:lnTo>
                <a:lnTo>
                  <a:pt x="4214812" y="0"/>
                </a:lnTo>
                <a:lnTo>
                  <a:pt x="42148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241602" y="651867"/>
            <a:ext cx="17860" cy="125017"/>
          </a:xfrm>
          <a:custGeom>
            <a:avLst/>
            <a:gdLst/>
            <a:ahLst/>
            <a:cxnLst/>
            <a:rect l="0" t="0" r="0" b="0"/>
            <a:pathLst>
              <a:path w="17860" h="125017">
                <a:moveTo>
                  <a:pt x="0" y="8930"/>
                </a:moveTo>
                <a:lnTo>
                  <a:pt x="0" y="8930"/>
                </a:lnTo>
                <a:lnTo>
                  <a:pt x="0" y="8930"/>
                </a:lnTo>
                <a:lnTo>
                  <a:pt x="0" y="8930"/>
                </a:lnTo>
                <a:lnTo>
                  <a:pt x="0" y="0"/>
                </a:lnTo>
                <a:lnTo>
                  <a:pt x="0" y="0"/>
                </a:lnTo>
                <a:lnTo>
                  <a:pt x="0" y="0"/>
                </a:lnTo>
                <a:lnTo>
                  <a:pt x="0" y="8930"/>
                </a:lnTo>
                <a:lnTo>
                  <a:pt x="0" y="8930"/>
                </a:lnTo>
                <a:lnTo>
                  <a:pt x="8929" y="17860"/>
                </a:lnTo>
                <a:lnTo>
                  <a:pt x="8929" y="35719"/>
                </a:lnTo>
                <a:lnTo>
                  <a:pt x="17859" y="44649"/>
                </a:lnTo>
                <a:lnTo>
                  <a:pt x="17859" y="71438"/>
                </a:lnTo>
                <a:lnTo>
                  <a:pt x="17859" y="89297"/>
                </a:lnTo>
                <a:lnTo>
                  <a:pt x="17859" y="107156"/>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724055" y="2107406"/>
            <a:ext cx="1884164" cy="62509"/>
          </a:xfrm>
          <a:custGeom>
            <a:avLst/>
            <a:gdLst/>
            <a:ahLst/>
            <a:cxnLst/>
            <a:rect l="0" t="0" r="0" b="0"/>
            <a:pathLst>
              <a:path w="1884164" h="62509">
                <a:moveTo>
                  <a:pt x="8929" y="26789"/>
                </a:moveTo>
                <a:lnTo>
                  <a:pt x="8929" y="26789"/>
                </a:lnTo>
                <a:lnTo>
                  <a:pt x="8929" y="26789"/>
                </a:lnTo>
                <a:lnTo>
                  <a:pt x="0" y="26789"/>
                </a:lnTo>
                <a:lnTo>
                  <a:pt x="0" y="26789"/>
                </a:lnTo>
                <a:lnTo>
                  <a:pt x="0" y="26789"/>
                </a:lnTo>
                <a:lnTo>
                  <a:pt x="0" y="26789"/>
                </a:lnTo>
                <a:lnTo>
                  <a:pt x="0" y="26789"/>
                </a:lnTo>
                <a:lnTo>
                  <a:pt x="0" y="17859"/>
                </a:lnTo>
                <a:lnTo>
                  <a:pt x="0" y="17859"/>
                </a:lnTo>
                <a:lnTo>
                  <a:pt x="0" y="17859"/>
                </a:lnTo>
                <a:lnTo>
                  <a:pt x="8929" y="17859"/>
                </a:lnTo>
                <a:lnTo>
                  <a:pt x="17859" y="17859"/>
                </a:lnTo>
                <a:lnTo>
                  <a:pt x="35718" y="17859"/>
                </a:lnTo>
                <a:lnTo>
                  <a:pt x="53578" y="17859"/>
                </a:lnTo>
                <a:lnTo>
                  <a:pt x="71437" y="8930"/>
                </a:lnTo>
                <a:lnTo>
                  <a:pt x="89297" y="8930"/>
                </a:lnTo>
                <a:lnTo>
                  <a:pt x="116086" y="8930"/>
                </a:lnTo>
                <a:lnTo>
                  <a:pt x="142875" y="8930"/>
                </a:lnTo>
                <a:lnTo>
                  <a:pt x="169664" y="8930"/>
                </a:lnTo>
                <a:lnTo>
                  <a:pt x="205383" y="0"/>
                </a:lnTo>
                <a:lnTo>
                  <a:pt x="232172" y="0"/>
                </a:lnTo>
                <a:lnTo>
                  <a:pt x="267890" y="0"/>
                </a:lnTo>
                <a:lnTo>
                  <a:pt x="303609" y="8930"/>
                </a:lnTo>
                <a:lnTo>
                  <a:pt x="339328" y="8930"/>
                </a:lnTo>
                <a:lnTo>
                  <a:pt x="383976" y="8930"/>
                </a:lnTo>
                <a:lnTo>
                  <a:pt x="428625" y="8930"/>
                </a:lnTo>
                <a:lnTo>
                  <a:pt x="473273" y="8930"/>
                </a:lnTo>
                <a:lnTo>
                  <a:pt x="517922" y="8930"/>
                </a:lnTo>
                <a:lnTo>
                  <a:pt x="562570" y="17859"/>
                </a:lnTo>
                <a:lnTo>
                  <a:pt x="616148" y="17859"/>
                </a:lnTo>
                <a:lnTo>
                  <a:pt x="678656" y="17859"/>
                </a:lnTo>
                <a:lnTo>
                  <a:pt x="732234" y="17859"/>
                </a:lnTo>
                <a:lnTo>
                  <a:pt x="785812" y="17859"/>
                </a:lnTo>
                <a:lnTo>
                  <a:pt x="848320" y="17859"/>
                </a:lnTo>
                <a:lnTo>
                  <a:pt x="901898" y="8930"/>
                </a:lnTo>
                <a:lnTo>
                  <a:pt x="955476" y="8930"/>
                </a:lnTo>
                <a:lnTo>
                  <a:pt x="1009054" y="8930"/>
                </a:lnTo>
                <a:lnTo>
                  <a:pt x="1062633" y="8930"/>
                </a:lnTo>
                <a:lnTo>
                  <a:pt x="1125140" y="8930"/>
                </a:lnTo>
                <a:lnTo>
                  <a:pt x="1196578" y="17859"/>
                </a:lnTo>
                <a:lnTo>
                  <a:pt x="1259086" y="17859"/>
                </a:lnTo>
                <a:lnTo>
                  <a:pt x="1339453" y="17859"/>
                </a:lnTo>
                <a:lnTo>
                  <a:pt x="1410890" y="17859"/>
                </a:lnTo>
                <a:lnTo>
                  <a:pt x="1482327" y="17859"/>
                </a:lnTo>
                <a:lnTo>
                  <a:pt x="1553765" y="17859"/>
                </a:lnTo>
                <a:lnTo>
                  <a:pt x="1607343" y="17859"/>
                </a:lnTo>
                <a:lnTo>
                  <a:pt x="1660921" y="17859"/>
                </a:lnTo>
                <a:lnTo>
                  <a:pt x="1696640" y="17859"/>
                </a:lnTo>
                <a:lnTo>
                  <a:pt x="1732358" y="26789"/>
                </a:lnTo>
                <a:lnTo>
                  <a:pt x="1768077" y="26789"/>
                </a:lnTo>
                <a:lnTo>
                  <a:pt x="1785936" y="26789"/>
                </a:lnTo>
                <a:lnTo>
                  <a:pt x="1812725" y="26789"/>
                </a:lnTo>
                <a:lnTo>
                  <a:pt x="1830585" y="26789"/>
                </a:lnTo>
                <a:lnTo>
                  <a:pt x="1848444" y="26789"/>
                </a:lnTo>
                <a:lnTo>
                  <a:pt x="1866304" y="26789"/>
                </a:lnTo>
                <a:lnTo>
                  <a:pt x="1875233" y="35719"/>
                </a:lnTo>
                <a:lnTo>
                  <a:pt x="1884163" y="35719"/>
                </a:lnTo>
                <a:lnTo>
                  <a:pt x="1875233" y="53578"/>
                </a:lnTo>
                <a:lnTo>
                  <a:pt x="1866304" y="62508"/>
                </a:lnTo>
                <a:lnTo>
                  <a:pt x="1848444" y="62508"/>
                </a:lnTo>
                <a:lnTo>
                  <a:pt x="1830585" y="62508"/>
                </a:lnTo>
                <a:lnTo>
                  <a:pt x="183058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965156" y="2250281"/>
            <a:ext cx="26790" cy="232173"/>
          </a:xfrm>
          <a:custGeom>
            <a:avLst/>
            <a:gdLst/>
            <a:ahLst/>
            <a:cxnLst/>
            <a:rect l="0" t="0" r="0" b="0"/>
            <a:pathLst>
              <a:path w="26790" h="232173">
                <a:moveTo>
                  <a:pt x="0" y="8930"/>
                </a:moveTo>
                <a:lnTo>
                  <a:pt x="0" y="0"/>
                </a:lnTo>
                <a:lnTo>
                  <a:pt x="0" y="0"/>
                </a:lnTo>
                <a:lnTo>
                  <a:pt x="0" y="8930"/>
                </a:lnTo>
                <a:lnTo>
                  <a:pt x="0" y="8930"/>
                </a:lnTo>
                <a:lnTo>
                  <a:pt x="0" y="26789"/>
                </a:lnTo>
                <a:lnTo>
                  <a:pt x="0" y="35719"/>
                </a:lnTo>
                <a:lnTo>
                  <a:pt x="0" y="62508"/>
                </a:lnTo>
                <a:lnTo>
                  <a:pt x="8930" y="89297"/>
                </a:lnTo>
                <a:lnTo>
                  <a:pt x="8930" y="125016"/>
                </a:lnTo>
                <a:lnTo>
                  <a:pt x="8930" y="151805"/>
                </a:lnTo>
                <a:lnTo>
                  <a:pt x="8930" y="178594"/>
                </a:lnTo>
                <a:lnTo>
                  <a:pt x="8930" y="205383"/>
                </a:lnTo>
                <a:lnTo>
                  <a:pt x="8930" y="223242"/>
                </a:lnTo>
                <a:lnTo>
                  <a:pt x="8930" y="232172"/>
                </a:lnTo>
                <a:lnTo>
                  <a:pt x="8930" y="232172"/>
                </a:lnTo>
                <a:lnTo>
                  <a:pt x="17860" y="223242"/>
                </a:lnTo>
                <a:lnTo>
                  <a:pt x="26789" y="205383"/>
                </a:lnTo>
                <a:lnTo>
                  <a:pt x="26789" y="178594"/>
                </a:lnTo>
                <a:lnTo>
                  <a:pt x="26789" y="142875"/>
                </a:lnTo>
                <a:lnTo>
                  <a:pt x="2678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840141" y="2259211"/>
            <a:ext cx="339329" cy="276821"/>
          </a:xfrm>
          <a:custGeom>
            <a:avLst/>
            <a:gdLst/>
            <a:ahLst/>
            <a:cxnLst/>
            <a:rect l="0" t="0" r="0" b="0"/>
            <a:pathLst>
              <a:path w="339329" h="276821">
                <a:moveTo>
                  <a:pt x="44648" y="17859"/>
                </a:moveTo>
                <a:lnTo>
                  <a:pt x="35718" y="17859"/>
                </a:lnTo>
                <a:lnTo>
                  <a:pt x="17859" y="17859"/>
                </a:lnTo>
                <a:lnTo>
                  <a:pt x="8929" y="26789"/>
                </a:lnTo>
                <a:lnTo>
                  <a:pt x="0" y="26789"/>
                </a:lnTo>
                <a:lnTo>
                  <a:pt x="0" y="26789"/>
                </a:lnTo>
                <a:lnTo>
                  <a:pt x="8929" y="26789"/>
                </a:lnTo>
                <a:lnTo>
                  <a:pt x="26789" y="26789"/>
                </a:lnTo>
                <a:lnTo>
                  <a:pt x="53578" y="17859"/>
                </a:lnTo>
                <a:lnTo>
                  <a:pt x="89297" y="8929"/>
                </a:lnTo>
                <a:lnTo>
                  <a:pt x="142875" y="0"/>
                </a:lnTo>
                <a:lnTo>
                  <a:pt x="196453" y="0"/>
                </a:lnTo>
                <a:lnTo>
                  <a:pt x="241101" y="0"/>
                </a:lnTo>
                <a:lnTo>
                  <a:pt x="276820" y="0"/>
                </a:lnTo>
                <a:lnTo>
                  <a:pt x="303609" y="8929"/>
                </a:lnTo>
                <a:lnTo>
                  <a:pt x="312539" y="17859"/>
                </a:lnTo>
                <a:lnTo>
                  <a:pt x="303609" y="35718"/>
                </a:lnTo>
                <a:lnTo>
                  <a:pt x="276820" y="62508"/>
                </a:lnTo>
                <a:lnTo>
                  <a:pt x="241101" y="80367"/>
                </a:lnTo>
                <a:lnTo>
                  <a:pt x="205382" y="98226"/>
                </a:lnTo>
                <a:lnTo>
                  <a:pt x="178593" y="107156"/>
                </a:lnTo>
                <a:lnTo>
                  <a:pt x="160734" y="116086"/>
                </a:lnTo>
                <a:lnTo>
                  <a:pt x="151804" y="116086"/>
                </a:lnTo>
                <a:lnTo>
                  <a:pt x="151804" y="107156"/>
                </a:lnTo>
                <a:lnTo>
                  <a:pt x="169664" y="98226"/>
                </a:lnTo>
                <a:lnTo>
                  <a:pt x="196453" y="89297"/>
                </a:lnTo>
                <a:lnTo>
                  <a:pt x="232172" y="80367"/>
                </a:lnTo>
                <a:lnTo>
                  <a:pt x="267890" y="80367"/>
                </a:lnTo>
                <a:lnTo>
                  <a:pt x="303609" y="89297"/>
                </a:lnTo>
                <a:lnTo>
                  <a:pt x="330398" y="98226"/>
                </a:lnTo>
                <a:lnTo>
                  <a:pt x="339328" y="125015"/>
                </a:lnTo>
                <a:lnTo>
                  <a:pt x="339328" y="151804"/>
                </a:lnTo>
                <a:lnTo>
                  <a:pt x="321468" y="187523"/>
                </a:lnTo>
                <a:lnTo>
                  <a:pt x="285750" y="214312"/>
                </a:lnTo>
                <a:lnTo>
                  <a:pt x="241101" y="250031"/>
                </a:lnTo>
                <a:lnTo>
                  <a:pt x="196453" y="267891"/>
                </a:lnTo>
                <a:lnTo>
                  <a:pt x="160734" y="276820"/>
                </a:lnTo>
                <a:lnTo>
                  <a:pt x="133945" y="276820"/>
                </a:lnTo>
                <a:lnTo>
                  <a:pt x="125015" y="267891"/>
                </a:lnTo>
                <a:lnTo>
                  <a:pt x="133945" y="250031"/>
                </a:lnTo>
                <a:lnTo>
                  <a:pt x="151804" y="214312"/>
                </a:lnTo>
                <a:lnTo>
                  <a:pt x="187523" y="178593"/>
                </a:lnTo>
                <a:lnTo>
                  <a:pt x="187523"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233047" y="2232422"/>
            <a:ext cx="71438" cy="294681"/>
          </a:xfrm>
          <a:custGeom>
            <a:avLst/>
            <a:gdLst/>
            <a:ahLst/>
            <a:cxnLst/>
            <a:rect l="0" t="0" r="0" b="0"/>
            <a:pathLst>
              <a:path w="71438" h="294681">
                <a:moveTo>
                  <a:pt x="8930" y="0"/>
                </a:moveTo>
                <a:lnTo>
                  <a:pt x="8930" y="0"/>
                </a:lnTo>
                <a:lnTo>
                  <a:pt x="0" y="0"/>
                </a:lnTo>
                <a:lnTo>
                  <a:pt x="0" y="17859"/>
                </a:lnTo>
                <a:lnTo>
                  <a:pt x="0" y="44648"/>
                </a:lnTo>
                <a:lnTo>
                  <a:pt x="0" y="71437"/>
                </a:lnTo>
                <a:lnTo>
                  <a:pt x="0" y="107156"/>
                </a:lnTo>
                <a:lnTo>
                  <a:pt x="0" y="151804"/>
                </a:lnTo>
                <a:lnTo>
                  <a:pt x="0" y="196453"/>
                </a:lnTo>
                <a:lnTo>
                  <a:pt x="0" y="232172"/>
                </a:lnTo>
                <a:lnTo>
                  <a:pt x="0" y="258961"/>
                </a:lnTo>
                <a:lnTo>
                  <a:pt x="0" y="285750"/>
                </a:lnTo>
                <a:lnTo>
                  <a:pt x="8930" y="294680"/>
                </a:lnTo>
                <a:lnTo>
                  <a:pt x="17859" y="294680"/>
                </a:lnTo>
                <a:lnTo>
                  <a:pt x="26789" y="285750"/>
                </a:lnTo>
                <a:lnTo>
                  <a:pt x="44648" y="258961"/>
                </a:lnTo>
                <a:lnTo>
                  <a:pt x="53578" y="214312"/>
                </a:lnTo>
                <a:lnTo>
                  <a:pt x="71437" y="178593"/>
                </a:lnTo>
                <a:lnTo>
                  <a:pt x="71437"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268766" y="2348508"/>
            <a:ext cx="125016" cy="178595"/>
          </a:xfrm>
          <a:custGeom>
            <a:avLst/>
            <a:gdLst/>
            <a:ahLst/>
            <a:cxnLst/>
            <a:rect l="0" t="0" r="0" b="0"/>
            <a:pathLst>
              <a:path w="125016" h="178595">
                <a:moveTo>
                  <a:pt x="44648" y="8929"/>
                </a:moveTo>
                <a:lnTo>
                  <a:pt x="35718" y="17859"/>
                </a:lnTo>
                <a:lnTo>
                  <a:pt x="26789" y="35718"/>
                </a:lnTo>
                <a:lnTo>
                  <a:pt x="17859" y="62507"/>
                </a:lnTo>
                <a:lnTo>
                  <a:pt x="8929" y="98226"/>
                </a:lnTo>
                <a:lnTo>
                  <a:pt x="0" y="125015"/>
                </a:lnTo>
                <a:lnTo>
                  <a:pt x="8929" y="151805"/>
                </a:lnTo>
                <a:lnTo>
                  <a:pt x="17859" y="169664"/>
                </a:lnTo>
                <a:lnTo>
                  <a:pt x="26789" y="178594"/>
                </a:lnTo>
                <a:lnTo>
                  <a:pt x="44648" y="169664"/>
                </a:lnTo>
                <a:lnTo>
                  <a:pt x="62507" y="160734"/>
                </a:lnTo>
                <a:lnTo>
                  <a:pt x="89297" y="142875"/>
                </a:lnTo>
                <a:lnTo>
                  <a:pt x="107156" y="107156"/>
                </a:lnTo>
                <a:lnTo>
                  <a:pt x="116086" y="71437"/>
                </a:lnTo>
                <a:lnTo>
                  <a:pt x="125015" y="35718"/>
                </a:lnTo>
                <a:lnTo>
                  <a:pt x="116086" y="8929"/>
                </a:lnTo>
                <a:lnTo>
                  <a:pt x="98226" y="0"/>
                </a:lnTo>
                <a:lnTo>
                  <a:pt x="80367" y="0"/>
                </a:lnTo>
                <a:lnTo>
                  <a:pt x="62507" y="8929"/>
                </a:lnTo>
                <a:lnTo>
                  <a:pt x="44648" y="35718"/>
                </a:lnTo>
                <a:lnTo>
                  <a:pt x="35718" y="53578"/>
                </a:lnTo>
                <a:lnTo>
                  <a:pt x="26789" y="71437"/>
                </a:lnTo>
                <a:lnTo>
                  <a:pt x="35718" y="89296"/>
                </a:lnTo>
                <a:lnTo>
                  <a:pt x="44648" y="107156"/>
                </a:lnTo>
                <a:lnTo>
                  <a:pt x="62507" y="107156"/>
                </a:lnTo>
                <a:lnTo>
                  <a:pt x="89297" y="98226"/>
                </a:lnTo>
                <a:lnTo>
                  <a:pt x="8929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420570" y="2357437"/>
            <a:ext cx="169665" cy="151806"/>
          </a:xfrm>
          <a:custGeom>
            <a:avLst/>
            <a:gdLst/>
            <a:ahLst/>
            <a:cxnLst/>
            <a:rect l="0" t="0" r="0" b="0"/>
            <a:pathLst>
              <a:path w="169665" h="151806">
                <a:moveTo>
                  <a:pt x="107157" y="0"/>
                </a:moveTo>
                <a:lnTo>
                  <a:pt x="98227" y="0"/>
                </a:lnTo>
                <a:lnTo>
                  <a:pt x="80368" y="8930"/>
                </a:lnTo>
                <a:lnTo>
                  <a:pt x="62508" y="17860"/>
                </a:lnTo>
                <a:lnTo>
                  <a:pt x="44649" y="35719"/>
                </a:lnTo>
                <a:lnTo>
                  <a:pt x="26789" y="53578"/>
                </a:lnTo>
                <a:lnTo>
                  <a:pt x="8930" y="80367"/>
                </a:lnTo>
                <a:lnTo>
                  <a:pt x="0" y="98227"/>
                </a:lnTo>
                <a:lnTo>
                  <a:pt x="8930" y="125016"/>
                </a:lnTo>
                <a:lnTo>
                  <a:pt x="17860" y="133946"/>
                </a:lnTo>
                <a:lnTo>
                  <a:pt x="35719" y="142876"/>
                </a:lnTo>
                <a:lnTo>
                  <a:pt x="62508" y="151805"/>
                </a:lnTo>
                <a:lnTo>
                  <a:pt x="89297" y="142876"/>
                </a:lnTo>
                <a:lnTo>
                  <a:pt x="125016" y="133946"/>
                </a:lnTo>
                <a:lnTo>
                  <a:pt x="142875" y="116086"/>
                </a:lnTo>
                <a:lnTo>
                  <a:pt x="169664" y="89297"/>
                </a:lnTo>
                <a:lnTo>
                  <a:pt x="16966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590234" y="2321719"/>
            <a:ext cx="53580" cy="196454"/>
          </a:xfrm>
          <a:custGeom>
            <a:avLst/>
            <a:gdLst/>
            <a:ahLst/>
            <a:cxnLst/>
            <a:rect l="0" t="0" r="0" b="0"/>
            <a:pathLst>
              <a:path w="53580" h="196454">
                <a:moveTo>
                  <a:pt x="35719" y="0"/>
                </a:moveTo>
                <a:lnTo>
                  <a:pt x="26789" y="0"/>
                </a:lnTo>
                <a:lnTo>
                  <a:pt x="26789" y="0"/>
                </a:lnTo>
                <a:lnTo>
                  <a:pt x="26789" y="8929"/>
                </a:lnTo>
                <a:lnTo>
                  <a:pt x="17860" y="26789"/>
                </a:lnTo>
                <a:lnTo>
                  <a:pt x="17860" y="44648"/>
                </a:lnTo>
                <a:lnTo>
                  <a:pt x="8930" y="71437"/>
                </a:lnTo>
                <a:lnTo>
                  <a:pt x="8930" y="107156"/>
                </a:lnTo>
                <a:lnTo>
                  <a:pt x="8930" y="133945"/>
                </a:lnTo>
                <a:lnTo>
                  <a:pt x="0" y="151804"/>
                </a:lnTo>
                <a:lnTo>
                  <a:pt x="8930" y="178594"/>
                </a:lnTo>
                <a:lnTo>
                  <a:pt x="8930" y="187523"/>
                </a:lnTo>
                <a:lnTo>
                  <a:pt x="8930" y="196453"/>
                </a:lnTo>
                <a:lnTo>
                  <a:pt x="26789" y="187523"/>
                </a:lnTo>
                <a:lnTo>
                  <a:pt x="35719" y="178594"/>
                </a:lnTo>
                <a:lnTo>
                  <a:pt x="53579" y="151804"/>
                </a:lnTo>
                <a:lnTo>
                  <a:pt x="5357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634883" y="2357437"/>
            <a:ext cx="116087" cy="125017"/>
          </a:xfrm>
          <a:custGeom>
            <a:avLst/>
            <a:gdLst/>
            <a:ahLst/>
            <a:cxnLst/>
            <a:rect l="0" t="0" r="0" b="0"/>
            <a:pathLst>
              <a:path w="116087" h="125017">
                <a:moveTo>
                  <a:pt x="71437" y="0"/>
                </a:moveTo>
                <a:lnTo>
                  <a:pt x="62508" y="8930"/>
                </a:lnTo>
                <a:lnTo>
                  <a:pt x="44648" y="17860"/>
                </a:lnTo>
                <a:lnTo>
                  <a:pt x="26789" y="35719"/>
                </a:lnTo>
                <a:lnTo>
                  <a:pt x="8930" y="53578"/>
                </a:lnTo>
                <a:lnTo>
                  <a:pt x="0" y="71438"/>
                </a:lnTo>
                <a:lnTo>
                  <a:pt x="0" y="89297"/>
                </a:lnTo>
                <a:lnTo>
                  <a:pt x="8930" y="98227"/>
                </a:lnTo>
                <a:lnTo>
                  <a:pt x="35719" y="116086"/>
                </a:lnTo>
                <a:lnTo>
                  <a:pt x="53578" y="116086"/>
                </a:lnTo>
                <a:lnTo>
                  <a:pt x="89297" y="125016"/>
                </a:lnTo>
                <a:lnTo>
                  <a:pt x="116086" y="125016"/>
                </a:lnTo>
                <a:lnTo>
                  <a:pt x="11608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777758" y="2196703"/>
            <a:ext cx="187524" cy="250032"/>
          </a:xfrm>
          <a:custGeom>
            <a:avLst/>
            <a:gdLst/>
            <a:ahLst/>
            <a:cxnLst/>
            <a:rect l="0" t="0" r="0" b="0"/>
            <a:pathLst>
              <a:path w="187524" h="250032">
                <a:moveTo>
                  <a:pt x="151805" y="53578"/>
                </a:moveTo>
                <a:lnTo>
                  <a:pt x="151805" y="44648"/>
                </a:lnTo>
                <a:lnTo>
                  <a:pt x="142875" y="35719"/>
                </a:lnTo>
                <a:lnTo>
                  <a:pt x="133945" y="26789"/>
                </a:lnTo>
                <a:lnTo>
                  <a:pt x="116086" y="17859"/>
                </a:lnTo>
                <a:lnTo>
                  <a:pt x="98226" y="0"/>
                </a:lnTo>
                <a:lnTo>
                  <a:pt x="89297" y="0"/>
                </a:lnTo>
                <a:lnTo>
                  <a:pt x="71437" y="0"/>
                </a:lnTo>
                <a:lnTo>
                  <a:pt x="62508" y="0"/>
                </a:lnTo>
                <a:lnTo>
                  <a:pt x="53578" y="8930"/>
                </a:lnTo>
                <a:lnTo>
                  <a:pt x="53578" y="26789"/>
                </a:lnTo>
                <a:lnTo>
                  <a:pt x="53578" y="44648"/>
                </a:lnTo>
                <a:lnTo>
                  <a:pt x="53578" y="53578"/>
                </a:lnTo>
                <a:lnTo>
                  <a:pt x="71437" y="71437"/>
                </a:lnTo>
                <a:lnTo>
                  <a:pt x="89297" y="89297"/>
                </a:lnTo>
                <a:lnTo>
                  <a:pt x="107156" y="107156"/>
                </a:lnTo>
                <a:lnTo>
                  <a:pt x="133945" y="125016"/>
                </a:lnTo>
                <a:lnTo>
                  <a:pt x="151805" y="142875"/>
                </a:lnTo>
                <a:lnTo>
                  <a:pt x="178594" y="169664"/>
                </a:lnTo>
                <a:lnTo>
                  <a:pt x="187523" y="196453"/>
                </a:lnTo>
                <a:lnTo>
                  <a:pt x="187523" y="214312"/>
                </a:lnTo>
                <a:lnTo>
                  <a:pt x="169664" y="232172"/>
                </a:lnTo>
                <a:lnTo>
                  <a:pt x="133945" y="241101"/>
                </a:lnTo>
                <a:lnTo>
                  <a:pt x="98226" y="250031"/>
                </a:lnTo>
                <a:lnTo>
                  <a:pt x="62508" y="250031"/>
                </a:lnTo>
                <a:lnTo>
                  <a:pt x="35719" y="241101"/>
                </a:lnTo>
                <a:lnTo>
                  <a:pt x="8930" y="223242"/>
                </a:lnTo>
                <a:lnTo>
                  <a:pt x="0" y="205383"/>
                </a:lnTo>
                <a:lnTo>
                  <a:pt x="0" y="187523"/>
                </a:lnTo>
                <a:lnTo>
                  <a:pt x="8930" y="178594"/>
                </a:lnTo>
                <a:lnTo>
                  <a:pt x="35719" y="160734"/>
                </a:lnTo>
                <a:lnTo>
                  <a:pt x="62508" y="151805"/>
                </a:lnTo>
                <a:lnTo>
                  <a:pt x="98226" y="142875"/>
                </a:lnTo>
                <a:lnTo>
                  <a:pt x="125015" y="142875"/>
                </a:lnTo>
                <a:lnTo>
                  <a:pt x="125015"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974211" y="2330648"/>
            <a:ext cx="98228" cy="98228"/>
          </a:xfrm>
          <a:custGeom>
            <a:avLst/>
            <a:gdLst/>
            <a:ahLst/>
            <a:cxnLst/>
            <a:rect l="0" t="0" r="0" b="0"/>
            <a:pathLst>
              <a:path w="98228" h="98228">
                <a:moveTo>
                  <a:pt x="35719" y="0"/>
                </a:moveTo>
                <a:lnTo>
                  <a:pt x="35719" y="0"/>
                </a:lnTo>
                <a:lnTo>
                  <a:pt x="17859" y="0"/>
                </a:lnTo>
                <a:lnTo>
                  <a:pt x="8930" y="0"/>
                </a:lnTo>
                <a:lnTo>
                  <a:pt x="0" y="8930"/>
                </a:lnTo>
                <a:lnTo>
                  <a:pt x="0" y="26789"/>
                </a:lnTo>
                <a:lnTo>
                  <a:pt x="0" y="44649"/>
                </a:lnTo>
                <a:lnTo>
                  <a:pt x="8930" y="53578"/>
                </a:lnTo>
                <a:lnTo>
                  <a:pt x="26789" y="71438"/>
                </a:lnTo>
                <a:lnTo>
                  <a:pt x="44648" y="80367"/>
                </a:lnTo>
                <a:lnTo>
                  <a:pt x="62508" y="89297"/>
                </a:lnTo>
                <a:lnTo>
                  <a:pt x="80367" y="98227"/>
                </a:lnTo>
                <a:lnTo>
                  <a:pt x="89297" y="89297"/>
                </a:lnTo>
                <a:lnTo>
                  <a:pt x="98227" y="80367"/>
                </a:lnTo>
                <a:lnTo>
                  <a:pt x="9822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965281" y="2232422"/>
            <a:ext cx="62509" cy="35719"/>
          </a:xfrm>
          <a:custGeom>
            <a:avLst/>
            <a:gdLst/>
            <a:ahLst/>
            <a:cxnLst/>
            <a:rect l="0" t="0" r="0" b="0"/>
            <a:pathLst>
              <a:path w="62509" h="35719">
                <a:moveTo>
                  <a:pt x="17860" y="35718"/>
                </a:moveTo>
                <a:lnTo>
                  <a:pt x="17860" y="35718"/>
                </a:lnTo>
                <a:lnTo>
                  <a:pt x="8930" y="35718"/>
                </a:lnTo>
                <a:lnTo>
                  <a:pt x="0" y="35718"/>
                </a:lnTo>
                <a:lnTo>
                  <a:pt x="0" y="26789"/>
                </a:lnTo>
                <a:lnTo>
                  <a:pt x="0" y="17859"/>
                </a:lnTo>
                <a:lnTo>
                  <a:pt x="8930" y="17859"/>
                </a:lnTo>
                <a:lnTo>
                  <a:pt x="17860" y="8929"/>
                </a:lnTo>
                <a:lnTo>
                  <a:pt x="35719" y="0"/>
                </a:lnTo>
                <a:lnTo>
                  <a:pt x="44649" y="0"/>
                </a:lnTo>
                <a:lnTo>
                  <a:pt x="53578"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126016" y="2277070"/>
            <a:ext cx="214312" cy="169665"/>
          </a:xfrm>
          <a:custGeom>
            <a:avLst/>
            <a:gdLst/>
            <a:ahLst/>
            <a:cxnLst/>
            <a:rect l="0" t="0" r="0" b="0"/>
            <a:pathLst>
              <a:path w="214312" h="169665">
                <a:moveTo>
                  <a:pt x="0" y="8930"/>
                </a:moveTo>
                <a:lnTo>
                  <a:pt x="8929" y="0"/>
                </a:lnTo>
                <a:lnTo>
                  <a:pt x="26789" y="0"/>
                </a:lnTo>
                <a:lnTo>
                  <a:pt x="53578" y="0"/>
                </a:lnTo>
                <a:lnTo>
                  <a:pt x="80366" y="0"/>
                </a:lnTo>
                <a:lnTo>
                  <a:pt x="107155" y="8930"/>
                </a:lnTo>
                <a:lnTo>
                  <a:pt x="133944" y="17859"/>
                </a:lnTo>
                <a:lnTo>
                  <a:pt x="151804" y="26789"/>
                </a:lnTo>
                <a:lnTo>
                  <a:pt x="160733" y="44649"/>
                </a:lnTo>
                <a:lnTo>
                  <a:pt x="160733" y="71438"/>
                </a:lnTo>
                <a:lnTo>
                  <a:pt x="151804" y="89297"/>
                </a:lnTo>
                <a:lnTo>
                  <a:pt x="142874" y="116086"/>
                </a:lnTo>
                <a:lnTo>
                  <a:pt x="133944" y="142875"/>
                </a:lnTo>
                <a:lnTo>
                  <a:pt x="125014" y="151805"/>
                </a:lnTo>
                <a:lnTo>
                  <a:pt x="125014" y="160734"/>
                </a:lnTo>
                <a:lnTo>
                  <a:pt x="142874" y="169664"/>
                </a:lnTo>
                <a:lnTo>
                  <a:pt x="160733" y="160734"/>
                </a:lnTo>
                <a:lnTo>
                  <a:pt x="178593" y="151805"/>
                </a:lnTo>
                <a:lnTo>
                  <a:pt x="205382" y="133945"/>
                </a:lnTo>
                <a:lnTo>
                  <a:pt x="214311" y="107156"/>
                </a:lnTo>
                <a:lnTo>
                  <a:pt x="214311"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081367" y="2330648"/>
            <a:ext cx="267891" cy="62509"/>
          </a:xfrm>
          <a:custGeom>
            <a:avLst/>
            <a:gdLst/>
            <a:ahLst/>
            <a:cxnLst/>
            <a:rect l="0" t="0" r="0" b="0"/>
            <a:pathLst>
              <a:path w="267891" h="62509">
                <a:moveTo>
                  <a:pt x="0" y="62508"/>
                </a:moveTo>
                <a:lnTo>
                  <a:pt x="8930" y="53578"/>
                </a:lnTo>
                <a:lnTo>
                  <a:pt x="17860" y="53578"/>
                </a:lnTo>
                <a:lnTo>
                  <a:pt x="35719" y="44649"/>
                </a:lnTo>
                <a:lnTo>
                  <a:pt x="80367" y="35719"/>
                </a:lnTo>
                <a:lnTo>
                  <a:pt x="125015" y="26789"/>
                </a:lnTo>
                <a:lnTo>
                  <a:pt x="169663" y="17860"/>
                </a:lnTo>
                <a:lnTo>
                  <a:pt x="214312" y="8930"/>
                </a:lnTo>
                <a:lnTo>
                  <a:pt x="250031" y="8930"/>
                </a:lnTo>
                <a:lnTo>
                  <a:pt x="267890" y="0"/>
                </a:lnTo>
                <a:lnTo>
                  <a:pt x="2678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367116" y="2286000"/>
            <a:ext cx="116087" cy="116087"/>
          </a:xfrm>
          <a:custGeom>
            <a:avLst/>
            <a:gdLst/>
            <a:ahLst/>
            <a:cxnLst/>
            <a:rect l="0" t="0" r="0" b="0"/>
            <a:pathLst>
              <a:path w="116087" h="116087">
                <a:moveTo>
                  <a:pt x="17860" y="62508"/>
                </a:moveTo>
                <a:lnTo>
                  <a:pt x="8930" y="62508"/>
                </a:lnTo>
                <a:lnTo>
                  <a:pt x="8930" y="62508"/>
                </a:lnTo>
                <a:lnTo>
                  <a:pt x="0" y="62508"/>
                </a:lnTo>
                <a:lnTo>
                  <a:pt x="0" y="62508"/>
                </a:lnTo>
                <a:lnTo>
                  <a:pt x="8930" y="71437"/>
                </a:lnTo>
                <a:lnTo>
                  <a:pt x="17860" y="62508"/>
                </a:lnTo>
                <a:lnTo>
                  <a:pt x="35719" y="62508"/>
                </a:lnTo>
                <a:lnTo>
                  <a:pt x="53579" y="53578"/>
                </a:lnTo>
                <a:lnTo>
                  <a:pt x="62508" y="44648"/>
                </a:lnTo>
                <a:lnTo>
                  <a:pt x="71438" y="35719"/>
                </a:lnTo>
                <a:lnTo>
                  <a:pt x="80368" y="26789"/>
                </a:lnTo>
                <a:lnTo>
                  <a:pt x="89297" y="17859"/>
                </a:lnTo>
                <a:lnTo>
                  <a:pt x="89297" y="17859"/>
                </a:lnTo>
                <a:lnTo>
                  <a:pt x="89297" y="8929"/>
                </a:lnTo>
                <a:lnTo>
                  <a:pt x="89297" y="0"/>
                </a:lnTo>
                <a:lnTo>
                  <a:pt x="80368" y="0"/>
                </a:lnTo>
                <a:lnTo>
                  <a:pt x="71438" y="8929"/>
                </a:lnTo>
                <a:lnTo>
                  <a:pt x="62508" y="17859"/>
                </a:lnTo>
                <a:lnTo>
                  <a:pt x="44649" y="35719"/>
                </a:lnTo>
                <a:lnTo>
                  <a:pt x="35719" y="53578"/>
                </a:lnTo>
                <a:lnTo>
                  <a:pt x="35719" y="71437"/>
                </a:lnTo>
                <a:lnTo>
                  <a:pt x="44649" y="89297"/>
                </a:lnTo>
                <a:lnTo>
                  <a:pt x="62508" y="107156"/>
                </a:lnTo>
                <a:lnTo>
                  <a:pt x="80368" y="116086"/>
                </a:lnTo>
                <a:lnTo>
                  <a:pt x="98227" y="116086"/>
                </a:lnTo>
                <a:lnTo>
                  <a:pt x="107157" y="116086"/>
                </a:lnTo>
                <a:lnTo>
                  <a:pt x="116086" y="107156"/>
                </a:lnTo>
                <a:lnTo>
                  <a:pt x="11608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59836" y="2678906"/>
            <a:ext cx="178595" cy="17861"/>
          </a:xfrm>
          <a:custGeom>
            <a:avLst/>
            <a:gdLst/>
            <a:ahLst/>
            <a:cxnLst/>
            <a:rect l="0" t="0" r="0" b="0"/>
            <a:pathLst>
              <a:path w="178595" h="17861">
                <a:moveTo>
                  <a:pt x="0" y="17860"/>
                </a:moveTo>
                <a:lnTo>
                  <a:pt x="0" y="17860"/>
                </a:lnTo>
                <a:lnTo>
                  <a:pt x="8930" y="17860"/>
                </a:lnTo>
                <a:lnTo>
                  <a:pt x="17859" y="8930"/>
                </a:lnTo>
                <a:lnTo>
                  <a:pt x="44648" y="8930"/>
                </a:lnTo>
                <a:lnTo>
                  <a:pt x="71437" y="8930"/>
                </a:lnTo>
                <a:lnTo>
                  <a:pt x="107156" y="8930"/>
                </a:lnTo>
                <a:lnTo>
                  <a:pt x="133945" y="0"/>
                </a:lnTo>
                <a:lnTo>
                  <a:pt x="160734" y="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295555" y="2732484"/>
            <a:ext cx="196454" cy="26790"/>
          </a:xfrm>
          <a:custGeom>
            <a:avLst/>
            <a:gdLst/>
            <a:ahLst/>
            <a:cxnLst/>
            <a:rect l="0" t="0" r="0" b="0"/>
            <a:pathLst>
              <a:path w="196454" h="26790">
                <a:moveTo>
                  <a:pt x="0" y="17860"/>
                </a:moveTo>
                <a:lnTo>
                  <a:pt x="0" y="17860"/>
                </a:lnTo>
                <a:lnTo>
                  <a:pt x="8929" y="17860"/>
                </a:lnTo>
                <a:lnTo>
                  <a:pt x="26789" y="26789"/>
                </a:lnTo>
                <a:lnTo>
                  <a:pt x="44648" y="17860"/>
                </a:lnTo>
                <a:lnTo>
                  <a:pt x="71437" y="17860"/>
                </a:lnTo>
                <a:lnTo>
                  <a:pt x="107156" y="17860"/>
                </a:lnTo>
                <a:lnTo>
                  <a:pt x="142875" y="8930"/>
                </a:lnTo>
                <a:lnTo>
                  <a:pt x="16966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625953" y="2589609"/>
            <a:ext cx="223243" cy="133947"/>
          </a:xfrm>
          <a:custGeom>
            <a:avLst/>
            <a:gdLst/>
            <a:ahLst/>
            <a:cxnLst/>
            <a:rect l="0" t="0" r="0" b="0"/>
            <a:pathLst>
              <a:path w="223243" h="133947">
                <a:moveTo>
                  <a:pt x="0" y="0"/>
                </a:moveTo>
                <a:lnTo>
                  <a:pt x="0" y="0"/>
                </a:lnTo>
                <a:lnTo>
                  <a:pt x="0" y="8930"/>
                </a:lnTo>
                <a:lnTo>
                  <a:pt x="0" y="8930"/>
                </a:lnTo>
                <a:lnTo>
                  <a:pt x="8930" y="17860"/>
                </a:lnTo>
                <a:lnTo>
                  <a:pt x="17860" y="35719"/>
                </a:lnTo>
                <a:lnTo>
                  <a:pt x="17860" y="44649"/>
                </a:lnTo>
                <a:lnTo>
                  <a:pt x="26789" y="62508"/>
                </a:lnTo>
                <a:lnTo>
                  <a:pt x="35719" y="89297"/>
                </a:lnTo>
                <a:lnTo>
                  <a:pt x="44649" y="98227"/>
                </a:lnTo>
                <a:lnTo>
                  <a:pt x="62508" y="116086"/>
                </a:lnTo>
                <a:lnTo>
                  <a:pt x="71438" y="125016"/>
                </a:lnTo>
                <a:lnTo>
                  <a:pt x="98227" y="133946"/>
                </a:lnTo>
                <a:lnTo>
                  <a:pt x="116086" y="133946"/>
                </a:lnTo>
                <a:lnTo>
                  <a:pt x="151805" y="125016"/>
                </a:lnTo>
                <a:lnTo>
                  <a:pt x="178594" y="116086"/>
                </a:lnTo>
                <a:lnTo>
                  <a:pt x="205383" y="107157"/>
                </a:lnTo>
                <a:lnTo>
                  <a:pt x="223242" y="89297"/>
                </a:lnTo>
                <a:lnTo>
                  <a:pt x="223242"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733109" y="2518172"/>
            <a:ext cx="17861" cy="366118"/>
          </a:xfrm>
          <a:custGeom>
            <a:avLst/>
            <a:gdLst/>
            <a:ahLst/>
            <a:cxnLst/>
            <a:rect l="0" t="0" r="0" b="0"/>
            <a:pathLst>
              <a:path w="17861" h="366118">
                <a:moveTo>
                  <a:pt x="8930" y="0"/>
                </a:moveTo>
                <a:lnTo>
                  <a:pt x="8930" y="0"/>
                </a:lnTo>
                <a:lnTo>
                  <a:pt x="8930" y="8930"/>
                </a:lnTo>
                <a:lnTo>
                  <a:pt x="0" y="26789"/>
                </a:lnTo>
                <a:lnTo>
                  <a:pt x="0" y="53578"/>
                </a:lnTo>
                <a:lnTo>
                  <a:pt x="0" y="89297"/>
                </a:lnTo>
                <a:lnTo>
                  <a:pt x="8930" y="133945"/>
                </a:lnTo>
                <a:lnTo>
                  <a:pt x="8930" y="178594"/>
                </a:lnTo>
                <a:lnTo>
                  <a:pt x="17860" y="232172"/>
                </a:lnTo>
                <a:lnTo>
                  <a:pt x="17860" y="276820"/>
                </a:lnTo>
                <a:lnTo>
                  <a:pt x="17860" y="312539"/>
                </a:lnTo>
                <a:lnTo>
                  <a:pt x="8930" y="339328"/>
                </a:lnTo>
                <a:lnTo>
                  <a:pt x="8930" y="357187"/>
                </a:lnTo>
                <a:lnTo>
                  <a:pt x="0" y="366117"/>
                </a:lnTo>
                <a:lnTo>
                  <a:pt x="0"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974086" y="3027164"/>
            <a:ext cx="26790" cy="214313"/>
          </a:xfrm>
          <a:custGeom>
            <a:avLst/>
            <a:gdLst/>
            <a:ahLst/>
            <a:cxnLst/>
            <a:rect l="0" t="0" r="0" b="0"/>
            <a:pathLst>
              <a:path w="26790" h="214313">
                <a:moveTo>
                  <a:pt x="0" y="0"/>
                </a:moveTo>
                <a:lnTo>
                  <a:pt x="0" y="0"/>
                </a:lnTo>
                <a:lnTo>
                  <a:pt x="0" y="8929"/>
                </a:lnTo>
                <a:lnTo>
                  <a:pt x="8930" y="17859"/>
                </a:lnTo>
                <a:lnTo>
                  <a:pt x="17859" y="44648"/>
                </a:lnTo>
                <a:lnTo>
                  <a:pt x="17859" y="71437"/>
                </a:lnTo>
                <a:lnTo>
                  <a:pt x="26789" y="98226"/>
                </a:lnTo>
                <a:lnTo>
                  <a:pt x="26789" y="133945"/>
                </a:lnTo>
                <a:lnTo>
                  <a:pt x="26789" y="160734"/>
                </a:lnTo>
                <a:lnTo>
                  <a:pt x="26789" y="187523"/>
                </a:lnTo>
                <a:lnTo>
                  <a:pt x="17859" y="205382"/>
                </a:lnTo>
                <a:lnTo>
                  <a:pt x="8930" y="214312"/>
                </a:lnTo>
                <a:lnTo>
                  <a:pt x="8930" y="214312"/>
                </a:lnTo>
                <a:lnTo>
                  <a:pt x="0" y="196453"/>
                </a:lnTo>
                <a:lnTo>
                  <a:pt x="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822281" y="2982515"/>
            <a:ext cx="392908" cy="303611"/>
          </a:xfrm>
          <a:custGeom>
            <a:avLst/>
            <a:gdLst/>
            <a:ahLst/>
            <a:cxnLst/>
            <a:rect l="0" t="0" r="0" b="0"/>
            <a:pathLst>
              <a:path w="392908" h="303611">
                <a:moveTo>
                  <a:pt x="17860" y="53578"/>
                </a:moveTo>
                <a:lnTo>
                  <a:pt x="17860" y="53578"/>
                </a:lnTo>
                <a:lnTo>
                  <a:pt x="8930" y="62508"/>
                </a:lnTo>
                <a:lnTo>
                  <a:pt x="0" y="62508"/>
                </a:lnTo>
                <a:lnTo>
                  <a:pt x="0" y="71438"/>
                </a:lnTo>
                <a:lnTo>
                  <a:pt x="17860" y="71438"/>
                </a:lnTo>
                <a:lnTo>
                  <a:pt x="44649" y="62508"/>
                </a:lnTo>
                <a:lnTo>
                  <a:pt x="89297" y="53578"/>
                </a:lnTo>
                <a:lnTo>
                  <a:pt x="142875" y="35719"/>
                </a:lnTo>
                <a:lnTo>
                  <a:pt x="196453" y="17860"/>
                </a:lnTo>
                <a:lnTo>
                  <a:pt x="241102" y="0"/>
                </a:lnTo>
                <a:lnTo>
                  <a:pt x="285750" y="0"/>
                </a:lnTo>
                <a:lnTo>
                  <a:pt x="303610" y="8930"/>
                </a:lnTo>
                <a:lnTo>
                  <a:pt x="312539" y="35719"/>
                </a:lnTo>
                <a:lnTo>
                  <a:pt x="285750" y="62508"/>
                </a:lnTo>
                <a:lnTo>
                  <a:pt x="250032" y="98227"/>
                </a:lnTo>
                <a:lnTo>
                  <a:pt x="214313" y="142875"/>
                </a:lnTo>
                <a:lnTo>
                  <a:pt x="169664" y="178594"/>
                </a:lnTo>
                <a:lnTo>
                  <a:pt x="142875" y="196453"/>
                </a:lnTo>
                <a:lnTo>
                  <a:pt x="116086" y="214313"/>
                </a:lnTo>
                <a:lnTo>
                  <a:pt x="116086" y="205383"/>
                </a:lnTo>
                <a:lnTo>
                  <a:pt x="125016" y="196453"/>
                </a:lnTo>
                <a:lnTo>
                  <a:pt x="151805" y="169664"/>
                </a:lnTo>
                <a:lnTo>
                  <a:pt x="196453" y="142875"/>
                </a:lnTo>
                <a:lnTo>
                  <a:pt x="250032" y="116086"/>
                </a:lnTo>
                <a:lnTo>
                  <a:pt x="303610" y="98227"/>
                </a:lnTo>
                <a:lnTo>
                  <a:pt x="348258" y="98227"/>
                </a:lnTo>
                <a:lnTo>
                  <a:pt x="375047" y="107156"/>
                </a:lnTo>
                <a:lnTo>
                  <a:pt x="392907" y="125016"/>
                </a:lnTo>
                <a:lnTo>
                  <a:pt x="383977" y="151805"/>
                </a:lnTo>
                <a:lnTo>
                  <a:pt x="357188" y="178594"/>
                </a:lnTo>
                <a:lnTo>
                  <a:pt x="321469" y="214313"/>
                </a:lnTo>
                <a:lnTo>
                  <a:pt x="267891" y="250031"/>
                </a:lnTo>
                <a:lnTo>
                  <a:pt x="214313" y="276821"/>
                </a:lnTo>
                <a:lnTo>
                  <a:pt x="169664" y="294680"/>
                </a:lnTo>
                <a:lnTo>
                  <a:pt x="142875" y="303610"/>
                </a:lnTo>
                <a:lnTo>
                  <a:pt x="133946" y="294680"/>
                </a:lnTo>
                <a:lnTo>
                  <a:pt x="151805" y="276821"/>
                </a:lnTo>
                <a:lnTo>
                  <a:pt x="151805"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259836" y="2982515"/>
            <a:ext cx="80368" cy="258962"/>
          </a:xfrm>
          <a:custGeom>
            <a:avLst/>
            <a:gdLst/>
            <a:ahLst/>
            <a:cxnLst/>
            <a:rect l="0" t="0" r="0" b="0"/>
            <a:pathLst>
              <a:path w="80368" h="258962">
                <a:moveTo>
                  <a:pt x="0" y="0"/>
                </a:moveTo>
                <a:lnTo>
                  <a:pt x="0" y="0"/>
                </a:lnTo>
                <a:lnTo>
                  <a:pt x="0" y="0"/>
                </a:lnTo>
                <a:lnTo>
                  <a:pt x="17859" y="0"/>
                </a:lnTo>
                <a:lnTo>
                  <a:pt x="26789" y="17860"/>
                </a:lnTo>
                <a:lnTo>
                  <a:pt x="35719" y="35719"/>
                </a:lnTo>
                <a:lnTo>
                  <a:pt x="35719" y="62508"/>
                </a:lnTo>
                <a:lnTo>
                  <a:pt x="35719" y="89297"/>
                </a:lnTo>
                <a:lnTo>
                  <a:pt x="35719" y="125016"/>
                </a:lnTo>
                <a:lnTo>
                  <a:pt x="26789" y="160735"/>
                </a:lnTo>
                <a:lnTo>
                  <a:pt x="26789" y="196453"/>
                </a:lnTo>
                <a:lnTo>
                  <a:pt x="17859" y="223242"/>
                </a:lnTo>
                <a:lnTo>
                  <a:pt x="17859" y="241102"/>
                </a:lnTo>
                <a:lnTo>
                  <a:pt x="17859" y="258961"/>
                </a:lnTo>
                <a:lnTo>
                  <a:pt x="26789" y="258961"/>
                </a:lnTo>
                <a:lnTo>
                  <a:pt x="44648" y="241102"/>
                </a:lnTo>
                <a:lnTo>
                  <a:pt x="62508" y="223242"/>
                </a:lnTo>
                <a:lnTo>
                  <a:pt x="80367" y="187524"/>
                </a:lnTo>
                <a:lnTo>
                  <a:pt x="8036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349133" y="3062882"/>
            <a:ext cx="71438" cy="142876"/>
          </a:xfrm>
          <a:custGeom>
            <a:avLst/>
            <a:gdLst/>
            <a:ahLst/>
            <a:cxnLst/>
            <a:rect l="0" t="0" r="0" b="0"/>
            <a:pathLst>
              <a:path w="71438" h="142876">
                <a:moveTo>
                  <a:pt x="71437" y="8930"/>
                </a:moveTo>
                <a:lnTo>
                  <a:pt x="62508" y="17860"/>
                </a:lnTo>
                <a:lnTo>
                  <a:pt x="53578" y="35719"/>
                </a:lnTo>
                <a:lnTo>
                  <a:pt x="35719" y="62508"/>
                </a:lnTo>
                <a:lnTo>
                  <a:pt x="26789" y="89297"/>
                </a:lnTo>
                <a:lnTo>
                  <a:pt x="8930" y="116086"/>
                </a:lnTo>
                <a:lnTo>
                  <a:pt x="0" y="133946"/>
                </a:lnTo>
                <a:lnTo>
                  <a:pt x="0" y="142875"/>
                </a:lnTo>
                <a:lnTo>
                  <a:pt x="0" y="142875"/>
                </a:lnTo>
                <a:lnTo>
                  <a:pt x="17859" y="133946"/>
                </a:lnTo>
                <a:lnTo>
                  <a:pt x="35719" y="116086"/>
                </a:lnTo>
                <a:lnTo>
                  <a:pt x="53578" y="89297"/>
                </a:lnTo>
                <a:lnTo>
                  <a:pt x="62508" y="62508"/>
                </a:lnTo>
                <a:lnTo>
                  <a:pt x="71437" y="35719"/>
                </a:lnTo>
                <a:lnTo>
                  <a:pt x="71437" y="8930"/>
                </a:lnTo>
                <a:lnTo>
                  <a:pt x="62508" y="0"/>
                </a:lnTo>
                <a:lnTo>
                  <a:pt x="53578" y="8930"/>
                </a:lnTo>
                <a:lnTo>
                  <a:pt x="35719" y="17860"/>
                </a:lnTo>
                <a:lnTo>
                  <a:pt x="17859" y="35719"/>
                </a:lnTo>
                <a:lnTo>
                  <a:pt x="8930" y="53579"/>
                </a:lnTo>
                <a:lnTo>
                  <a:pt x="8930" y="71438"/>
                </a:lnTo>
                <a:lnTo>
                  <a:pt x="17859" y="80368"/>
                </a:lnTo>
                <a:lnTo>
                  <a:pt x="17859"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500938" y="3045023"/>
            <a:ext cx="169665" cy="116087"/>
          </a:xfrm>
          <a:custGeom>
            <a:avLst/>
            <a:gdLst/>
            <a:ahLst/>
            <a:cxnLst/>
            <a:rect l="0" t="0" r="0" b="0"/>
            <a:pathLst>
              <a:path w="169665" h="116087">
                <a:moveTo>
                  <a:pt x="80367" y="0"/>
                </a:moveTo>
                <a:lnTo>
                  <a:pt x="71437" y="8930"/>
                </a:lnTo>
                <a:lnTo>
                  <a:pt x="62507" y="8930"/>
                </a:lnTo>
                <a:lnTo>
                  <a:pt x="44648" y="17859"/>
                </a:lnTo>
                <a:lnTo>
                  <a:pt x="26789" y="26789"/>
                </a:lnTo>
                <a:lnTo>
                  <a:pt x="8929" y="35719"/>
                </a:lnTo>
                <a:lnTo>
                  <a:pt x="8929" y="53578"/>
                </a:lnTo>
                <a:lnTo>
                  <a:pt x="0" y="71438"/>
                </a:lnTo>
                <a:lnTo>
                  <a:pt x="8929" y="89297"/>
                </a:lnTo>
                <a:lnTo>
                  <a:pt x="17859" y="98227"/>
                </a:lnTo>
                <a:lnTo>
                  <a:pt x="44648" y="107156"/>
                </a:lnTo>
                <a:lnTo>
                  <a:pt x="62507" y="116086"/>
                </a:lnTo>
                <a:lnTo>
                  <a:pt x="98226" y="116086"/>
                </a:lnTo>
                <a:lnTo>
                  <a:pt x="125015" y="98227"/>
                </a:lnTo>
                <a:lnTo>
                  <a:pt x="151804" y="89297"/>
                </a:lnTo>
                <a:lnTo>
                  <a:pt x="169664" y="71438"/>
                </a:lnTo>
                <a:lnTo>
                  <a:pt x="169664"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88" name="Freeform 12287"/>
          <p:cNvSpPr/>
          <p:nvPr/>
        </p:nvSpPr>
        <p:spPr bwMode="auto">
          <a:xfrm>
            <a:off x="7679531" y="2982515"/>
            <a:ext cx="35720" cy="187525"/>
          </a:xfrm>
          <a:custGeom>
            <a:avLst/>
            <a:gdLst/>
            <a:ahLst/>
            <a:cxnLst/>
            <a:rect l="0" t="0" r="0" b="0"/>
            <a:pathLst>
              <a:path w="35720" h="187525">
                <a:moveTo>
                  <a:pt x="0" y="0"/>
                </a:moveTo>
                <a:lnTo>
                  <a:pt x="0" y="8930"/>
                </a:lnTo>
                <a:lnTo>
                  <a:pt x="0" y="17860"/>
                </a:lnTo>
                <a:lnTo>
                  <a:pt x="0" y="26789"/>
                </a:lnTo>
                <a:lnTo>
                  <a:pt x="0" y="44649"/>
                </a:lnTo>
                <a:lnTo>
                  <a:pt x="0" y="71438"/>
                </a:lnTo>
                <a:lnTo>
                  <a:pt x="0" y="98227"/>
                </a:lnTo>
                <a:lnTo>
                  <a:pt x="0" y="125016"/>
                </a:lnTo>
                <a:lnTo>
                  <a:pt x="0" y="142875"/>
                </a:lnTo>
                <a:lnTo>
                  <a:pt x="0" y="160735"/>
                </a:lnTo>
                <a:lnTo>
                  <a:pt x="8930" y="178594"/>
                </a:lnTo>
                <a:lnTo>
                  <a:pt x="8930" y="187524"/>
                </a:lnTo>
                <a:lnTo>
                  <a:pt x="17860" y="178594"/>
                </a:lnTo>
                <a:lnTo>
                  <a:pt x="17860" y="169664"/>
                </a:lnTo>
                <a:lnTo>
                  <a:pt x="26789" y="151805"/>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89" name="Freeform 12288"/>
          <p:cNvSpPr/>
          <p:nvPr/>
        </p:nvSpPr>
        <p:spPr bwMode="auto">
          <a:xfrm>
            <a:off x="7670602" y="2982515"/>
            <a:ext cx="98227" cy="169665"/>
          </a:xfrm>
          <a:custGeom>
            <a:avLst/>
            <a:gdLst/>
            <a:ahLst/>
            <a:cxnLst/>
            <a:rect l="0" t="0" r="0" b="0"/>
            <a:pathLst>
              <a:path w="98227" h="169665">
                <a:moveTo>
                  <a:pt x="98226" y="0"/>
                </a:moveTo>
                <a:lnTo>
                  <a:pt x="98226" y="8930"/>
                </a:lnTo>
                <a:lnTo>
                  <a:pt x="89296" y="17860"/>
                </a:lnTo>
                <a:lnTo>
                  <a:pt x="71437" y="35719"/>
                </a:lnTo>
                <a:lnTo>
                  <a:pt x="53578" y="62508"/>
                </a:lnTo>
                <a:lnTo>
                  <a:pt x="26789" y="89297"/>
                </a:lnTo>
                <a:lnTo>
                  <a:pt x="8929" y="107156"/>
                </a:lnTo>
                <a:lnTo>
                  <a:pt x="0" y="133946"/>
                </a:lnTo>
                <a:lnTo>
                  <a:pt x="0" y="151805"/>
                </a:lnTo>
                <a:lnTo>
                  <a:pt x="8929" y="160735"/>
                </a:lnTo>
                <a:lnTo>
                  <a:pt x="17859" y="160735"/>
                </a:lnTo>
                <a:lnTo>
                  <a:pt x="44648" y="160735"/>
                </a:lnTo>
                <a:lnTo>
                  <a:pt x="62507" y="169664"/>
                </a:lnTo>
                <a:lnTo>
                  <a:pt x="89296" y="160735"/>
                </a:lnTo>
                <a:lnTo>
                  <a:pt x="8929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1" name="Freeform 12290"/>
          <p:cNvSpPr/>
          <p:nvPr/>
        </p:nvSpPr>
        <p:spPr bwMode="auto">
          <a:xfrm>
            <a:off x="7938492" y="2786063"/>
            <a:ext cx="491133" cy="482203"/>
          </a:xfrm>
          <a:custGeom>
            <a:avLst/>
            <a:gdLst/>
            <a:ahLst/>
            <a:cxnLst/>
            <a:rect l="0" t="0" r="0" b="0"/>
            <a:pathLst>
              <a:path w="491133" h="482203">
                <a:moveTo>
                  <a:pt x="116086" y="151804"/>
                </a:moveTo>
                <a:lnTo>
                  <a:pt x="107156" y="151804"/>
                </a:lnTo>
                <a:lnTo>
                  <a:pt x="98227" y="160733"/>
                </a:lnTo>
                <a:lnTo>
                  <a:pt x="89297" y="178593"/>
                </a:lnTo>
                <a:lnTo>
                  <a:pt x="62508" y="196452"/>
                </a:lnTo>
                <a:lnTo>
                  <a:pt x="44649" y="223241"/>
                </a:lnTo>
                <a:lnTo>
                  <a:pt x="26789" y="250030"/>
                </a:lnTo>
                <a:lnTo>
                  <a:pt x="8930" y="285749"/>
                </a:lnTo>
                <a:lnTo>
                  <a:pt x="0" y="303608"/>
                </a:lnTo>
                <a:lnTo>
                  <a:pt x="0" y="321468"/>
                </a:lnTo>
                <a:lnTo>
                  <a:pt x="17860" y="321468"/>
                </a:lnTo>
                <a:lnTo>
                  <a:pt x="35719" y="321468"/>
                </a:lnTo>
                <a:lnTo>
                  <a:pt x="62508" y="303608"/>
                </a:lnTo>
                <a:lnTo>
                  <a:pt x="80367" y="276819"/>
                </a:lnTo>
                <a:lnTo>
                  <a:pt x="98227" y="241101"/>
                </a:lnTo>
                <a:lnTo>
                  <a:pt x="116086" y="205382"/>
                </a:lnTo>
                <a:lnTo>
                  <a:pt x="116086" y="160733"/>
                </a:lnTo>
                <a:lnTo>
                  <a:pt x="107156" y="133944"/>
                </a:lnTo>
                <a:lnTo>
                  <a:pt x="98227" y="107155"/>
                </a:lnTo>
                <a:lnTo>
                  <a:pt x="89297" y="98226"/>
                </a:lnTo>
                <a:lnTo>
                  <a:pt x="71438" y="98226"/>
                </a:lnTo>
                <a:lnTo>
                  <a:pt x="53578" y="116085"/>
                </a:lnTo>
                <a:lnTo>
                  <a:pt x="35719" y="125015"/>
                </a:lnTo>
                <a:lnTo>
                  <a:pt x="35719" y="142874"/>
                </a:lnTo>
                <a:lnTo>
                  <a:pt x="44649" y="160733"/>
                </a:lnTo>
                <a:lnTo>
                  <a:pt x="53578" y="169663"/>
                </a:lnTo>
                <a:lnTo>
                  <a:pt x="80367" y="169663"/>
                </a:lnTo>
                <a:lnTo>
                  <a:pt x="107156" y="160733"/>
                </a:lnTo>
                <a:lnTo>
                  <a:pt x="142875" y="151804"/>
                </a:lnTo>
                <a:lnTo>
                  <a:pt x="178594" y="133944"/>
                </a:lnTo>
                <a:lnTo>
                  <a:pt x="214313" y="107155"/>
                </a:lnTo>
                <a:lnTo>
                  <a:pt x="241102" y="89296"/>
                </a:lnTo>
                <a:lnTo>
                  <a:pt x="258960" y="71437"/>
                </a:lnTo>
                <a:lnTo>
                  <a:pt x="276820" y="53577"/>
                </a:lnTo>
                <a:lnTo>
                  <a:pt x="276820" y="53577"/>
                </a:lnTo>
                <a:lnTo>
                  <a:pt x="267890" y="71437"/>
                </a:lnTo>
                <a:lnTo>
                  <a:pt x="250031" y="98226"/>
                </a:lnTo>
                <a:lnTo>
                  <a:pt x="232172" y="142874"/>
                </a:lnTo>
                <a:lnTo>
                  <a:pt x="205383" y="196452"/>
                </a:lnTo>
                <a:lnTo>
                  <a:pt x="178594" y="250030"/>
                </a:lnTo>
                <a:lnTo>
                  <a:pt x="160735" y="312538"/>
                </a:lnTo>
                <a:lnTo>
                  <a:pt x="160735" y="375046"/>
                </a:lnTo>
                <a:lnTo>
                  <a:pt x="160735" y="419694"/>
                </a:lnTo>
                <a:lnTo>
                  <a:pt x="169664" y="455413"/>
                </a:lnTo>
                <a:lnTo>
                  <a:pt x="187524" y="482202"/>
                </a:lnTo>
                <a:lnTo>
                  <a:pt x="214313" y="482202"/>
                </a:lnTo>
                <a:lnTo>
                  <a:pt x="241102" y="473273"/>
                </a:lnTo>
                <a:lnTo>
                  <a:pt x="267890" y="428624"/>
                </a:lnTo>
                <a:lnTo>
                  <a:pt x="285749" y="375046"/>
                </a:lnTo>
                <a:lnTo>
                  <a:pt x="303609" y="312538"/>
                </a:lnTo>
                <a:lnTo>
                  <a:pt x="312538" y="250030"/>
                </a:lnTo>
                <a:lnTo>
                  <a:pt x="312538" y="187523"/>
                </a:lnTo>
                <a:lnTo>
                  <a:pt x="312538" y="151804"/>
                </a:lnTo>
                <a:lnTo>
                  <a:pt x="303609" y="133944"/>
                </a:lnTo>
                <a:lnTo>
                  <a:pt x="294679" y="142874"/>
                </a:lnTo>
                <a:lnTo>
                  <a:pt x="276820" y="151804"/>
                </a:lnTo>
                <a:lnTo>
                  <a:pt x="267890" y="178593"/>
                </a:lnTo>
                <a:lnTo>
                  <a:pt x="258960" y="196452"/>
                </a:lnTo>
                <a:lnTo>
                  <a:pt x="258960" y="214312"/>
                </a:lnTo>
                <a:lnTo>
                  <a:pt x="276820" y="223241"/>
                </a:lnTo>
                <a:lnTo>
                  <a:pt x="303609" y="223241"/>
                </a:lnTo>
                <a:lnTo>
                  <a:pt x="330398" y="214312"/>
                </a:lnTo>
                <a:lnTo>
                  <a:pt x="366117" y="187523"/>
                </a:lnTo>
                <a:lnTo>
                  <a:pt x="392906" y="160733"/>
                </a:lnTo>
                <a:lnTo>
                  <a:pt x="419695" y="125015"/>
                </a:lnTo>
                <a:lnTo>
                  <a:pt x="437554" y="80366"/>
                </a:lnTo>
                <a:lnTo>
                  <a:pt x="455413" y="44648"/>
                </a:lnTo>
                <a:lnTo>
                  <a:pt x="473273" y="17858"/>
                </a:lnTo>
                <a:lnTo>
                  <a:pt x="482203" y="0"/>
                </a:lnTo>
                <a:lnTo>
                  <a:pt x="482203" y="8929"/>
                </a:lnTo>
                <a:lnTo>
                  <a:pt x="473273" y="26788"/>
                </a:lnTo>
                <a:lnTo>
                  <a:pt x="464343" y="71437"/>
                </a:lnTo>
                <a:lnTo>
                  <a:pt x="455413" y="116085"/>
                </a:lnTo>
                <a:lnTo>
                  <a:pt x="437554" y="187523"/>
                </a:lnTo>
                <a:lnTo>
                  <a:pt x="419695" y="250030"/>
                </a:lnTo>
                <a:lnTo>
                  <a:pt x="410765" y="312538"/>
                </a:lnTo>
                <a:lnTo>
                  <a:pt x="401835" y="375046"/>
                </a:lnTo>
                <a:lnTo>
                  <a:pt x="401835" y="410765"/>
                </a:lnTo>
                <a:lnTo>
                  <a:pt x="401835" y="446483"/>
                </a:lnTo>
                <a:lnTo>
                  <a:pt x="410765" y="455413"/>
                </a:lnTo>
                <a:lnTo>
                  <a:pt x="428624" y="455413"/>
                </a:lnTo>
                <a:lnTo>
                  <a:pt x="446484" y="437554"/>
                </a:lnTo>
                <a:lnTo>
                  <a:pt x="455413" y="401835"/>
                </a:lnTo>
                <a:lnTo>
                  <a:pt x="473273" y="357187"/>
                </a:lnTo>
                <a:lnTo>
                  <a:pt x="482203" y="312538"/>
                </a:lnTo>
                <a:lnTo>
                  <a:pt x="491132" y="267890"/>
                </a:lnTo>
                <a:lnTo>
                  <a:pt x="482203" y="232171"/>
                </a:lnTo>
                <a:lnTo>
                  <a:pt x="473273" y="214312"/>
                </a:lnTo>
                <a:lnTo>
                  <a:pt x="455413" y="205382"/>
                </a:lnTo>
                <a:lnTo>
                  <a:pt x="437554" y="205382"/>
                </a:lnTo>
                <a:lnTo>
                  <a:pt x="410765" y="214312"/>
                </a:lnTo>
                <a:lnTo>
                  <a:pt x="392906" y="214312"/>
                </a:lnTo>
                <a:lnTo>
                  <a:pt x="375046" y="223241"/>
                </a:lnTo>
                <a:lnTo>
                  <a:pt x="366117" y="214312"/>
                </a:lnTo>
                <a:lnTo>
                  <a:pt x="366117" y="205382"/>
                </a:lnTo>
                <a:lnTo>
                  <a:pt x="375046" y="187523"/>
                </a:lnTo>
                <a:lnTo>
                  <a:pt x="401835" y="169663"/>
                </a:lnTo>
                <a:lnTo>
                  <a:pt x="419695" y="142874"/>
                </a:lnTo>
                <a:lnTo>
                  <a:pt x="419695"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3" name="Freeform 12292"/>
          <p:cNvSpPr/>
          <p:nvPr/>
        </p:nvSpPr>
        <p:spPr bwMode="auto">
          <a:xfrm>
            <a:off x="8402835" y="2848570"/>
            <a:ext cx="80368" cy="160735"/>
          </a:xfrm>
          <a:custGeom>
            <a:avLst/>
            <a:gdLst/>
            <a:ahLst/>
            <a:cxnLst/>
            <a:rect l="0" t="0" r="0" b="0"/>
            <a:pathLst>
              <a:path w="80368" h="160735">
                <a:moveTo>
                  <a:pt x="80367" y="17859"/>
                </a:moveTo>
                <a:lnTo>
                  <a:pt x="80367" y="17859"/>
                </a:lnTo>
                <a:lnTo>
                  <a:pt x="80367" y="8930"/>
                </a:lnTo>
                <a:lnTo>
                  <a:pt x="80367" y="0"/>
                </a:lnTo>
                <a:lnTo>
                  <a:pt x="80367" y="0"/>
                </a:lnTo>
                <a:lnTo>
                  <a:pt x="71438" y="8930"/>
                </a:lnTo>
                <a:lnTo>
                  <a:pt x="62508" y="17859"/>
                </a:lnTo>
                <a:lnTo>
                  <a:pt x="53578" y="35719"/>
                </a:lnTo>
                <a:lnTo>
                  <a:pt x="53578" y="53578"/>
                </a:lnTo>
                <a:lnTo>
                  <a:pt x="53578" y="71437"/>
                </a:lnTo>
                <a:lnTo>
                  <a:pt x="53578" y="98226"/>
                </a:lnTo>
                <a:lnTo>
                  <a:pt x="53578" y="107156"/>
                </a:lnTo>
                <a:lnTo>
                  <a:pt x="62508" y="125016"/>
                </a:lnTo>
                <a:lnTo>
                  <a:pt x="62508" y="133945"/>
                </a:lnTo>
                <a:lnTo>
                  <a:pt x="71438" y="142875"/>
                </a:lnTo>
                <a:lnTo>
                  <a:pt x="71438" y="142875"/>
                </a:lnTo>
                <a:lnTo>
                  <a:pt x="62508" y="151805"/>
                </a:lnTo>
                <a:lnTo>
                  <a:pt x="53578" y="151805"/>
                </a:lnTo>
                <a:lnTo>
                  <a:pt x="35719" y="160734"/>
                </a:lnTo>
                <a:lnTo>
                  <a:pt x="17860" y="151805"/>
                </a:lnTo>
                <a:lnTo>
                  <a:pt x="893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4" name="Freeform 12293"/>
          <p:cNvSpPr/>
          <p:nvPr/>
        </p:nvSpPr>
        <p:spPr bwMode="auto">
          <a:xfrm>
            <a:off x="8483202" y="2714625"/>
            <a:ext cx="142876" cy="303610"/>
          </a:xfrm>
          <a:custGeom>
            <a:avLst/>
            <a:gdLst/>
            <a:ahLst/>
            <a:cxnLst/>
            <a:rect l="0" t="0" r="0" b="0"/>
            <a:pathLst>
              <a:path w="142876" h="303610">
                <a:moveTo>
                  <a:pt x="8930" y="205382"/>
                </a:moveTo>
                <a:lnTo>
                  <a:pt x="0" y="205382"/>
                </a:lnTo>
                <a:lnTo>
                  <a:pt x="0" y="205382"/>
                </a:lnTo>
                <a:lnTo>
                  <a:pt x="0" y="214312"/>
                </a:lnTo>
                <a:lnTo>
                  <a:pt x="8930" y="214312"/>
                </a:lnTo>
                <a:lnTo>
                  <a:pt x="17860" y="205382"/>
                </a:lnTo>
                <a:lnTo>
                  <a:pt x="26789" y="205382"/>
                </a:lnTo>
                <a:lnTo>
                  <a:pt x="35719" y="196453"/>
                </a:lnTo>
                <a:lnTo>
                  <a:pt x="35719" y="196453"/>
                </a:lnTo>
                <a:lnTo>
                  <a:pt x="35719" y="187523"/>
                </a:lnTo>
                <a:lnTo>
                  <a:pt x="35719" y="178593"/>
                </a:lnTo>
                <a:lnTo>
                  <a:pt x="35719" y="169664"/>
                </a:lnTo>
                <a:lnTo>
                  <a:pt x="26789" y="169664"/>
                </a:lnTo>
                <a:lnTo>
                  <a:pt x="26789" y="169664"/>
                </a:lnTo>
                <a:lnTo>
                  <a:pt x="17860" y="178593"/>
                </a:lnTo>
                <a:lnTo>
                  <a:pt x="8930" y="187523"/>
                </a:lnTo>
                <a:lnTo>
                  <a:pt x="0" y="205382"/>
                </a:lnTo>
                <a:lnTo>
                  <a:pt x="0" y="223242"/>
                </a:lnTo>
                <a:lnTo>
                  <a:pt x="0" y="241101"/>
                </a:lnTo>
                <a:lnTo>
                  <a:pt x="8930" y="258961"/>
                </a:lnTo>
                <a:lnTo>
                  <a:pt x="17860" y="267890"/>
                </a:lnTo>
                <a:lnTo>
                  <a:pt x="17860" y="276820"/>
                </a:lnTo>
                <a:lnTo>
                  <a:pt x="26789" y="276820"/>
                </a:lnTo>
                <a:lnTo>
                  <a:pt x="35719" y="267890"/>
                </a:lnTo>
                <a:lnTo>
                  <a:pt x="44649" y="258961"/>
                </a:lnTo>
                <a:lnTo>
                  <a:pt x="53578" y="241101"/>
                </a:lnTo>
                <a:lnTo>
                  <a:pt x="71438" y="214312"/>
                </a:lnTo>
                <a:lnTo>
                  <a:pt x="80368" y="178593"/>
                </a:lnTo>
                <a:lnTo>
                  <a:pt x="89297" y="142875"/>
                </a:lnTo>
                <a:lnTo>
                  <a:pt x="98227" y="98226"/>
                </a:lnTo>
                <a:lnTo>
                  <a:pt x="116086" y="62508"/>
                </a:lnTo>
                <a:lnTo>
                  <a:pt x="125016" y="26789"/>
                </a:lnTo>
                <a:lnTo>
                  <a:pt x="133946" y="8930"/>
                </a:lnTo>
                <a:lnTo>
                  <a:pt x="142875" y="0"/>
                </a:lnTo>
                <a:lnTo>
                  <a:pt x="142875" y="0"/>
                </a:lnTo>
                <a:lnTo>
                  <a:pt x="133946" y="8930"/>
                </a:lnTo>
                <a:lnTo>
                  <a:pt x="116086" y="26789"/>
                </a:lnTo>
                <a:lnTo>
                  <a:pt x="107157" y="53578"/>
                </a:lnTo>
                <a:lnTo>
                  <a:pt x="98227" y="89296"/>
                </a:lnTo>
                <a:lnTo>
                  <a:pt x="89297" y="125015"/>
                </a:lnTo>
                <a:lnTo>
                  <a:pt x="89297" y="169664"/>
                </a:lnTo>
                <a:lnTo>
                  <a:pt x="80368" y="214312"/>
                </a:lnTo>
                <a:lnTo>
                  <a:pt x="89297" y="250031"/>
                </a:lnTo>
                <a:lnTo>
                  <a:pt x="98227" y="276820"/>
                </a:lnTo>
                <a:lnTo>
                  <a:pt x="98227" y="294679"/>
                </a:lnTo>
                <a:lnTo>
                  <a:pt x="107157" y="303609"/>
                </a:lnTo>
                <a:lnTo>
                  <a:pt x="116086" y="303609"/>
                </a:lnTo>
                <a:lnTo>
                  <a:pt x="125016" y="294679"/>
                </a:lnTo>
                <a:lnTo>
                  <a:pt x="125016" y="276820"/>
                </a:lnTo>
                <a:lnTo>
                  <a:pt x="125016" y="250031"/>
                </a:lnTo>
                <a:lnTo>
                  <a:pt x="125016"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5" name="Freeform 12294"/>
          <p:cNvSpPr/>
          <p:nvPr/>
        </p:nvSpPr>
        <p:spPr bwMode="auto">
          <a:xfrm>
            <a:off x="8492132" y="2723555"/>
            <a:ext cx="133946" cy="26790"/>
          </a:xfrm>
          <a:custGeom>
            <a:avLst/>
            <a:gdLst/>
            <a:ahLst/>
            <a:cxnLst/>
            <a:rect l="0" t="0" r="0" b="0"/>
            <a:pathLst>
              <a:path w="133946" h="26790">
                <a:moveTo>
                  <a:pt x="8930" y="26789"/>
                </a:moveTo>
                <a:lnTo>
                  <a:pt x="0" y="26789"/>
                </a:lnTo>
                <a:lnTo>
                  <a:pt x="8930" y="26789"/>
                </a:lnTo>
                <a:lnTo>
                  <a:pt x="17859" y="17859"/>
                </a:lnTo>
                <a:lnTo>
                  <a:pt x="26789" y="17859"/>
                </a:lnTo>
                <a:lnTo>
                  <a:pt x="53578" y="8929"/>
                </a:lnTo>
                <a:lnTo>
                  <a:pt x="80367" y="8929"/>
                </a:lnTo>
                <a:lnTo>
                  <a:pt x="107156" y="8929"/>
                </a:lnTo>
                <a:lnTo>
                  <a:pt x="125016"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6" name="Freeform 12295"/>
          <p:cNvSpPr/>
          <p:nvPr/>
        </p:nvSpPr>
        <p:spPr bwMode="auto">
          <a:xfrm>
            <a:off x="6938367" y="3464718"/>
            <a:ext cx="178595" cy="44650"/>
          </a:xfrm>
          <a:custGeom>
            <a:avLst/>
            <a:gdLst/>
            <a:ahLst/>
            <a:cxnLst/>
            <a:rect l="0" t="0" r="0" b="0"/>
            <a:pathLst>
              <a:path w="178595" h="44650">
                <a:moveTo>
                  <a:pt x="0" y="44649"/>
                </a:moveTo>
                <a:lnTo>
                  <a:pt x="0" y="44649"/>
                </a:lnTo>
                <a:lnTo>
                  <a:pt x="0" y="44649"/>
                </a:lnTo>
                <a:lnTo>
                  <a:pt x="8930" y="35719"/>
                </a:lnTo>
                <a:lnTo>
                  <a:pt x="26789" y="26789"/>
                </a:lnTo>
                <a:lnTo>
                  <a:pt x="44649" y="26789"/>
                </a:lnTo>
                <a:lnTo>
                  <a:pt x="71438" y="17860"/>
                </a:lnTo>
                <a:lnTo>
                  <a:pt x="107156" y="17860"/>
                </a:lnTo>
                <a:lnTo>
                  <a:pt x="133946" y="8930"/>
                </a:lnTo>
                <a:lnTo>
                  <a:pt x="160735" y="8930"/>
                </a:lnTo>
                <a:lnTo>
                  <a:pt x="178594" y="893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7" name="Freeform 12296"/>
          <p:cNvSpPr/>
          <p:nvPr/>
        </p:nvSpPr>
        <p:spPr bwMode="auto">
          <a:xfrm>
            <a:off x="7018734" y="3500437"/>
            <a:ext cx="196455" cy="44650"/>
          </a:xfrm>
          <a:custGeom>
            <a:avLst/>
            <a:gdLst/>
            <a:ahLst/>
            <a:cxnLst/>
            <a:rect l="0" t="0" r="0" b="0"/>
            <a:pathLst>
              <a:path w="196455" h="44650">
                <a:moveTo>
                  <a:pt x="0" y="44649"/>
                </a:moveTo>
                <a:lnTo>
                  <a:pt x="8930" y="35719"/>
                </a:lnTo>
                <a:lnTo>
                  <a:pt x="35719" y="35719"/>
                </a:lnTo>
                <a:lnTo>
                  <a:pt x="71438" y="35719"/>
                </a:lnTo>
                <a:lnTo>
                  <a:pt x="116086" y="26789"/>
                </a:lnTo>
                <a:lnTo>
                  <a:pt x="151805" y="8930"/>
                </a:lnTo>
                <a:lnTo>
                  <a:pt x="178594" y="0"/>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8" name="Freeform 12297"/>
          <p:cNvSpPr/>
          <p:nvPr/>
        </p:nvSpPr>
        <p:spPr bwMode="auto">
          <a:xfrm>
            <a:off x="7366992" y="3303984"/>
            <a:ext cx="62509" cy="285751"/>
          </a:xfrm>
          <a:custGeom>
            <a:avLst/>
            <a:gdLst/>
            <a:ahLst/>
            <a:cxnLst/>
            <a:rect l="0" t="0" r="0" b="0"/>
            <a:pathLst>
              <a:path w="62509" h="285751">
                <a:moveTo>
                  <a:pt x="8930" y="8930"/>
                </a:moveTo>
                <a:lnTo>
                  <a:pt x="8930" y="8930"/>
                </a:lnTo>
                <a:lnTo>
                  <a:pt x="8930" y="0"/>
                </a:lnTo>
                <a:lnTo>
                  <a:pt x="8930" y="0"/>
                </a:lnTo>
                <a:lnTo>
                  <a:pt x="17860" y="8930"/>
                </a:lnTo>
                <a:lnTo>
                  <a:pt x="26789" y="17859"/>
                </a:lnTo>
                <a:lnTo>
                  <a:pt x="35719" y="44648"/>
                </a:lnTo>
                <a:lnTo>
                  <a:pt x="35719" y="80367"/>
                </a:lnTo>
                <a:lnTo>
                  <a:pt x="35719" y="125016"/>
                </a:lnTo>
                <a:lnTo>
                  <a:pt x="26789" y="178594"/>
                </a:lnTo>
                <a:lnTo>
                  <a:pt x="17860" y="223242"/>
                </a:lnTo>
                <a:lnTo>
                  <a:pt x="8930" y="250031"/>
                </a:lnTo>
                <a:lnTo>
                  <a:pt x="0" y="276820"/>
                </a:lnTo>
                <a:lnTo>
                  <a:pt x="0" y="285750"/>
                </a:lnTo>
                <a:lnTo>
                  <a:pt x="8930" y="267891"/>
                </a:lnTo>
                <a:lnTo>
                  <a:pt x="26789" y="250031"/>
                </a:lnTo>
                <a:lnTo>
                  <a:pt x="44649" y="214312"/>
                </a:lnTo>
                <a:lnTo>
                  <a:pt x="62508" y="178594"/>
                </a:lnTo>
                <a:lnTo>
                  <a:pt x="6250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9" name="Freeform 12298"/>
          <p:cNvSpPr/>
          <p:nvPr/>
        </p:nvSpPr>
        <p:spPr bwMode="auto">
          <a:xfrm>
            <a:off x="7474148" y="3375421"/>
            <a:ext cx="89298" cy="142876"/>
          </a:xfrm>
          <a:custGeom>
            <a:avLst/>
            <a:gdLst/>
            <a:ahLst/>
            <a:cxnLst/>
            <a:rect l="0" t="0" r="0" b="0"/>
            <a:pathLst>
              <a:path w="89298" h="142876">
                <a:moveTo>
                  <a:pt x="35719" y="53579"/>
                </a:moveTo>
                <a:lnTo>
                  <a:pt x="35719" y="62508"/>
                </a:lnTo>
                <a:lnTo>
                  <a:pt x="26790" y="80368"/>
                </a:lnTo>
                <a:lnTo>
                  <a:pt x="17860" y="98227"/>
                </a:lnTo>
                <a:lnTo>
                  <a:pt x="8930" y="125016"/>
                </a:lnTo>
                <a:lnTo>
                  <a:pt x="8930" y="133946"/>
                </a:lnTo>
                <a:lnTo>
                  <a:pt x="17860" y="142875"/>
                </a:lnTo>
                <a:lnTo>
                  <a:pt x="26790" y="133946"/>
                </a:lnTo>
                <a:lnTo>
                  <a:pt x="35719" y="125016"/>
                </a:lnTo>
                <a:lnTo>
                  <a:pt x="53579" y="107157"/>
                </a:lnTo>
                <a:lnTo>
                  <a:pt x="71438" y="80368"/>
                </a:lnTo>
                <a:lnTo>
                  <a:pt x="80368" y="53579"/>
                </a:lnTo>
                <a:lnTo>
                  <a:pt x="89297" y="26790"/>
                </a:lnTo>
                <a:lnTo>
                  <a:pt x="89297" y="8930"/>
                </a:lnTo>
                <a:lnTo>
                  <a:pt x="80368" y="0"/>
                </a:lnTo>
                <a:lnTo>
                  <a:pt x="62508" y="8930"/>
                </a:lnTo>
                <a:lnTo>
                  <a:pt x="44649" y="35719"/>
                </a:lnTo>
                <a:lnTo>
                  <a:pt x="26790" y="71438"/>
                </a:lnTo>
                <a:lnTo>
                  <a:pt x="8930" y="98227"/>
                </a:lnTo>
                <a:lnTo>
                  <a:pt x="0" y="133946"/>
                </a:lnTo>
                <a:lnTo>
                  <a:pt x="0"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0" name="Freeform 12299"/>
          <p:cNvSpPr/>
          <p:nvPr/>
        </p:nvSpPr>
        <p:spPr bwMode="auto">
          <a:xfrm>
            <a:off x="7590234" y="3402211"/>
            <a:ext cx="98228" cy="178594"/>
          </a:xfrm>
          <a:custGeom>
            <a:avLst/>
            <a:gdLst/>
            <a:ahLst/>
            <a:cxnLst/>
            <a:rect l="0" t="0" r="0" b="0"/>
            <a:pathLst>
              <a:path w="98228" h="178594">
                <a:moveTo>
                  <a:pt x="71438" y="0"/>
                </a:moveTo>
                <a:lnTo>
                  <a:pt x="62508" y="0"/>
                </a:lnTo>
                <a:lnTo>
                  <a:pt x="53579" y="0"/>
                </a:lnTo>
                <a:lnTo>
                  <a:pt x="53579" y="0"/>
                </a:lnTo>
                <a:lnTo>
                  <a:pt x="35719" y="8929"/>
                </a:lnTo>
                <a:lnTo>
                  <a:pt x="26789" y="8929"/>
                </a:lnTo>
                <a:lnTo>
                  <a:pt x="26789" y="8929"/>
                </a:lnTo>
                <a:lnTo>
                  <a:pt x="17860" y="17859"/>
                </a:lnTo>
                <a:lnTo>
                  <a:pt x="17860" y="26789"/>
                </a:lnTo>
                <a:lnTo>
                  <a:pt x="17860" y="26789"/>
                </a:lnTo>
                <a:lnTo>
                  <a:pt x="26789" y="35718"/>
                </a:lnTo>
                <a:lnTo>
                  <a:pt x="44649" y="35718"/>
                </a:lnTo>
                <a:lnTo>
                  <a:pt x="62508" y="35718"/>
                </a:lnTo>
                <a:lnTo>
                  <a:pt x="71438" y="35718"/>
                </a:lnTo>
                <a:lnTo>
                  <a:pt x="89297" y="26789"/>
                </a:lnTo>
                <a:lnTo>
                  <a:pt x="89297" y="26789"/>
                </a:lnTo>
                <a:lnTo>
                  <a:pt x="98227" y="17859"/>
                </a:lnTo>
                <a:lnTo>
                  <a:pt x="89297" y="26789"/>
                </a:lnTo>
                <a:lnTo>
                  <a:pt x="89297" y="26789"/>
                </a:lnTo>
                <a:lnTo>
                  <a:pt x="80368" y="44648"/>
                </a:lnTo>
                <a:lnTo>
                  <a:pt x="71438" y="62507"/>
                </a:lnTo>
                <a:lnTo>
                  <a:pt x="71438" y="80367"/>
                </a:lnTo>
                <a:lnTo>
                  <a:pt x="71438" y="98226"/>
                </a:lnTo>
                <a:lnTo>
                  <a:pt x="71438" y="116085"/>
                </a:lnTo>
                <a:lnTo>
                  <a:pt x="80368" y="125015"/>
                </a:lnTo>
                <a:lnTo>
                  <a:pt x="80368" y="142875"/>
                </a:lnTo>
                <a:lnTo>
                  <a:pt x="80368" y="142875"/>
                </a:lnTo>
                <a:lnTo>
                  <a:pt x="71438" y="151804"/>
                </a:lnTo>
                <a:lnTo>
                  <a:pt x="53579" y="160734"/>
                </a:lnTo>
                <a:lnTo>
                  <a:pt x="35719" y="169664"/>
                </a:lnTo>
                <a:lnTo>
                  <a:pt x="8930" y="178593"/>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1" name="Freeform 12300"/>
          <p:cNvSpPr/>
          <p:nvPr/>
        </p:nvSpPr>
        <p:spPr bwMode="auto">
          <a:xfrm>
            <a:off x="7715250" y="3429000"/>
            <a:ext cx="151806" cy="98227"/>
          </a:xfrm>
          <a:custGeom>
            <a:avLst/>
            <a:gdLst/>
            <a:ahLst/>
            <a:cxnLst/>
            <a:rect l="0" t="0" r="0" b="0"/>
            <a:pathLst>
              <a:path w="151806" h="98227">
                <a:moveTo>
                  <a:pt x="0" y="17859"/>
                </a:moveTo>
                <a:lnTo>
                  <a:pt x="8930" y="17859"/>
                </a:lnTo>
                <a:lnTo>
                  <a:pt x="8930" y="17859"/>
                </a:lnTo>
                <a:lnTo>
                  <a:pt x="17859" y="8929"/>
                </a:lnTo>
                <a:lnTo>
                  <a:pt x="26789" y="8929"/>
                </a:lnTo>
                <a:lnTo>
                  <a:pt x="44648" y="8929"/>
                </a:lnTo>
                <a:lnTo>
                  <a:pt x="53578" y="8929"/>
                </a:lnTo>
                <a:lnTo>
                  <a:pt x="62508" y="8929"/>
                </a:lnTo>
                <a:lnTo>
                  <a:pt x="71438" y="17859"/>
                </a:lnTo>
                <a:lnTo>
                  <a:pt x="62508" y="26789"/>
                </a:lnTo>
                <a:lnTo>
                  <a:pt x="62508" y="44648"/>
                </a:lnTo>
                <a:lnTo>
                  <a:pt x="53578" y="62507"/>
                </a:lnTo>
                <a:lnTo>
                  <a:pt x="35719" y="80367"/>
                </a:lnTo>
                <a:lnTo>
                  <a:pt x="35719" y="98226"/>
                </a:lnTo>
                <a:lnTo>
                  <a:pt x="35719" y="98226"/>
                </a:lnTo>
                <a:lnTo>
                  <a:pt x="44648" y="98226"/>
                </a:lnTo>
                <a:lnTo>
                  <a:pt x="62508" y="80367"/>
                </a:lnTo>
                <a:lnTo>
                  <a:pt x="80367" y="62507"/>
                </a:lnTo>
                <a:lnTo>
                  <a:pt x="98227" y="44648"/>
                </a:lnTo>
                <a:lnTo>
                  <a:pt x="125016" y="26789"/>
                </a:lnTo>
                <a:lnTo>
                  <a:pt x="133945" y="8929"/>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2" name="Freeform 12301"/>
          <p:cNvSpPr/>
          <p:nvPr/>
        </p:nvSpPr>
        <p:spPr bwMode="auto">
          <a:xfrm>
            <a:off x="7875984" y="3241476"/>
            <a:ext cx="116087" cy="53579"/>
          </a:xfrm>
          <a:custGeom>
            <a:avLst/>
            <a:gdLst/>
            <a:ahLst/>
            <a:cxnLst/>
            <a:rect l="0" t="0" r="0" b="0"/>
            <a:pathLst>
              <a:path w="116087" h="53579">
                <a:moveTo>
                  <a:pt x="0" y="0"/>
                </a:moveTo>
                <a:lnTo>
                  <a:pt x="0" y="0"/>
                </a:lnTo>
                <a:lnTo>
                  <a:pt x="0" y="0"/>
                </a:lnTo>
                <a:lnTo>
                  <a:pt x="0" y="0"/>
                </a:lnTo>
                <a:lnTo>
                  <a:pt x="0" y="8930"/>
                </a:lnTo>
                <a:lnTo>
                  <a:pt x="0" y="8930"/>
                </a:lnTo>
                <a:lnTo>
                  <a:pt x="8930" y="17860"/>
                </a:lnTo>
                <a:lnTo>
                  <a:pt x="17860" y="26789"/>
                </a:lnTo>
                <a:lnTo>
                  <a:pt x="26789" y="35719"/>
                </a:lnTo>
                <a:lnTo>
                  <a:pt x="35719" y="44649"/>
                </a:lnTo>
                <a:lnTo>
                  <a:pt x="53579" y="53578"/>
                </a:lnTo>
                <a:lnTo>
                  <a:pt x="62508" y="53578"/>
                </a:lnTo>
                <a:lnTo>
                  <a:pt x="71438" y="53578"/>
                </a:lnTo>
                <a:lnTo>
                  <a:pt x="89297" y="53578"/>
                </a:lnTo>
                <a:lnTo>
                  <a:pt x="98227" y="44649"/>
                </a:lnTo>
                <a:lnTo>
                  <a:pt x="116086" y="26789"/>
                </a:lnTo>
                <a:lnTo>
                  <a:pt x="11608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3" name="Freeform 12302"/>
          <p:cNvSpPr/>
          <p:nvPr/>
        </p:nvSpPr>
        <p:spPr bwMode="auto">
          <a:xfrm>
            <a:off x="7911703" y="3161109"/>
            <a:ext cx="53579" cy="241103"/>
          </a:xfrm>
          <a:custGeom>
            <a:avLst/>
            <a:gdLst/>
            <a:ahLst/>
            <a:cxnLst/>
            <a:rect l="0" t="0" r="0" b="0"/>
            <a:pathLst>
              <a:path w="53579" h="241103">
                <a:moveTo>
                  <a:pt x="53578" y="0"/>
                </a:moveTo>
                <a:lnTo>
                  <a:pt x="53578" y="8930"/>
                </a:lnTo>
                <a:lnTo>
                  <a:pt x="53578" y="17859"/>
                </a:lnTo>
                <a:lnTo>
                  <a:pt x="53578" y="35719"/>
                </a:lnTo>
                <a:lnTo>
                  <a:pt x="44649" y="53578"/>
                </a:lnTo>
                <a:lnTo>
                  <a:pt x="44649" y="80367"/>
                </a:lnTo>
                <a:lnTo>
                  <a:pt x="35719" y="116086"/>
                </a:lnTo>
                <a:lnTo>
                  <a:pt x="26789" y="151805"/>
                </a:lnTo>
                <a:lnTo>
                  <a:pt x="17860" y="178594"/>
                </a:lnTo>
                <a:lnTo>
                  <a:pt x="8930" y="205383"/>
                </a:lnTo>
                <a:lnTo>
                  <a:pt x="0" y="223242"/>
                </a:lnTo>
                <a:lnTo>
                  <a:pt x="8930" y="241102"/>
                </a:lnTo>
                <a:lnTo>
                  <a:pt x="8930" y="241102"/>
                </a:lnTo>
                <a:lnTo>
                  <a:pt x="17860" y="232172"/>
                </a:lnTo>
                <a:lnTo>
                  <a:pt x="1786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4" name="Freeform 12303"/>
          <p:cNvSpPr/>
          <p:nvPr/>
        </p:nvSpPr>
        <p:spPr bwMode="auto">
          <a:xfrm>
            <a:off x="8134945" y="3241476"/>
            <a:ext cx="178594" cy="35720"/>
          </a:xfrm>
          <a:custGeom>
            <a:avLst/>
            <a:gdLst/>
            <a:ahLst/>
            <a:cxnLst/>
            <a:rect l="0" t="0" r="0" b="0"/>
            <a:pathLst>
              <a:path w="178594" h="35720">
                <a:moveTo>
                  <a:pt x="0" y="35719"/>
                </a:moveTo>
                <a:lnTo>
                  <a:pt x="8930" y="35719"/>
                </a:lnTo>
                <a:lnTo>
                  <a:pt x="17860" y="35719"/>
                </a:lnTo>
                <a:lnTo>
                  <a:pt x="35719" y="35719"/>
                </a:lnTo>
                <a:lnTo>
                  <a:pt x="53578" y="35719"/>
                </a:lnTo>
                <a:lnTo>
                  <a:pt x="80367" y="26789"/>
                </a:lnTo>
                <a:lnTo>
                  <a:pt x="116085" y="17860"/>
                </a:lnTo>
                <a:lnTo>
                  <a:pt x="142875" y="8930"/>
                </a:lnTo>
                <a:lnTo>
                  <a:pt x="169664"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5" name="Freeform 12304"/>
          <p:cNvSpPr/>
          <p:nvPr/>
        </p:nvSpPr>
        <p:spPr bwMode="auto">
          <a:xfrm>
            <a:off x="8206382" y="3295054"/>
            <a:ext cx="133946" cy="35720"/>
          </a:xfrm>
          <a:custGeom>
            <a:avLst/>
            <a:gdLst/>
            <a:ahLst/>
            <a:cxnLst/>
            <a:rect l="0" t="0" r="0" b="0"/>
            <a:pathLst>
              <a:path w="133946" h="35720">
                <a:moveTo>
                  <a:pt x="0" y="35719"/>
                </a:moveTo>
                <a:lnTo>
                  <a:pt x="8930" y="35719"/>
                </a:lnTo>
                <a:lnTo>
                  <a:pt x="17859" y="35719"/>
                </a:lnTo>
                <a:lnTo>
                  <a:pt x="35719" y="35719"/>
                </a:lnTo>
                <a:lnTo>
                  <a:pt x="53578" y="35719"/>
                </a:lnTo>
                <a:lnTo>
                  <a:pt x="80367" y="26789"/>
                </a:lnTo>
                <a:lnTo>
                  <a:pt x="98227" y="26789"/>
                </a:lnTo>
                <a:lnTo>
                  <a:pt x="116086" y="26789"/>
                </a:lnTo>
                <a:lnTo>
                  <a:pt x="125016" y="893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6" name="Freeform 12305"/>
          <p:cNvSpPr/>
          <p:nvPr/>
        </p:nvSpPr>
        <p:spPr bwMode="auto">
          <a:xfrm>
            <a:off x="8438554" y="3161109"/>
            <a:ext cx="241102" cy="178595"/>
          </a:xfrm>
          <a:custGeom>
            <a:avLst/>
            <a:gdLst/>
            <a:ahLst/>
            <a:cxnLst/>
            <a:rect l="0" t="0" r="0" b="0"/>
            <a:pathLst>
              <a:path w="241102" h="178595">
                <a:moveTo>
                  <a:pt x="17859" y="8930"/>
                </a:moveTo>
                <a:lnTo>
                  <a:pt x="17859" y="8930"/>
                </a:lnTo>
                <a:lnTo>
                  <a:pt x="17859" y="8930"/>
                </a:lnTo>
                <a:lnTo>
                  <a:pt x="17859" y="17859"/>
                </a:lnTo>
                <a:lnTo>
                  <a:pt x="17859" y="17859"/>
                </a:lnTo>
                <a:lnTo>
                  <a:pt x="17859" y="26789"/>
                </a:lnTo>
                <a:lnTo>
                  <a:pt x="8930" y="26789"/>
                </a:lnTo>
                <a:lnTo>
                  <a:pt x="0" y="26789"/>
                </a:lnTo>
                <a:lnTo>
                  <a:pt x="0" y="26789"/>
                </a:lnTo>
                <a:lnTo>
                  <a:pt x="0" y="26789"/>
                </a:lnTo>
                <a:lnTo>
                  <a:pt x="8930" y="26789"/>
                </a:lnTo>
                <a:lnTo>
                  <a:pt x="17859" y="17859"/>
                </a:lnTo>
                <a:lnTo>
                  <a:pt x="26789" y="8930"/>
                </a:lnTo>
                <a:lnTo>
                  <a:pt x="44648" y="0"/>
                </a:lnTo>
                <a:lnTo>
                  <a:pt x="53578" y="0"/>
                </a:lnTo>
                <a:lnTo>
                  <a:pt x="62508" y="0"/>
                </a:lnTo>
                <a:lnTo>
                  <a:pt x="62508" y="8930"/>
                </a:lnTo>
                <a:lnTo>
                  <a:pt x="53578" y="26789"/>
                </a:lnTo>
                <a:lnTo>
                  <a:pt x="44648" y="62508"/>
                </a:lnTo>
                <a:lnTo>
                  <a:pt x="26789" y="98227"/>
                </a:lnTo>
                <a:lnTo>
                  <a:pt x="8930" y="125016"/>
                </a:lnTo>
                <a:lnTo>
                  <a:pt x="0" y="160734"/>
                </a:lnTo>
                <a:lnTo>
                  <a:pt x="8930" y="178594"/>
                </a:lnTo>
                <a:lnTo>
                  <a:pt x="17859" y="178594"/>
                </a:lnTo>
                <a:lnTo>
                  <a:pt x="44648" y="178594"/>
                </a:lnTo>
                <a:lnTo>
                  <a:pt x="80367" y="160734"/>
                </a:lnTo>
                <a:lnTo>
                  <a:pt x="116086" y="142875"/>
                </a:lnTo>
                <a:lnTo>
                  <a:pt x="169664" y="125016"/>
                </a:lnTo>
                <a:lnTo>
                  <a:pt x="205383" y="116086"/>
                </a:lnTo>
                <a:lnTo>
                  <a:pt x="232172" y="107156"/>
                </a:lnTo>
                <a:lnTo>
                  <a:pt x="241101" y="98227"/>
                </a:lnTo>
                <a:lnTo>
                  <a:pt x="232172" y="98227"/>
                </a:lnTo>
                <a:lnTo>
                  <a:pt x="23217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7" name="Freeform 12306"/>
          <p:cNvSpPr/>
          <p:nvPr/>
        </p:nvSpPr>
        <p:spPr bwMode="auto">
          <a:xfrm>
            <a:off x="7724180" y="321469"/>
            <a:ext cx="35719" cy="419696"/>
          </a:xfrm>
          <a:custGeom>
            <a:avLst/>
            <a:gdLst/>
            <a:ahLst/>
            <a:cxnLst/>
            <a:rect l="0" t="0" r="0" b="0"/>
            <a:pathLst>
              <a:path w="35719" h="419696">
                <a:moveTo>
                  <a:pt x="0" y="0"/>
                </a:moveTo>
                <a:lnTo>
                  <a:pt x="0" y="0"/>
                </a:lnTo>
                <a:lnTo>
                  <a:pt x="0" y="0"/>
                </a:lnTo>
                <a:lnTo>
                  <a:pt x="0" y="0"/>
                </a:lnTo>
                <a:lnTo>
                  <a:pt x="0" y="0"/>
                </a:lnTo>
                <a:lnTo>
                  <a:pt x="0" y="0"/>
                </a:lnTo>
                <a:lnTo>
                  <a:pt x="8929" y="8929"/>
                </a:lnTo>
                <a:lnTo>
                  <a:pt x="8929" y="17859"/>
                </a:lnTo>
                <a:lnTo>
                  <a:pt x="17859" y="35718"/>
                </a:lnTo>
                <a:lnTo>
                  <a:pt x="17859" y="62508"/>
                </a:lnTo>
                <a:lnTo>
                  <a:pt x="17859" y="107156"/>
                </a:lnTo>
                <a:lnTo>
                  <a:pt x="17859" y="169664"/>
                </a:lnTo>
                <a:lnTo>
                  <a:pt x="26789" y="232172"/>
                </a:lnTo>
                <a:lnTo>
                  <a:pt x="26789" y="303609"/>
                </a:lnTo>
                <a:lnTo>
                  <a:pt x="26789" y="366117"/>
                </a:lnTo>
                <a:lnTo>
                  <a:pt x="26789" y="401836"/>
                </a:lnTo>
                <a:lnTo>
                  <a:pt x="26789" y="419695"/>
                </a:lnTo>
                <a:lnTo>
                  <a:pt x="35718" y="410765"/>
                </a:lnTo>
                <a:lnTo>
                  <a:pt x="35718" y="4107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8" name="Freeform 12307"/>
          <p:cNvSpPr/>
          <p:nvPr/>
        </p:nvSpPr>
        <p:spPr bwMode="auto">
          <a:xfrm>
            <a:off x="8027789" y="312539"/>
            <a:ext cx="35720" cy="321470"/>
          </a:xfrm>
          <a:custGeom>
            <a:avLst/>
            <a:gdLst/>
            <a:ahLst/>
            <a:cxnLst/>
            <a:rect l="0" t="0" r="0" b="0"/>
            <a:pathLst>
              <a:path w="35720" h="321470">
                <a:moveTo>
                  <a:pt x="0" y="0"/>
                </a:moveTo>
                <a:lnTo>
                  <a:pt x="0" y="0"/>
                </a:lnTo>
                <a:lnTo>
                  <a:pt x="0" y="0"/>
                </a:lnTo>
                <a:lnTo>
                  <a:pt x="0" y="0"/>
                </a:lnTo>
                <a:lnTo>
                  <a:pt x="0" y="0"/>
                </a:lnTo>
                <a:lnTo>
                  <a:pt x="0" y="17859"/>
                </a:lnTo>
                <a:lnTo>
                  <a:pt x="0" y="35719"/>
                </a:lnTo>
                <a:lnTo>
                  <a:pt x="8930" y="80367"/>
                </a:lnTo>
                <a:lnTo>
                  <a:pt x="8930" y="125016"/>
                </a:lnTo>
                <a:lnTo>
                  <a:pt x="17859" y="178594"/>
                </a:lnTo>
                <a:lnTo>
                  <a:pt x="17859" y="232172"/>
                </a:lnTo>
                <a:lnTo>
                  <a:pt x="26789" y="276820"/>
                </a:lnTo>
                <a:lnTo>
                  <a:pt x="35719" y="303609"/>
                </a:lnTo>
                <a:lnTo>
                  <a:pt x="35719" y="321469"/>
                </a:lnTo>
                <a:lnTo>
                  <a:pt x="35719"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9" name="Freeform 12308"/>
          <p:cNvSpPr/>
          <p:nvPr/>
        </p:nvSpPr>
        <p:spPr bwMode="auto">
          <a:xfrm>
            <a:off x="7795617" y="71437"/>
            <a:ext cx="8931" cy="98228"/>
          </a:xfrm>
          <a:custGeom>
            <a:avLst/>
            <a:gdLst/>
            <a:ahLst/>
            <a:cxnLst/>
            <a:rect l="0" t="0" r="0" b="0"/>
            <a:pathLst>
              <a:path w="8931" h="98228">
                <a:moveTo>
                  <a:pt x="0" y="0"/>
                </a:moveTo>
                <a:lnTo>
                  <a:pt x="0" y="8930"/>
                </a:lnTo>
                <a:lnTo>
                  <a:pt x="0" y="8930"/>
                </a:lnTo>
                <a:lnTo>
                  <a:pt x="0" y="17860"/>
                </a:lnTo>
                <a:lnTo>
                  <a:pt x="0" y="26790"/>
                </a:lnTo>
                <a:lnTo>
                  <a:pt x="0" y="35719"/>
                </a:lnTo>
                <a:lnTo>
                  <a:pt x="0" y="44649"/>
                </a:lnTo>
                <a:lnTo>
                  <a:pt x="8930" y="62508"/>
                </a:lnTo>
                <a:lnTo>
                  <a:pt x="8930" y="71438"/>
                </a:lnTo>
                <a:lnTo>
                  <a:pt x="8930" y="89297"/>
                </a:lnTo>
                <a:lnTo>
                  <a:pt x="8930" y="89297"/>
                </a:lnTo>
                <a:lnTo>
                  <a:pt x="8930" y="98227"/>
                </a:lnTo>
                <a:lnTo>
                  <a:pt x="8930" y="8929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0" name="Freeform 12309"/>
          <p:cNvSpPr/>
          <p:nvPr/>
        </p:nvSpPr>
        <p:spPr bwMode="auto">
          <a:xfrm>
            <a:off x="7777758" y="26789"/>
            <a:ext cx="169665" cy="160735"/>
          </a:xfrm>
          <a:custGeom>
            <a:avLst/>
            <a:gdLst/>
            <a:ahLst/>
            <a:cxnLst/>
            <a:rect l="0" t="0" r="0" b="0"/>
            <a:pathLst>
              <a:path w="169665" h="160735">
                <a:moveTo>
                  <a:pt x="0" y="62508"/>
                </a:moveTo>
                <a:lnTo>
                  <a:pt x="0" y="62508"/>
                </a:lnTo>
                <a:lnTo>
                  <a:pt x="0" y="53578"/>
                </a:lnTo>
                <a:lnTo>
                  <a:pt x="8930" y="53578"/>
                </a:lnTo>
                <a:lnTo>
                  <a:pt x="17859" y="44648"/>
                </a:lnTo>
                <a:lnTo>
                  <a:pt x="35719" y="44648"/>
                </a:lnTo>
                <a:lnTo>
                  <a:pt x="53578" y="26789"/>
                </a:lnTo>
                <a:lnTo>
                  <a:pt x="71437" y="17859"/>
                </a:lnTo>
                <a:lnTo>
                  <a:pt x="89297" y="8930"/>
                </a:lnTo>
                <a:lnTo>
                  <a:pt x="107156" y="0"/>
                </a:lnTo>
                <a:lnTo>
                  <a:pt x="116086" y="0"/>
                </a:lnTo>
                <a:lnTo>
                  <a:pt x="125015" y="0"/>
                </a:lnTo>
                <a:lnTo>
                  <a:pt x="133945" y="0"/>
                </a:lnTo>
                <a:lnTo>
                  <a:pt x="125015" y="0"/>
                </a:lnTo>
                <a:lnTo>
                  <a:pt x="125015" y="8930"/>
                </a:lnTo>
                <a:lnTo>
                  <a:pt x="116086" y="17859"/>
                </a:lnTo>
                <a:lnTo>
                  <a:pt x="98226" y="26789"/>
                </a:lnTo>
                <a:lnTo>
                  <a:pt x="89297" y="35719"/>
                </a:lnTo>
                <a:lnTo>
                  <a:pt x="89297" y="44648"/>
                </a:lnTo>
                <a:lnTo>
                  <a:pt x="89297" y="53578"/>
                </a:lnTo>
                <a:lnTo>
                  <a:pt x="89297" y="53578"/>
                </a:lnTo>
                <a:lnTo>
                  <a:pt x="107156" y="53578"/>
                </a:lnTo>
                <a:lnTo>
                  <a:pt x="116086" y="53578"/>
                </a:lnTo>
                <a:lnTo>
                  <a:pt x="133945" y="53578"/>
                </a:lnTo>
                <a:lnTo>
                  <a:pt x="151805" y="53578"/>
                </a:lnTo>
                <a:lnTo>
                  <a:pt x="160734" y="62508"/>
                </a:lnTo>
                <a:lnTo>
                  <a:pt x="169664" y="71438"/>
                </a:lnTo>
                <a:lnTo>
                  <a:pt x="169664" y="80367"/>
                </a:lnTo>
                <a:lnTo>
                  <a:pt x="169664" y="98227"/>
                </a:lnTo>
                <a:lnTo>
                  <a:pt x="160734" y="107156"/>
                </a:lnTo>
                <a:lnTo>
                  <a:pt x="142875" y="125016"/>
                </a:lnTo>
                <a:lnTo>
                  <a:pt x="133945" y="142875"/>
                </a:lnTo>
                <a:lnTo>
                  <a:pt x="116086" y="151805"/>
                </a:lnTo>
                <a:lnTo>
                  <a:pt x="107156" y="160734"/>
                </a:lnTo>
                <a:lnTo>
                  <a:pt x="98226" y="160734"/>
                </a:lnTo>
                <a:lnTo>
                  <a:pt x="98226" y="160734"/>
                </a:lnTo>
                <a:lnTo>
                  <a:pt x="98226"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1" name="Freeform 12310"/>
          <p:cNvSpPr/>
          <p:nvPr/>
        </p:nvSpPr>
        <p:spPr bwMode="auto">
          <a:xfrm>
            <a:off x="8027789" y="62508"/>
            <a:ext cx="107157" cy="89298"/>
          </a:xfrm>
          <a:custGeom>
            <a:avLst/>
            <a:gdLst/>
            <a:ahLst/>
            <a:cxnLst/>
            <a:rect l="0" t="0" r="0" b="0"/>
            <a:pathLst>
              <a:path w="107157" h="89298">
                <a:moveTo>
                  <a:pt x="8930" y="17859"/>
                </a:moveTo>
                <a:lnTo>
                  <a:pt x="8930" y="17859"/>
                </a:lnTo>
                <a:lnTo>
                  <a:pt x="8930" y="17859"/>
                </a:lnTo>
                <a:lnTo>
                  <a:pt x="0" y="17859"/>
                </a:lnTo>
                <a:lnTo>
                  <a:pt x="0" y="26789"/>
                </a:lnTo>
                <a:lnTo>
                  <a:pt x="0" y="35719"/>
                </a:lnTo>
                <a:lnTo>
                  <a:pt x="0" y="44648"/>
                </a:lnTo>
                <a:lnTo>
                  <a:pt x="8930" y="62508"/>
                </a:lnTo>
                <a:lnTo>
                  <a:pt x="17859" y="71437"/>
                </a:lnTo>
                <a:lnTo>
                  <a:pt x="26789" y="80367"/>
                </a:lnTo>
                <a:lnTo>
                  <a:pt x="44649" y="89297"/>
                </a:lnTo>
                <a:lnTo>
                  <a:pt x="62508" y="89297"/>
                </a:lnTo>
                <a:lnTo>
                  <a:pt x="80367" y="89297"/>
                </a:lnTo>
                <a:lnTo>
                  <a:pt x="98227" y="80367"/>
                </a:lnTo>
                <a:lnTo>
                  <a:pt x="107156" y="71437"/>
                </a:lnTo>
                <a:lnTo>
                  <a:pt x="107156" y="53578"/>
                </a:lnTo>
                <a:lnTo>
                  <a:pt x="107156" y="35719"/>
                </a:lnTo>
                <a:lnTo>
                  <a:pt x="98227" y="26789"/>
                </a:lnTo>
                <a:lnTo>
                  <a:pt x="89297" y="17859"/>
                </a:lnTo>
                <a:lnTo>
                  <a:pt x="71438" y="8929"/>
                </a:lnTo>
                <a:lnTo>
                  <a:pt x="62508"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2" name="Freeform 12311"/>
          <p:cNvSpPr/>
          <p:nvPr/>
        </p:nvSpPr>
        <p:spPr bwMode="auto">
          <a:xfrm>
            <a:off x="1526977" y="2464594"/>
            <a:ext cx="1660922" cy="89298"/>
          </a:xfrm>
          <a:custGeom>
            <a:avLst/>
            <a:gdLst/>
            <a:ahLst/>
            <a:cxnLst/>
            <a:rect l="0" t="0" r="0" b="0"/>
            <a:pathLst>
              <a:path w="1660922" h="89298">
                <a:moveTo>
                  <a:pt x="0" y="0"/>
                </a:moveTo>
                <a:lnTo>
                  <a:pt x="0" y="0"/>
                </a:lnTo>
                <a:lnTo>
                  <a:pt x="0" y="8929"/>
                </a:lnTo>
                <a:lnTo>
                  <a:pt x="0" y="8929"/>
                </a:lnTo>
                <a:lnTo>
                  <a:pt x="8929" y="8929"/>
                </a:lnTo>
                <a:lnTo>
                  <a:pt x="8929" y="8929"/>
                </a:lnTo>
                <a:lnTo>
                  <a:pt x="17859" y="8929"/>
                </a:lnTo>
                <a:lnTo>
                  <a:pt x="26789" y="8929"/>
                </a:lnTo>
                <a:lnTo>
                  <a:pt x="26789" y="8929"/>
                </a:lnTo>
                <a:lnTo>
                  <a:pt x="35718" y="8929"/>
                </a:lnTo>
                <a:lnTo>
                  <a:pt x="44648" y="17859"/>
                </a:lnTo>
                <a:lnTo>
                  <a:pt x="53578" y="26789"/>
                </a:lnTo>
                <a:lnTo>
                  <a:pt x="71437" y="26789"/>
                </a:lnTo>
                <a:lnTo>
                  <a:pt x="89296" y="35719"/>
                </a:lnTo>
                <a:lnTo>
                  <a:pt x="116086" y="44648"/>
                </a:lnTo>
                <a:lnTo>
                  <a:pt x="160734" y="44648"/>
                </a:lnTo>
                <a:lnTo>
                  <a:pt x="205382" y="53578"/>
                </a:lnTo>
                <a:lnTo>
                  <a:pt x="250031" y="53578"/>
                </a:lnTo>
                <a:lnTo>
                  <a:pt x="312539" y="53578"/>
                </a:lnTo>
                <a:lnTo>
                  <a:pt x="375046" y="53578"/>
                </a:lnTo>
                <a:lnTo>
                  <a:pt x="446484" y="62508"/>
                </a:lnTo>
                <a:lnTo>
                  <a:pt x="517921" y="62508"/>
                </a:lnTo>
                <a:lnTo>
                  <a:pt x="589359" y="71437"/>
                </a:lnTo>
                <a:lnTo>
                  <a:pt x="678656" y="80367"/>
                </a:lnTo>
                <a:lnTo>
                  <a:pt x="767953" y="89297"/>
                </a:lnTo>
                <a:lnTo>
                  <a:pt x="866179" y="89297"/>
                </a:lnTo>
                <a:lnTo>
                  <a:pt x="973336" y="89297"/>
                </a:lnTo>
                <a:lnTo>
                  <a:pt x="1089421" y="89297"/>
                </a:lnTo>
                <a:lnTo>
                  <a:pt x="1196578" y="80367"/>
                </a:lnTo>
                <a:lnTo>
                  <a:pt x="1312664" y="71437"/>
                </a:lnTo>
                <a:lnTo>
                  <a:pt x="1419820" y="62508"/>
                </a:lnTo>
                <a:lnTo>
                  <a:pt x="1509117" y="53578"/>
                </a:lnTo>
                <a:lnTo>
                  <a:pt x="1589484" y="53578"/>
                </a:lnTo>
                <a:lnTo>
                  <a:pt x="1660921" y="53578"/>
                </a:lnTo>
                <a:lnTo>
                  <a:pt x="166092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3" name="Freeform 12312"/>
          <p:cNvSpPr/>
          <p:nvPr/>
        </p:nvSpPr>
        <p:spPr bwMode="auto">
          <a:xfrm>
            <a:off x="2411016" y="2143125"/>
            <a:ext cx="169665" cy="26790"/>
          </a:xfrm>
          <a:custGeom>
            <a:avLst/>
            <a:gdLst/>
            <a:ahLst/>
            <a:cxnLst/>
            <a:rect l="0" t="0" r="0" b="0"/>
            <a:pathLst>
              <a:path w="169665" h="26790">
                <a:moveTo>
                  <a:pt x="8929" y="0"/>
                </a:moveTo>
                <a:lnTo>
                  <a:pt x="8929" y="0"/>
                </a:lnTo>
                <a:lnTo>
                  <a:pt x="0" y="8929"/>
                </a:lnTo>
                <a:lnTo>
                  <a:pt x="0" y="8929"/>
                </a:lnTo>
                <a:lnTo>
                  <a:pt x="0" y="17859"/>
                </a:lnTo>
                <a:lnTo>
                  <a:pt x="0" y="26789"/>
                </a:lnTo>
                <a:lnTo>
                  <a:pt x="17859" y="26789"/>
                </a:lnTo>
                <a:lnTo>
                  <a:pt x="44648" y="26789"/>
                </a:lnTo>
                <a:lnTo>
                  <a:pt x="98226" y="26789"/>
                </a:lnTo>
                <a:lnTo>
                  <a:pt x="169664" y="26789"/>
                </a:lnTo>
                <a:lnTo>
                  <a:pt x="16966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4" name="Freeform 12313"/>
          <p:cNvSpPr/>
          <p:nvPr/>
        </p:nvSpPr>
        <p:spPr bwMode="auto">
          <a:xfrm>
            <a:off x="3839766" y="2375297"/>
            <a:ext cx="26790" cy="205384"/>
          </a:xfrm>
          <a:custGeom>
            <a:avLst/>
            <a:gdLst/>
            <a:ahLst/>
            <a:cxnLst/>
            <a:rect l="0" t="0" r="0" b="0"/>
            <a:pathLst>
              <a:path w="26790" h="205384">
                <a:moveTo>
                  <a:pt x="0" y="0"/>
                </a:moveTo>
                <a:lnTo>
                  <a:pt x="0" y="0"/>
                </a:lnTo>
                <a:lnTo>
                  <a:pt x="0" y="0"/>
                </a:lnTo>
                <a:lnTo>
                  <a:pt x="0" y="0"/>
                </a:lnTo>
                <a:lnTo>
                  <a:pt x="0" y="0"/>
                </a:lnTo>
                <a:lnTo>
                  <a:pt x="0" y="17859"/>
                </a:lnTo>
                <a:lnTo>
                  <a:pt x="0" y="35718"/>
                </a:lnTo>
                <a:lnTo>
                  <a:pt x="0" y="53578"/>
                </a:lnTo>
                <a:lnTo>
                  <a:pt x="0" y="89297"/>
                </a:lnTo>
                <a:lnTo>
                  <a:pt x="8929" y="125016"/>
                </a:lnTo>
                <a:lnTo>
                  <a:pt x="8929" y="151805"/>
                </a:lnTo>
                <a:lnTo>
                  <a:pt x="8929" y="178594"/>
                </a:lnTo>
                <a:lnTo>
                  <a:pt x="8929" y="196453"/>
                </a:lnTo>
                <a:lnTo>
                  <a:pt x="8929" y="205383"/>
                </a:lnTo>
                <a:lnTo>
                  <a:pt x="17859" y="205383"/>
                </a:lnTo>
                <a:lnTo>
                  <a:pt x="17859" y="196453"/>
                </a:lnTo>
                <a:lnTo>
                  <a:pt x="26789" y="169664"/>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5" name="Freeform 12314"/>
          <p:cNvSpPr/>
          <p:nvPr/>
        </p:nvSpPr>
        <p:spPr bwMode="auto">
          <a:xfrm>
            <a:off x="3866555" y="2357437"/>
            <a:ext cx="71438" cy="232173"/>
          </a:xfrm>
          <a:custGeom>
            <a:avLst/>
            <a:gdLst/>
            <a:ahLst/>
            <a:cxnLst/>
            <a:rect l="0" t="0" r="0" b="0"/>
            <a:pathLst>
              <a:path w="71438" h="232173">
                <a:moveTo>
                  <a:pt x="44648" y="0"/>
                </a:moveTo>
                <a:lnTo>
                  <a:pt x="35718" y="0"/>
                </a:lnTo>
                <a:lnTo>
                  <a:pt x="35718" y="8930"/>
                </a:lnTo>
                <a:lnTo>
                  <a:pt x="26789" y="26789"/>
                </a:lnTo>
                <a:lnTo>
                  <a:pt x="26789" y="53578"/>
                </a:lnTo>
                <a:lnTo>
                  <a:pt x="26789" y="89297"/>
                </a:lnTo>
                <a:lnTo>
                  <a:pt x="26789" y="125016"/>
                </a:lnTo>
                <a:lnTo>
                  <a:pt x="35718" y="160735"/>
                </a:lnTo>
                <a:lnTo>
                  <a:pt x="44648" y="187524"/>
                </a:lnTo>
                <a:lnTo>
                  <a:pt x="53578" y="214313"/>
                </a:lnTo>
                <a:lnTo>
                  <a:pt x="62508" y="223243"/>
                </a:lnTo>
                <a:lnTo>
                  <a:pt x="62508" y="232172"/>
                </a:lnTo>
                <a:lnTo>
                  <a:pt x="71437" y="232172"/>
                </a:lnTo>
                <a:lnTo>
                  <a:pt x="62508" y="223243"/>
                </a:lnTo>
                <a:lnTo>
                  <a:pt x="53578" y="214313"/>
                </a:lnTo>
                <a:lnTo>
                  <a:pt x="44648" y="196454"/>
                </a:lnTo>
                <a:lnTo>
                  <a:pt x="26789" y="187524"/>
                </a:lnTo>
                <a:lnTo>
                  <a:pt x="0" y="169665"/>
                </a:lnTo>
                <a:lnTo>
                  <a:pt x="0"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6" name="Freeform 12315"/>
          <p:cNvSpPr/>
          <p:nvPr/>
        </p:nvSpPr>
        <p:spPr bwMode="auto">
          <a:xfrm>
            <a:off x="3750469" y="2464594"/>
            <a:ext cx="258962" cy="62509"/>
          </a:xfrm>
          <a:custGeom>
            <a:avLst/>
            <a:gdLst/>
            <a:ahLst/>
            <a:cxnLst/>
            <a:rect l="0" t="0" r="0" b="0"/>
            <a:pathLst>
              <a:path w="258962" h="62509">
                <a:moveTo>
                  <a:pt x="0" y="53578"/>
                </a:moveTo>
                <a:lnTo>
                  <a:pt x="0" y="53578"/>
                </a:lnTo>
                <a:lnTo>
                  <a:pt x="0" y="62508"/>
                </a:lnTo>
                <a:lnTo>
                  <a:pt x="8929" y="62508"/>
                </a:lnTo>
                <a:lnTo>
                  <a:pt x="26789" y="62508"/>
                </a:lnTo>
                <a:lnTo>
                  <a:pt x="53578" y="53578"/>
                </a:lnTo>
                <a:lnTo>
                  <a:pt x="89297" y="44648"/>
                </a:lnTo>
                <a:lnTo>
                  <a:pt x="133945" y="26789"/>
                </a:lnTo>
                <a:lnTo>
                  <a:pt x="178594" y="17859"/>
                </a:lnTo>
                <a:lnTo>
                  <a:pt x="214312" y="8929"/>
                </a:lnTo>
                <a:lnTo>
                  <a:pt x="241101"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7" name="Freeform 12316"/>
          <p:cNvSpPr/>
          <p:nvPr/>
        </p:nvSpPr>
        <p:spPr bwMode="auto">
          <a:xfrm>
            <a:off x="3777258" y="2518172"/>
            <a:ext cx="223243" cy="71438"/>
          </a:xfrm>
          <a:custGeom>
            <a:avLst/>
            <a:gdLst/>
            <a:ahLst/>
            <a:cxnLst/>
            <a:rect l="0" t="0" r="0" b="0"/>
            <a:pathLst>
              <a:path w="223243" h="71438">
                <a:moveTo>
                  <a:pt x="0" y="62508"/>
                </a:moveTo>
                <a:lnTo>
                  <a:pt x="0" y="62508"/>
                </a:lnTo>
                <a:lnTo>
                  <a:pt x="0" y="62508"/>
                </a:lnTo>
                <a:lnTo>
                  <a:pt x="8930" y="71437"/>
                </a:lnTo>
                <a:lnTo>
                  <a:pt x="26789" y="62508"/>
                </a:lnTo>
                <a:lnTo>
                  <a:pt x="53578" y="62508"/>
                </a:lnTo>
                <a:lnTo>
                  <a:pt x="98226" y="44648"/>
                </a:lnTo>
                <a:lnTo>
                  <a:pt x="142875" y="26789"/>
                </a:lnTo>
                <a:lnTo>
                  <a:pt x="187523" y="1785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8" name="Freeform 12317"/>
          <p:cNvSpPr/>
          <p:nvPr/>
        </p:nvSpPr>
        <p:spPr bwMode="auto">
          <a:xfrm>
            <a:off x="4027289" y="2357437"/>
            <a:ext cx="116087" cy="223244"/>
          </a:xfrm>
          <a:custGeom>
            <a:avLst/>
            <a:gdLst/>
            <a:ahLst/>
            <a:cxnLst/>
            <a:rect l="0" t="0" r="0" b="0"/>
            <a:pathLst>
              <a:path w="116087" h="223244">
                <a:moveTo>
                  <a:pt x="71438" y="0"/>
                </a:moveTo>
                <a:lnTo>
                  <a:pt x="62508" y="0"/>
                </a:lnTo>
                <a:lnTo>
                  <a:pt x="53578" y="8930"/>
                </a:lnTo>
                <a:lnTo>
                  <a:pt x="35719" y="17860"/>
                </a:lnTo>
                <a:lnTo>
                  <a:pt x="26789" y="35719"/>
                </a:lnTo>
                <a:lnTo>
                  <a:pt x="8930" y="44649"/>
                </a:lnTo>
                <a:lnTo>
                  <a:pt x="0" y="53578"/>
                </a:lnTo>
                <a:lnTo>
                  <a:pt x="0" y="71438"/>
                </a:lnTo>
                <a:lnTo>
                  <a:pt x="8930" y="71438"/>
                </a:lnTo>
                <a:lnTo>
                  <a:pt x="26789" y="80367"/>
                </a:lnTo>
                <a:lnTo>
                  <a:pt x="53578" y="89297"/>
                </a:lnTo>
                <a:lnTo>
                  <a:pt x="80367" y="98227"/>
                </a:lnTo>
                <a:lnTo>
                  <a:pt x="98227" y="116086"/>
                </a:lnTo>
                <a:lnTo>
                  <a:pt x="116086" y="133946"/>
                </a:lnTo>
                <a:lnTo>
                  <a:pt x="116086" y="160735"/>
                </a:lnTo>
                <a:lnTo>
                  <a:pt x="116086" y="178594"/>
                </a:lnTo>
                <a:lnTo>
                  <a:pt x="107156" y="196454"/>
                </a:lnTo>
                <a:lnTo>
                  <a:pt x="80367" y="214313"/>
                </a:lnTo>
                <a:lnTo>
                  <a:pt x="62508" y="223243"/>
                </a:lnTo>
                <a:lnTo>
                  <a:pt x="35719" y="223243"/>
                </a:lnTo>
                <a:lnTo>
                  <a:pt x="17859" y="205383"/>
                </a:lnTo>
                <a:lnTo>
                  <a:pt x="17859" y="187524"/>
                </a:lnTo>
                <a:lnTo>
                  <a:pt x="1785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9" name="Freeform 12318"/>
          <p:cNvSpPr/>
          <p:nvPr/>
        </p:nvSpPr>
        <p:spPr bwMode="auto">
          <a:xfrm>
            <a:off x="4161234" y="2339578"/>
            <a:ext cx="241103" cy="294681"/>
          </a:xfrm>
          <a:custGeom>
            <a:avLst/>
            <a:gdLst/>
            <a:ahLst/>
            <a:cxnLst/>
            <a:rect l="0" t="0" r="0" b="0"/>
            <a:pathLst>
              <a:path w="241103" h="294681">
                <a:moveTo>
                  <a:pt x="0" y="178594"/>
                </a:moveTo>
                <a:lnTo>
                  <a:pt x="0" y="178594"/>
                </a:lnTo>
                <a:lnTo>
                  <a:pt x="0" y="178594"/>
                </a:lnTo>
                <a:lnTo>
                  <a:pt x="8930" y="178594"/>
                </a:lnTo>
                <a:lnTo>
                  <a:pt x="17860" y="178594"/>
                </a:lnTo>
                <a:lnTo>
                  <a:pt x="26789" y="178594"/>
                </a:lnTo>
                <a:lnTo>
                  <a:pt x="44649" y="178594"/>
                </a:lnTo>
                <a:lnTo>
                  <a:pt x="53579" y="178594"/>
                </a:lnTo>
                <a:lnTo>
                  <a:pt x="62508" y="169664"/>
                </a:lnTo>
                <a:lnTo>
                  <a:pt x="71438" y="169664"/>
                </a:lnTo>
                <a:lnTo>
                  <a:pt x="80368" y="160735"/>
                </a:lnTo>
                <a:lnTo>
                  <a:pt x="80368" y="151805"/>
                </a:lnTo>
                <a:lnTo>
                  <a:pt x="71438" y="151805"/>
                </a:lnTo>
                <a:lnTo>
                  <a:pt x="62508" y="142875"/>
                </a:lnTo>
                <a:lnTo>
                  <a:pt x="53579" y="142875"/>
                </a:lnTo>
                <a:lnTo>
                  <a:pt x="44649" y="142875"/>
                </a:lnTo>
                <a:lnTo>
                  <a:pt x="35719" y="160735"/>
                </a:lnTo>
                <a:lnTo>
                  <a:pt x="35719" y="169664"/>
                </a:lnTo>
                <a:lnTo>
                  <a:pt x="35719" y="187524"/>
                </a:lnTo>
                <a:lnTo>
                  <a:pt x="35719" y="205383"/>
                </a:lnTo>
                <a:lnTo>
                  <a:pt x="44649" y="223242"/>
                </a:lnTo>
                <a:lnTo>
                  <a:pt x="62508" y="232172"/>
                </a:lnTo>
                <a:lnTo>
                  <a:pt x="71438" y="232172"/>
                </a:lnTo>
                <a:lnTo>
                  <a:pt x="98227" y="232172"/>
                </a:lnTo>
                <a:lnTo>
                  <a:pt x="107157" y="223242"/>
                </a:lnTo>
                <a:lnTo>
                  <a:pt x="125016" y="214313"/>
                </a:lnTo>
                <a:lnTo>
                  <a:pt x="142875" y="196453"/>
                </a:lnTo>
                <a:lnTo>
                  <a:pt x="151805" y="169664"/>
                </a:lnTo>
                <a:lnTo>
                  <a:pt x="160735" y="142875"/>
                </a:lnTo>
                <a:lnTo>
                  <a:pt x="169664" y="116086"/>
                </a:lnTo>
                <a:lnTo>
                  <a:pt x="160735" y="80367"/>
                </a:lnTo>
                <a:lnTo>
                  <a:pt x="160735" y="44648"/>
                </a:lnTo>
                <a:lnTo>
                  <a:pt x="151805" y="17859"/>
                </a:lnTo>
                <a:lnTo>
                  <a:pt x="142875" y="0"/>
                </a:lnTo>
                <a:lnTo>
                  <a:pt x="142875" y="0"/>
                </a:lnTo>
                <a:lnTo>
                  <a:pt x="133946" y="8930"/>
                </a:lnTo>
                <a:lnTo>
                  <a:pt x="133946" y="35719"/>
                </a:lnTo>
                <a:lnTo>
                  <a:pt x="133946" y="80367"/>
                </a:lnTo>
                <a:lnTo>
                  <a:pt x="142875" y="125016"/>
                </a:lnTo>
                <a:lnTo>
                  <a:pt x="151805" y="178594"/>
                </a:lnTo>
                <a:lnTo>
                  <a:pt x="160735" y="214313"/>
                </a:lnTo>
                <a:lnTo>
                  <a:pt x="178594" y="250031"/>
                </a:lnTo>
                <a:lnTo>
                  <a:pt x="187524" y="276820"/>
                </a:lnTo>
                <a:lnTo>
                  <a:pt x="205383" y="294680"/>
                </a:lnTo>
                <a:lnTo>
                  <a:pt x="214313" y="294680"/>
                </a:lnTo>
                <a:lnTo>
                  <a:pt x="232172" y="285750"/>
                </a:lnTo>
                <a:lnTo>
                  <a:pt x="241102" y="267891"/>
                </a:lnTo>
                <a:lnTo>
                  <a:pt x="241102" y="241102"/>
                </a:lnTo>
                <a:lnTo>
                  <a:pt x="241102" y="214313"/>
                </a:lnTo>
                <a:lnTo>
                  <a:pt x="223243" y="178594"/>
                </a:lnTo>
                <a:lnTo>
                  <a:pt x="22324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0" name="Freeform 12319"/>
          <p:cNvSpPr/>
          <p:nvPr/>
        </p:nvSpPr>
        <p:spPr bwMode="auto">
          <a:xfrm>
            <a:off x="4196953" y="2384226"/>
            <a:ext cx="285751" cy="71439"/>
          </a:xfrm>
          <a:custGeom>
            <a:avLst/>
            <a:gdLst/>
            <a:ahLst/>
            <a:cxnLst/>
            <a:rect l="0" t="0" r="0" b="0"/>
            <a:pathLst>
              <a:path w="285751" h="71439">
                <a:moveTo>
                  <a:pt x="0" y="71438"/>
                </a:moveTo>
                <a:lnTo>
                  <a:pt x="0" y="71438"/>
                </a:lnTo>
                <a:lnTo>
                  <a:pt x="8930" y="62508"/>
                </a:lnTo>
                <a:lnTo>
                  <a:pt x="26789" y="44649"/>
                </a:lnTo>
                <a:lnTo>
                  <a:pt x="53578" y="26789"/>
                </a:lnTo>
                <a:lnTo>
                  <a:pt x="89297" y="17860"/>
                </a:lnTo>
                <a:lnTo>
                  <a:pt x="133945" y="8930"/>
                </a:lnTo>
                <a:lnTo>
                  <a:pt x="178594" y="0"/>
                </a:lnTo>
                <a:lnTo>
                  <a:pt x="214313" y="0"/>
                </a:lnTo>
                <a:lnTo>
                  <a:pt x="241102" y="8930"/>
                </a:lnTo>
                <a:lnTo>
                  <a:pt x="267891" y="17860"/>
                </a:lnTo>
                <a:lnTo>
                  <a:pt x="285750" y="35719"/>
                </a:lnTo>
                <a:lnTo>
                  <a:pt x="28575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1" name="Freeform 12320"/>
          <p:cNvSpPr/>
          <p:nvPr/>
        </p:nvSpPr>
        <p:spPr bwMode="auto">
          <a:xfrm>
            <a:off x="4455914" y="2446734"/>
            <a:ext cx="71439" cy="151806"/>
          </a:xfrm>
          <a:custGeom>
            <a:avLst/>
            <a:gdLst/>
            <a:ahLst/>
            <a:cxnLst/>
            <a:rect l="0" t="0" r="0" b="0"/>
            <a:pathLst>
              <a:path w="71439" h="151806">
                <a:moveTo>
                  <a:pt x="44649" y="0"/>
                </a:moveTo>
                <a:lnTo>
                  <a:pt x="44649" y="0"/>
                </a:lnTo>
                <a:lnTo>
                  <a:pt x="35719" y="0"/>
                </a:lnTo>
                <a:lnTo>
                  <a:pt x="26789" y="8930"/>
                </a:lnTo>
                <a:lnTo>
                  <a:pt x="17859" y="8930"/>
                </a:lnTo>
                <a:lnTo>
                  <a:pt x="8930" y="8930"/>
                </a:lnTo>
                <a:lnTo>
                  <a:pt x="8930" y="17860"/>
                </a:lnTo>
                <a:lnTo>
                  <a:pt x="8930" y="26789"/>
                </a:lnTo>
                <a:lnTo>
                  <a:pt x="17859" y="35719"/>
                </a:lnTo>
                <a:lnTo>
                  <a:pt x="26789" y="44649"/>
                </a:lnTo>
                <a:lnTo>
                  <a:pt x="35719" y="53579"/>
                </a:lnTo>
                <a:lnTo>
                  <a:pt x="44649" y="62508"/>
                </a:lnTo>
                <a:lnTo>
                  <a:pt x="53578" y="62508"/>
                </a:lnTo>
                <a:lnTo>
                  <a:pt x="62508" y="71438"/>
                </a:lnTo>
                <a:lnTo>
                  <a:pt x="71438" y="80368"/>
                </a:lnTo>
                <a:lnTo>
                  <a:pt x="71438" y="98227"/>
                </a:lnTo>
                <a:lnTo>
                  <a:pt x="71438" y="107157"/>
                </a:lnTo>
                <a:lnTo>
                  <a:pt x="62508" y="125016"/>
                </a:lnTo>
                <a:lnTo>
                  <a:pt x="53578" y="133946"/>
                </a:lnTo>
                <a:lnTo>
                  <a:pt x="35719" y="142875"/>
                </a:lnTo>
                <a:lnTo>
                  <a:pt x="26789" y="151805"/>
                </a:lnTo>
                <a:lnTo>
                  <a:pt x="8930" y="142875"/>
                </a:lnTo>
                <a:lnTo>
                  <a:pt x="0" y="14287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2" name="Freeform 12321"/>
          <p:cNvSpPr/>
          <p:nvPr/>
        </p:nvSpPr>
        <p:spPr bwMode="auto">
          <a:xfrm>
            <a:off x="4625578" y="2419945"/>
            <a:ext cx="107157" cy="8931"/>
          </a:xfrm>
          <a:custGeom>
            <a:avLst/>
            <a:gdLst/>
            <a:ahLst/>
            <a:cxnLst/>
            <a:rect l="0" t="0" r="0" b="0"/>
            <a:pathLst>
              <a:path w="107157" h="8931">
                <a:moveTo>
                  <a:pt x="0" y="8930"/>
                </a:moveTo>
                <a:lnTo>
                  <a:pt x="0" y="8930"/>
                </a:lnTo>
                <a:lnTo>
                  <a:pt x="0" y="8930"/>
                </a:lnTo>
                <a:lnTo>
                  <a:pt x="0" y="8930"/>
                </a:lnTo>
                <a:lnTo>
                  <a:pt x="0" y="8930"/>
                </a:lnTo>
                <a:lnTo>
                  <a:pt x="8930" y="8930"/>
                </a:lnTo>
                <a:lnTo>
                  <a:pt x="26789" y="0"/>
                </a:lnTo>
                <a:lnTo>
                  <a:pt x="44649" y="0"/>
                </a:lnTo>
                <a:lnTo>
                  <a:pt x="62508" y="0"/>
                </a:lnTo>
                <a:lnTo>
                  <a:pt x="80367" y="0"/>
                </a:lnTo>
                <a:lnTo>
                  <a:pt x="98227" y="8930"/>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3" name="Freeform 12322"/>
          <p:cNvSpPr/>
          <p:nvPr/>
        </p:nvSpPr>
        <p:spPr bwMode="auto">
          <a:xfrm>
            <a:off x="4634508" y="2482453"/>
            <a:ext cx="125016" cy="8931"/>
          </a:xfrm>
          <a:custGeom>
            <a:avLst/>
            <a:gdLst/>
            <a:ahLst/>
            <a:cxnLst/>
            <a:rect l="0" t="0" r="0" b="0"/>
            <a:pathLst>
              <a:path w="125016" h="8931">
                <a:moveTo>
                  <a:pt x="0" y="8930"/>
                </a:moveTo>
                <a:lnTo>
                  <a:pt x="0" y="8930"/>
                </a:lnTo>
                <a:lnTo>
                  <a:pt x="8930" y="8930"/>
                </a:lnTo>
                <a:lnTo>
                  <a:pt x="17859" y="0"/>
                </a:lnTo>
                <a:lnTo>
                  <a:pt x="44648" y="0"/>
                </a:lnTo>
                <a:lnTo>
                  <a:pt x="62508" y="0"/>
                </a:lnTo>
                <a:lnTo>
                  <a:pt x="89297" y="0"/>
                </a:lnTo>
                <a:lnTo>
                  <a:pt x="107156" y="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4" name="Freeform 12323"/>
          <p:cNvSpPr/>
          <p:nvPr/>
        </p:nvSpPr>
        <p:spPr bwMode="auto">
          <a:xfrm>
            <a:off x="4964906" y="2214562"/>
            <a:ext cx="8931" cy="151806"/>
          </a:xfrm>
          <a:custGeom>
            <a:avLst/>
            <a:gdLst/>
            <a:ahLst/>
            <a:cxnLst/>
            <a:rect l="0" t="0" r="0" b="0"/>
            <a:pathLst>
              <a:path w="8931" h="151806">
                <a:moveTo>
                  <a:pt x="8930" y="0"/>
                </a:moveTo>
                <a:lnTo>
                  <a:pt x="8930" y="0"/>
                </a:lnTo>
                <a:lnTo>
                  <a:pt x="8930" y="8930"/>
                </a:lnTo>
                <a:lnTo>
                  <a:pt x="8930" y="17860"/>
                </a:lnTo>
                <a:lnTo>
                  <a:pt x="0" y="35719"/>
                </a:lnTo>
                <a:lnTo>
                  <a:pt x="0" y="62508"/>
                </a:lnTo>
                <a:lnTo>
                  <a:pt x="0" y="89297"/>
                </a:lnTo>
                <a:lnTo>
                  <a:pt x="0" y="107157"/>
                </a:lnTo>
                <a:lnTo>
                  <a:pt x="0" y="125016"/>
                </a:lnTo>
                <a:lnTo>
                  <a:pt x="0" y="142875"/>
                </a:lnTo>
                <a:lnTo>
                  <a:pt x="8930" y="142875"/>
                </a:lnTo>
                <a:lnTo>
                  <a:pt x="8930" y="151805"/>
                </a:lnTo>
                <a:lnTo>
                  <a:pt x="893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5" name="Freeform 12324"/>
          <p:cNvSpPr/>
          <p:nvPr/>
        </p:nvSpPr>
        <p:spPr bwMode="auto">
          <a:xfrm>
            <a:off x="4822031" y="2187773"/>
            <a:ext cx="339329" cy="62509"/>
          </a:xfrm>
          <a:custGeom>
            <a:avLst/>
            <a:gdLst/>
            <a:ahLst/>
            <a:cxnLst/>
            <a:rect l="0" t="0" r="0" b="0"/>
            <a:pathLst>
              <a:path w="339329" h="62509">
                <a:moveTo>
                  <a:pt x="0" y="62508"/>
                </a:moveTo>
                <a:lnTo>
                  <a:pt x="0" y="62508"/>
                </a:lnTo>
                <a:lnTo>
                  <a:pt x="0" y="62508"/>
                </a:lnTo>
                <a:lnTo>
                  <a:pt x="8930" y="53578"/>
                </a:lnTo>
                <a:lnTo>
                  <a:pt x="26789" y="53578"/>
                </a:lnTo>
                <a:lnTo>
                  <a:pt x="62508" y="44649"/>
                </a:lnTo>
                <a:lnTo>
                  <a:pt x="116086" y="26789"/>
                </a:lnTo>
                <a:lnTo>
                  <a:pt x="169664" y="17860"/>
                </a:lnTo>
                <a:lnTo>
                  <a:pt x="232172" y="8930"/>
                </a:lnTo>
                <a:lnTo>
                  <a:pt x="276821" y="0"/>
                </a:lnTo>
                <a:lnTo>
                  <a:pt x="312539" y="0"/>
                </a:lnTo>
                <a:lnTo>
                  <a:pt x="339328" y="0"/>
                </a:lnTo>
                <a:lnTo>
                  <a:pt x="3393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6" name="Freeform 12325"/>
          <p:cNvSpPr/>
          <p:nvPr/>
        </p:nvSpPr>
        <p:spPr bwMode="auto">
          <a:xfrm>
            <a:off x="5072063" y="2268140"/>
            <a:ext cx="116086" cy="71439"/>
          </a:xfrm>
          <a:custGeom>
            <a:avLst/>
            <a:gdLst/>
            <a:ahLst/>
            <a:cxnLst/>
            <a:rect l="0" t="0" r="0" b="0"/>
            <a:pathLst>
              <a:path w="116086" h="71439">
                <a:moveTo>
                  <a:pt x="26789" y="8930"/>
                </a:moveTo>
                <a:lnTo>
                  <a:pt x="17859" y="8930"/>
                </a:lnTo>
                <a:lnTo>
                  <a:pt x="17859" y="17860"/>
                </a:lnTo>
                <a:lnTo>
                  <a:pt x="8929" y="26789"/>
                </a:lnTo>
                <a:lnTo>
                  <a:pt x="8929" y="35719"/>
                </a:lnTo>
                <a:lnTo>
                  <a:pt x="0" y="44649"/>
                </a:lnTo>
                <a:lnTo>
                  <a:pt x="0" y="53579"/>
                </a:lnTo>
                <a:lnTo>
                  <a:pt x="8929" y="62508"/>
                </a:lnTo>
                <a:lnTo>
                  <a:pt x="17859" y="71438"/>
                </a:lnTo>
                <a:lnTo>
                  <a:pt x="35718" y="71438"/>
                </a:lnTo>
                <a:lnTo>
                  <a:pt x="62507" y="71438"/>
                </a:lnTo>
                <a:lnTo>
                  <a:pt x="80367" y="62508"/>
                </a:lnTo>
                <a:lnTo>
                  <a:pt x="107156" y="53579"/>
                </a:lnTo>
                <a:lnTo>
                  <a:pt x="116085" y="35719"/>
                </a:lnTo>
                <a:lnTo>
                  <a:pt x="116085" y="26789"/>
                </a:lnTo>
                <a:lnTo>
                  <a:pt x="98226" y="17860"/>
                </a:lnTo>
                <a:lnTo>
                  <a:pt x="80367" y="8930"/>
                </a:lnTo>
                <a:lnTo>
                  <a:pt x="53578" y="8930"/>
                </a:lnTo>
                <a:lnTo>
                  <a:pt x="35718" y="8930"/>
                </a:lnTo>
                <a:lnTo>
                  <a:pt x="17859" y="893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7" name="Freeform 12326"/>
          <p:cNvSpPr/>
          <p:nvPr/>
        </p:nvSpPr>
        <p:spPr bwMode="auto">
          <a:xfrm>
            <a:off x="5259586" y="2169914"/>
            <a:ext cx="62509" cy="196454"/>
          </a:xfrm>
          <a:custGeom>
            <a:avLst/>
            <a:gdLst/>
            <a:ahLst/>
            <a:cxnLst/>
            <a:rect l="0" t="0" r="0" b="0"/>
            <a:pathLst>
              <a:path w="62509" h="196454">
                <a:moveTo>
                  <a:pt x="8930" y="0"/>
                </a:moveTo>
                <a:lnTo>
                  <a:pt x="8930" y="0"/>
                </a:lnTo>
                <a:lnTo>
                  <a:pt x="8930" y="0"/>
                </a:lnTo>
                <a:lnTo>
                  <a:pt x="8930" y="17859"/>
                </a:lnTo>
                <a:lnTo>
                  <a:pt x="8930" y="35719"/>
                </a:lnTo>
                <a:lnTo>
                  <a:pt x="8930" y="62508"/>
                </a:lnTo>
                <a:lnTo>
                  <a:pt x="0" y="89297"/>
                </a:lnTo>
                <a:lnTo>
                  <a:pt x="0" y="116086"/>
                </a:lnTo>
                <a:lnTo>
                  <a:pt x="0" y="142875"/>
                </a:lnTo>
                <a:lnTo>
                  <a:pt x="8930" y="169664"/>
                </a:lnTo>
                <a:lnTo>
                  <a:pt x="26789" y="187523"/>
                </a:lnTo>
                <a:lnTo>
                  <a:pt x="44648" y="196453"/>
                </a:lnTo>
                <a:lnTo>
                  <a:pt x="53578" y="196453"/>
                </a:lnTo>
                <a:lnTo>
                  <a:pt x="62508" y="187523"/>
                </a:lnTo>
                <a:lnTo>
                  <a:pt x="6250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8" name="Freeform 12327"/>
          <p:cNvSpPr/>
          <p:nvPr/>
        </p:nvSpPr>
        <p:spPr bwMode="auto">
          <a:xfrm>
            <a:off x="5161359" y="2259211"/>
            <a:ext cx="187525" cy="17860"/>
          </a:xfrm>
          <a:custGeom>
            <a:avLst/>
            <a:gdLst/>
            <a:ahLst/>
            <a:cxnLst/>
            <a:rect l="0" t="0" r="0" b="0"/>
            <a:pathLst>
              <a:path w="187525" h="17860">
                <a:moveTo>
                  <a:pt x="0" y="17859"/>
                </a:moveTo>
                <a:lnTo>
                  <a:pt x="8930" y="17859"/>
                </a:lnTo>
                <a:lnTo>
                  <a:pt x="26789" y="17859"/>
                </a:lnTo>
                <a:lnTo>
                  <a:pt x="44649" y="17859"/>
                </a:lnTo>
                <a:lnTo>
                  <a:pt x="80368" y="17859"/>
                </a:lnTo>
                <a:lnTo>
                  <a:pt x="116086" y="8929"/>
                </a:lnTo>
                <a:lnTo>
                  <a:pt x="151805" y="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9" name="Freeform 12328"/>
          <p:cNvSpPr/>
          <p:nvPr/>
        </p:nvSpPr>
        <p:spPr bwMode="auto">
          <a:xfrm>
            <a:off x="5339953" y="2160984"/>
            <a:ext cx="285751" cy="223243"/>
          </a:xfrm>
          <a:custGeom>
            <a:avLst/>
            <a:gdLst/>
            <a:ahLst/>
            <a:cxnLst/>
            <a:rect l="0" t="0" r="0" b="0"/>
            <a:pathLst>
              <a:path w="285751" h="223243">
                <a:moveTo>
                  <a:pt x="26789" y="116086"/>
                </a:moveTo>
                <a:lnTo>
                  <a:pt x="26789" y="125016"/>
                </a:lnTo>
                <a:lnTo>
                  <a:pt x="17860" y="125016"/>
                </a:lnTo>
                <a:lnTo>
                  <a:pt x="17860" y="142875"/>
                </a:lnTo>
                <a:lnTo>
                  <a:pt x="8930" y="160735"/>
                </a:lnTo>
                <a:lnTo>
                  <a:pt x="8930" y="178594"/>
                </a:lnTo>
                <a:lnTo>
                  <a:pt x="0" y="196453"/>
                </a:lnTo>
                <a:lnTo>
                  <a:pt x="0" y="214313"/>
                </a:lnTo>
                <a:lnTo>
                  <a:pt x="8930" y="223242"/>
                </a:lnTo>
                <a:lnTo>
                  <a:pt x="17860" y="223242"/>
                </a:lnTo>
                <a:lnTo>
                  <a:pt x="35719" y="223242"/>
                </a:lnTo>
                <a:lnTo>
                  <a:pt x="53578" y="214313"/>
                </a:lnTo>
                <a:lnTo>
                  <a:pt x="62508" y="196453"/>
                </a:lnTo>
                <a:lnTo>
                  <a:pt x="80367" y="169664"/>
                </a:lnTo>
                <a:lnTo>
                  <a:pt x="89297" y="151805"/>
                </a:lnTo>
                <a:lnTo>
                  <a:pt x="89297" y="133945"/>
                </a:lnTo>
                <a:lnTo>
                  <a:pt x="98227" y="116086"/>
                </a:lnTo>
                <a:lnTo>
                  <a:pt x="98227" y="116086"/>
                </a:lnTo>
                <a:lnTo>
                  <a:pt x="89297" y="116086"/>
                </a:lnTo>
                <a:lnTo>
                  <a:pt x="80367" y="133945"/>
                </a:lnTo>
                <a:lnTo>
                  <a:pt x="80367" y="142875"/>
                </a:lnTo>
                <a:lnTo>
                  <a:pt x="80367" y="169664"/>
                </a:lnTo>
                <a:lnTo>
                  <a:pt x="89297" y="187524"/>
                </a:lnTo>
                <a:lnTo>
                  <a:pt x="89297" y="196453"/>
                </a:lnTo>
                <a:lnTo>
                  <a:pt x="107156" y="205383"/>
                </a:lnTo>
                <a:lnTo>
                  <a:pt x="116086" y="205383"/>
                </a:lnTo>
                <a:lnTo>
                  <a:pt x="133945" y="205383"/>
                </a:lnTo>
                <a:lnTo>
                  <a:pt x="151805" y="196453"/>
                </a:lnTo>
                <a:lnTo>
                  <a:pt x="169664" y="169664"/>
                </a:lnTo>
                <a:lnTo>
                  <a:pt x="178594" y="151805"/>
                </a:lnTo>
                <a:lnTo>
                  <a:pt x="187524" y="116086"/>
                </a:lnTo>
                <a:lnTo>
                  <a:pt x="187524" y="80367"/>
                </a:lnTo>
                <a:lnTo>
                  <a:pt x="178594" y="44649"/>
                </a:lnTo>
                <a:lnTo>
                  <a:pt x="178594" y="17860"/>
                </a:lnTo>
                <a:lnTo>
                  <a:pt x="169664" y="0"/>
                </a:lnTo>
                <a:lnTo>
                  <a:pt x="160735" y="0"/>
                </a:lnTo>
                <a:lnTo>
                  <a:pt x="151805" y="8930"/>
                </a:lnTo>
                <a:lnTo>
                  <a:pt x="142875" y="26789"/>
                </a:lnTo>
                <a:lnTo>
                  <a:pt x="133945" y="62508"/>
                </a:lnTo>
                <a:lnTo>
                  <a:pt x="133945" y="98227"/>
                </a:lnTo>
                <a:lnTo>
                  <a:pt x="151805" y="133945"/>
                </a:lnTo>
                <a:lnTo>
                  <a:pt x="160735" y="160735"/>
                </a:lnTo>
                <a:lnTo>
                  <a:pt x="187524" y="187524"/>
                </a:lnTo>
                <a:lnTo>
                  <a:pt x="205383" y="196453"/>
                </a:lnTo>
                <a:lnTo>
                  <a:pt x="232172" y="196453"/>
                </a:lnTo>
                <a:lnTo>
                  <a:pt x="250031" y="187524"/>
                </a:lnTo>
                <a:lnTo>
                  <a:pt x="267891" y="160735"/>
                </a:lnTo>
                <a:lnTo>
                  <a:pt x="285750" y="133945"/>
                </a:lnTo>
                <a:lnTo>
                  <a:pt x="28575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0" name="Freeform 12329"/>
          <p:cNvSpPr/>
          <p:nvPr/>
        </p:nvSpPr>
        <p:spPr bwMode="auto">
          <a:xfrm>
            <a:off x="5670352" y="2152054"/>
            <a:ext cx="160735" cy="169666"/>
          </a:xfrm>
          <a:custGeom>
            <a:avLst/>
            <a:gdLst/>
            <a:ahLst/>
            <a:cxnLst/>
            <a:rect l="0" t="0" r="0" b="0"/>
            <a:pathLst>
              <a:path w="160735" h="169666">
                <a:moveTo>
                  <a:pt x="17859" y="0"/>
                </a:moveTo>
                <a:lnTo>
                  <a:pt x="17859" y="0"/>
                </a:lnTo>
                <a:lnTo>
                  <a:pt x="17859" y="8930"/>
                </a:lnTo>
                <a:lnTo>
                  <a:pt x="17859" y="17860"/>
                </a:lnTo>
                <a:lnTo>
                  <a:pt x="17859" y="44649"/>
                </a:lnTo>
                <a:lnTo>
                  <a:pt x="8929" y="71438"/>
                </a:lnTo>
                <a:lnTo>
                  <a:pt x="8929" y="98227"/>
                </a:lnTo>
                <a:lnTo>
                  <a:pt x="0" y="116086"/>
                </a:lnTo>
                <a:lnTo>
                  <a:pt x="8929" y="133946"/>
                </a:lnTo>
                <a:lnTo>
                  <a:pt x="8929" y="151805"/>
                </a:lnTo>
                <a:lnTo>
                  <a:pt x="26789" y="160735"/>
                </a:lnTo>
                <a:lnTo>
                  <a:pt x="53578" y="169665"/>
                </a:lnTo>
                <a:lnTo>
                  <a:pt x="80367" y="169665"/>
                </a:lnTo>
                <a:lnTo>
                  <a:pt x="107156" y="169665"/>
                </a:lnTo>
                <a:lnTo>
                  <a:pt x="133945" y="169665"/>
                </a:lnTo>
                <a:lnTo>
                  <a:pt x="160734" y="160735"/>
                </a:lnTo>
                <a:lnTo>
                  <a:pt x="160734"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1" name="Freeform 12330"/>
          <p:cNvSpPr/>
          <p:nvPr/>
        </p:nvSpPr>
        <p:spPr bwMode="auto">
          <a:xfrm>
            <a:off x="5831086" y="2250281"/>
            <a:ext cx="53579" cy="71439"/>
          </a:xfrm>
          <a:custGeom>
            <a:avLst/>
            <a:gdLst/>
            <a:ahLst/>
            <a:cxnLst/>
            <a:rect l="0" t="0" r="0" b="0"/>
            <a:pathLst>
              <a:path w="53579" h="71439">
                <a:moveTo>
                  <a:pt x="0" y="0"/>
                </a:moveTo>
                <a:lnTo>
                  <a:pt x="0" y="8930"/>
                </a:lnTo>
                <a:lnTo>
                  <a:pt x="0" y="17859"/>
                </a:lnTo>
                <a:lnTo>
                  <a:pt x="8930" y="26789"/>
                </a:lnTo>
                <a:lnTo>
                  <a:pt x="8930" y="35719"/>
                </a:lnTo>
                <a:lnTo>
                  <a:pt x="8930" y="53578"/>
                </a:lnTo>
                <a:lnTo>
                  <a:pt x="17859" y="62508"/>
                </a:lnTo>
                <a:lnTo>
                  <a:pt x="26789" y="71438"/>
                </a:lnTo>
                <a:lnTo>
                  <a:pt x="35719" y="71438"/>
                </a:lnTo>
                <a:lnTo>
                  <a:pt x="44648" y="71438"/>
                </a:lnTo>
                <a:lnTo>
                  <a:pt x="53578" y="62508"/>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2" name="Freeform 12331"/>
          <p:cNvSpPr/>
          <p:nvPr/>
        </p:nvSpPr>
        <p:spPr bwMode="auto">
          <a:xfrm>
            <a:off x="5804297" y="2125265"/>
            <a:ext cx="62509" cy="44650"/>
          </a:xfrm>
          <a:custGeom>
            <a:avLst/>
            <a:gdLst/>
            <a:ahLst/>
            <a:cxnLst/>
            <a:rect l="0" t="0" r="0" b="0"/>
            <a:pathLst>
              <a:path w="62509" h="44650">
                <a:moveTo>
                  <a:pt x="17859" y="0"/>
                </a:moveTo>
                <a:lnTo>
                  <a:pt x="8930" y="0"/>
                </a:lnTo>
                <a:lnTo>
                  <a:pt x="8930" y="0"/>
                </a:lnTo>
                <a:lnTo>
                  <a:pt x="0" y="0"/>
                </a:lnTo>
                <a:lnTo>
                  <a:pt x="0" y="0"/>
                </a:lnTo>
                <a:lnTo>
                  <a:pt x="8930" y="8930"/>
                </a:lnTo>
                <a:lnTo>
                  <a:pt x="8930" y="8930"/>
                </a:lnTo>
                <a:lnTo>
                  <a:pt x="26789" y="17860"/>
                </a:lnTo>
                <a:lnTo>
                  <a:pt x="44648" y="35719"/>
                </a:lnTo>
                <a:lnTo>
                  <a:pt x="62508" y="44649"/>
                </a:lnTo>
                <a:lnTo>
                  <a:pt x="62508"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3" name="Freeform 12332"/>
          <p:cNvSpPr/>
          <p:nvPr/>
        </p:nvSpPr>
        <p:spPr bwMode="auto">
          <a:xfrm>
            <a:off x="5929313" y="2214562"/>
            <a:ext cx="116086" cy="98228"/>
          </a:xfrm>
          <a:custGeom>
            <a:avLst/>
            <a:gdLst/>
            <a:ahLst/>
            <a:cxnLst/>
            <a:rect l="0" t="0" r="0" b="0"/>
            <a:pathLst>
              <a:path w="116086" h="98228">
                <a:moveTo>
                  <a:pt x="0" y="0"/>
                </a:moveTo>
                <a:lnTo>
                  <a:pt x="0" y="0"/>
                </a:lnTo>
                <a:lnTo>
                  <a:pt x="0" y="8930"/>
                </a:lnTo>
                <a:lnTo>
                  <a:pt x="0" y="17860"/>
                </a:lnTo>
                <a:lnTo>
                  <a:pt x="0" y="26789"/>
                </a:lnTo>
                <a:lnTo>
                  <a:pt x="8929" y="35719"/>
                </a:lnTo>
                <a:lnTo>
                  <a:pt x="17859" y="53578"/>
                </a:lnTo>
                <a:lnTo>
                  <a:pt x="17859" y="62508"/>
                </a:lnTo>
                <a:lnTo>
                  <a:pt x="17859" y="71438"/>
                </a:lnTo>
                <a:lnTo>
                  <a:pt x="26789" y="80367"/>
                </a:lnTo>
                <a:lnTo>
                  <a:pt x="26789" y="89297"/>
                </a:lnTo>
                <a:lnTo>
                  <a:pt x="26789" y="89297"/>
                </a:lnTo>
                <a:lnTo>
                  <a:pt x="26789" y="89297"/>
                </a:lnTo>
                <a:lnTo>
                  <a:pt x="35718" y="80367"/>
                </a:lnTo>
                <a:lnTo>
                  <a:pt x="44648" y="71438"/>
                </a:lnTo>
                <a:lnTo>
                  <a:pt x="53578" y="53578"/>
                </a:lnTo>
                <a:lnTo>
                  <a:pt x="62507" y="44649"/>
                </a:lnTo>
                <a:lnTo>
                  <a:pt x="80367" y="35719"/>
                </a:lnTo>
                <a:lnTo>
                  <a:pt x="89296" y="35719"/>
                </a:lnTo>
                <a:lnTo>
                  <a:pt x="98226" y="35719"/>
                </a:lnTo>
                <a:lnTo>
                  <a:pt x="107156" y="44649"/>
                </a:lnTo>
                <a:lnTo>
                  <a:pt x="107156" y="53578"/>
                </a:lnTo>
                <a:lnTo>
                  <a:pt x="107156" y="62508"/>
                </a:lnTo>
                <a:lnTo>
                  <a:pt x="107156" y="80367"/>
                </a:lnTo>
                <a:lnTo>
                  <a:pt x="107156" y="89297"/>
                </a:lnTo>
                <a:lnTo>
                  <a:pt x="107156" y="89297"/>
                </a:lnTo>
                <a:lnTo>
                  <a:pt x="107156" y="98227"/>
                </a:lnTo>
                <a:lnTo>
                  <a:pt x="116085" y="89297"/>
                </a:lnTo>
                <a:lnTo>
                  <a:pt x="11608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4" name="Freeform 12333"/>
          <p:cNvSpPr/>
          <p:nvPr/>
        </p:nvSpPr>
        <p:spPr bwMode="auto">
          <a:xfrm>
            <a:off x="6081117" y="2205633"/>
            <a:ext cx="133947" cy="107157"/>
          </a:xfrm>
          <a:custGeom>
            <a:avLst/>
            <a:gdLst/>
            <a:ahLst/>
            <a:cxnLst/>
            <a:rect l="0" t="0" r="0" b="0"/>
            <a:pathLst>
              <a:path w="133947" h="107157">
                <a:moveTo>
                  <a:pt x="0" y="53578"/>
                </a:moveTo>
                <a:lnTo>
                  <a:pt x="0" y="53578"/>
                </a:lnTo>
                <a:lnTo>
                  <a:pt x="8930" y="44648"/>
                </a:lnTo>
                <a:lnTo>
                  <a:pt x="17860" y="44648"/>
                </a:lnTo>
                <a:lnTo>
                  <a:pt x="35719" y="44648"/>
                </a:lnTo>
                <a:lnTo>
                  <a:pt x="62508" y="35718"/>
                </a:lnTo>
                <a:lnTo>
                  <a:pt x="80367" y="26789"/>
                </a:lnTo>
                <a:lnTo>
                  <a:pt x="98227" y="26789"/>
                </a:lnTo>
                <a:lnTo>
                  <a:pt x="116086" y="17859"/>
                </a:lnTo>
                <a:lnTo>
                  <a:pt x="125016" y="8929"/>
                </a:lnTo>
                <a:lnTo>
                  <a:pt x="125016" y="0"/>
                </a:lnTo>
                <a:lnTo>
                  <a:pt x="125016" y="0"/>
                </a:lnTo>
                <a:lnTo>
                  <a:pt x="107156" y="0"/>
                </a:lnTo>
                <a:lnTo>
                  <a:pt x="98227" y="0"/>
                </a:lnTo>
                <a:lnTo>
                  <a:pt x="71438" y="8929"/>
                </a:lnTo>
                <a:lnTo>
                  <a:pt x="53578" y="17859"/>
                </a:lnTo>
                <a:lnTo>
                  <a:pt x="35719" y="35718"/>
                </a:lnTo>
                <a:lnTo>
                  <a:pt x="35719" y="53578"/>
                </a:lnTo>
                <a:lnTo>
                  <a:pt x="26789" y="71437"/>
                </a:lnTo>
                <a:lnTo>
                  <a:pt x="35719" y="89296"/>
                </a:lnTo>
                <a:lnTo>
                  <a:pt x="44649" y="98226"/>
                </a:lnTo>
                <a:lnTo>
                  <a:pt x="62508" y="98226"/>
                </a:lnTo>
                <a:lnTo>
                  <a:pt x="80367" y="107156"/>
                </a:lnTo>
                <a:lnTo>
                  <a:pt x="98227" y="107156"/>
                </a:lnTo>
                <a:lnTo>
                  <a:pt x="116086" y="98226"/>
                </a:lnTo>
                <a:lnTo>
                  <a:pt x="133946" y="89296"/>
                </a:lnTo>
                <a:lnTo>
                  <a:pt x="133946"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5" name="Freeform 12334"/>
          <p:cNvSpPr/>
          <p:nvPr/>
        </p:nvSpPr>
        <p:spPr bwMode="auto">
          <a:xfrm>
            <a:off x="6241852" y="2205633"/>
            <a:ext cx="125016" cy="107157"/>
          </a:xfrm>
          <a:custGeom>
            <a:avLst/>
            <a:gdLst/>
            <a:ahLst/>
            <a:cxnLst/>
            <a:rect l="0" t="0" r="0" b="0"/>
            <a:pathLst>
              <a:path w="125016" h="107157">
                <a:moveTo>
                  <a:pt x="80367" y="0"/>
                </a:moveTo>
                <a:lnTo>
                  <a:pt x="80367" y="0"/>
                </a:lnTo>
                <a:lnTo>
                  <a:pt x="71437" y="0"/>
                </a:lnTo>
                <a:lnTo>
                  <a:pt x="62507" y="8929"/>
                </a:lnTo>
                <a:lnTo>
                  <a:pt x="62507" y="17859"/>
                </a:lnTo>
                <a:lnTo>
                  <a:pt x="71437" y="26789"/>
                </a:lnTo>
                <a:lnTo>
                  <a:pt x="80367" y="35718"/>
                </a:lnTo>
                <a:lnTo>
                  <a:pt x="98226" y="44648"/>
                </a:lnTo>
                <a:lnTo>
                  <a:pt x="116086" y="44648"/>
                </a:lnTo>
                <a:lnTo>
                  <a:pt x="125015" y="62507"/>
                </a:lnTo>
                <a:lnTo>
                  <a:pt x="125015" y="62507"/>
                </a:lnTo>
                <a:lnTo>
                  <a:pt x="125015" y="71437"/>
                </a:lnTo>
                <a:lnTo>
                  <a:pt x="107156" y="80367"/>
                </a:lnTo>
                <a:lnTo>
                  <a:pt x="89296" y="89296"/>
                </a:lnTo>
                <a:lnTo>
                  <a:pt x="62507" y="98226"/>
                </a:lnTo>
                <a:lnTo>
                  <a:pt x="35718" y="98226"/>
                </a:lnTo>
                <a:lnTo>
                  <a:pt x="8929" y="107156"/>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6" name="Freeform 12335"/>
          <p:cNvSpPr/>
          <p:nvPr/>
        </p:nvSpPr>
        <p:spPr bwMode="auto">
          <a:xfrm>
            <a:off x="5063133" y="2411015"/>
            <a:ext cx="1134071" cy="107158"/>
          </a:xfrm>
          <a:custGeom>
            <a:avLst/>
            <a:gdLst/>
            <a:ahLst/>
            <a:cxnLst/>
            <a:rect l="0" t="0" r="0" b="0"/>
            <a:pathLst>
              <a:path w="1134071" h="107158">
                <a:moveTo>
                  <a:pt x="17859" y="98227"/>
                </a:moveTo>
                <a:lnTo>
                  <a:pt x="17859" y="98227"/>
                </a:lnTo>
                <a:lnTo>
                  <a:pt x="8930" y="98227"/>
                </a:lnTo>
                <a:lnTo>
                  <a:pt x="0" y="98227"/>
                </a:lnTo>
                <a:lnTo>
                  <a:pt x="8930" y="107157"/>
                </a:lnTo>
                <a:lnTo>
                  <a:pt x="17859" y="107157"/>
                </a:lnTo>
                <a:lnTo>
                  <a:pt x="44648" y="98227"/>
                </a:lnTo>
                <a:lnTo>
                  <a:pt x="98226" y="98227"/>
                </a:lnTo>
                <a:lnTo>
                  <a:pt x="169664" y="89298"/>
                </a:lnTo>
                <a:lnTo>
                  <a:pt x="250031" y="80368"/>
                </a:lnTo>
                <a:lnTo>
                  <a:pt x="348258" y="71438"/>
                </a:lnTo>
                <a:lnTo>
                  <a:pt x="464344" y="62508"/>
                </a:lnTo>
                <a:lnTo>
                  <a:pt x="580430" y="53579"/>
                </a:lnTo>
                <a:lnTo>
                  <a:pt x="696515" y="44649"/>
                </a:lnTo>
                <a:lnTo>
                  <a:pt x="803672" y="35719"/>
                </a:lnTo>
                <a:lnTo>
                  <a:pt x="892969" y="26789"/>
                </a:lnTo>
                <a:lnTo>
                  <a:pt x="964406" y="17860"/>
                </a:lnTo>
                <a:lnTo>
                  <a:pt x="1017984" y="8930"/>
                </a:lnTo>
                <a:lnTo>
                  <a:pt x="1062633" y="8930"/>
                </a:lnTo>
                <a:lnTo>
                  <a:pt x="1089422" y="0"/>
                </a:lnTo>
                <a:lnTo>
                  <a:pt x="1116211" y="0"/>
                </a:lnTo>
                <a:lnTo>
                  <a:pt x="1134070" y="8930"/>
                </a:lnTo>
                <a:lnTo>
                  <a:pt x="113407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7" name="Freeform 12336"/>
          <p:cNvSpPr/>
          <p:nvPr/>
        </p:nvSpPr>
        <p:spPr bwMode="auto">
          <a:xfrm>
            <a:off x="5116711" y="2571750"/>
            <a:ext cx="232173" cy="205384"/>
          </a:xfrm>
          <a:custGeom>
            <a:avLst/>
            <a:gdLst/>
            <a:ahLst/>
            <a:cxnLst/>
            <a:rect l="0" t="0" r="0" b="0"/>
            <a:pathLst>
              <a:path w="232173" h="205384">
                <a:moveTo>
                  <a:pt x="107156" y="0"/>
                </a:moveTo>
                <a:lnTo>
                  <a:pt x="98227" y="0"/>
                </a:lnTo>
                <a:lnTo>
                  <a:pt x="98227" y="0"/>
                </a:lnTo>
                <a:lnTo>
                  <a:pt x="89297" y="8930"/>
                </a:lnTo>
                <a:lnTo>
                  <a:pt x="89297" y="26789"/>
                </a:lnTo>
                <a:lnTo>
                  <a:pt x="80367" y="44648"/>
                </a:lnTo>
                <a:lnTo>
                  <a:pt x="71437" y="62508"/>
                </a:lnTo>
                <a:lnTo>
                  <a:pt x="71437" y="89297"/>
                </a:lnTo>
                <a:lnTo>
                  <a:pt x="62508" y="125016"/>
                </a:lnTo>
                <a:lnTo>
                  <a:pt x="53578" y="142875"/>
                </a:lnTo>
                <a:lnTo>
                  <a:pt x="44648" y="169664"/>
                </a:lnTo>
                <a:lnTo>
                  <a:pt x="44648" y="178594"/>
                </a:lnTo>
                <a:lnTo>
                  <a:pt x="35719" y="187523"/>
                </a:lnTo>
                <a:lnTo>
                  <a:pt x="35719" y="187523"/>
                </a:lnTo>
                <a:lnTo>
                  <a:pt x="35719" y="178594"/>
                </a:lnTo>
                <a:lnTo>
                  <a:pt x="35719" y="160734"/>
                </a:lnTo>
                <a:lnTo>
                  <a:pt x="44648" y="133945"/>
                </a:lnTo>
                <a:lnTo>
                  <a:pt x="53578" y="98227"/>
                </a:lnTo>
                <a:lnTo>
                  <a:pt x="62508" y="62508"/>
                </a:lnTo>
                <a:lnTo>
                  <a:pt x="71437" y="35719"/>
                </a:lnTo>
                <a:lnTo>
                  <a:pt x="89297" y="8930"/>
                </a:lnTo>
                <a:lnTo>
                  <a:pt x="98227" y="0"/>
                </a:lnTo>
                <a:lnTo>
                  <a:pt x="107156" y="0"/>
                </a:lnTo>
                <a:lnTo>
                  <a:pt x="116086" y="17859"/>
                </a:lnTo>
                <a:lnTo>
                  <a:pt x="125016" y="35719"/>
                </a:lnTo>
                <a:lnTo>
                  <a:pt x="142875" y="71438"/>
                </a:lnTo>
                <a:lnTo>
                  <a:pt x="151805" y="107156"/>
                </a:lnTo>
                <a:lnTo>
                  <a:pt x="160734" y="133945"/>
                </a:lnTo>
                <a:lnTo>
                  <a:pt x="178594" y="160734"/>
                </a:lnTo>
                <a:lnTo>
                  <a:pt x="187523" y="187523"/>
                </a:lnTo>
                <a:lnTo>
                  <a:pt x="187523" y="205383"/>
                </a:lnTo>
                <a:lnTo>
                  <a:pt x="187523" y="205383"/>
                </a:lnTo>
                <a:lnTo>
                  <a:pt x="187523" y="205383"/>
                </a:lnTo>
                <a:lnTo>
                  <a:pt x="169664" y="196453"/>
                </a:lnTo>
                <a:lnTo>
                  <a:pt x="151805" y="178594"/>
                </a:lnTo>
                <a:lnTo>
                  <a:pt x="133945" y="160734"/>
                </a:lnTo>
                <a:lnTo>
                  <a:pt x="107156" y="133945"/>
                </a:lnTo>
                <a:lnTo>
                  <a:pt x="80367" y="107156"/>
                </a:lnTo>
                <a:lnTo>
                  <a:pt x="53578" y="98227"/>
                </a:lnTo>
                <a:lnTo>
                  <a:pt x="26789" y="89297"/>
                </a:lnTo>
                <a:lnTo>
                  <a:pt x="8930" y="89297"/>
                </a:lnTo>
                <a:lnTo>
                  <a:pt x="0" y="98227"/>
                </a:lnTo>
                <a:lnTo>
                  <a:pt x="8930" y="107156"/>
                </a:lnTo>
                <a:lnTo>
                  <a:pt x="26789" y="107156"/>
                </a:lnTo>
                <a:lnTo>
                  <a:pt x="53578" y="116086"/>
                </a:lnTo>
                <a:lnTo>
                  <a:pt x="98227" y="116086"/>
                </a:lnTo>
                <a:lnTo>
                  <a:pt x="133945" y="116086"/>
                </a:lnTo>
                <a:lnTo>
                  <a:pt x="178594" y="107156"/>
                </a:lnTo>
                <a:lnTo>
                  <a:pt x="205383" y="98227"/>
                </a:lnTo>
                <a:lnTo>
                  <a:pt x="232172" y="89297"/>
                </a:lnTo>
                <a:lnTo>
                  <a:pt x="232172"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8" name="Freeform 12337"/>
          <p:cNvSpPr/>
          <p:nvPr/>
        </p:nvSpPr>
        <p:spPr bwMode="auto">
          <a:xfrm>
            <a:off x="5357813" y="2598539"/>
            <a:ext cx="142876" cy="133946"/>
          </a:xfrm>
          <a:custGeom>
            <a:avLst/>
            <a:gdLst/>
            <a:ahLst/>
            <a:cxnLst/>
            <a:rect l="0" t="0" r="0" b="0"/>
            <a:pathLst>
              <a:path w="142876" h="133946">
                <a:moveTo>
                  <a:pt x="53578" y="0"/>
                </a:moveTo>
                <a:lnTo>
                  <a:pt x="53578" y="0"/>
                </a:lnTo>
                <a:lnTo>
                  <a:pt x="44648" y="0"/>
                </a:lnTo>
                <a:lnTo>
                  <a:pt x="26789" y="0"/>
                </a:lnTo>
                <a:lnTo>
                  <a:pt x="26789" y="8930"/>
                </a:lnTo>
                <a:lnTo>
                  <a:pt x="17859" y="17859"/>
                </a:lnTo>
                <a:lnTo>
                  <a:pt x="26789" y="26789"/>
                </a:lnTo>
                <a:lnTo>
                  <a:pt x="44648" y="26789"/>
                </a:lnTo>
                <a:lnTo>
                  <a:pt x="62507" y="44649"/>
                </a:lnTo>
                <a:lnTo>
                  <a:pt x="89296" y="44649"/>
                </a:lnTo>
                <a:lnTo>
                  <a:pt x="116085" y="53578"/>
                </a:lnTo>
                <a:lnTo>
                  <a:pt x="133945" y="62508"/>
                </a:lnTo>
                <a:lnTo>
                  <a:pt x="142875" y="71438"/>
                </a:lnTo>
                <a:lnTo>
                  <a:pt x="142875" y="89297"/>
                </a:lnTo>
                <a:lnTo>
                  <a:pt x="133945" y="98227"/>
                </a:lnTo>
                <a:lnTo>
                  <a:pt x="107156" y="116086"/>
                </a:lnTo>
                <a:lnTo>
                  <a:pt x="80367" y="125016"/>
                </a:lnTo>
                <a:lnTo>
                  <a:pt x="44648" y="133945"/>
                </a:lnTo>
                <a:lnTo>
                  <a:pt x="17859" y="133945"/>
                </a:lnTo>
                <a:lnTo>
                  <a:pt x="0" y="133945"/>
                </a:lnTo>
                <a:lnTo>
                  <a:pt x="0" y="125016"/>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9" name="Freeform 12338"/>
          <p:cNvSpPr/>
          <p:nvPr/>
        </p:nvSpPr>
        <p:spPr bwMode="auto">
          <a:xfrm>
            <a:off x="5482828" y="2598539"/>
            <a:ext cx="133946" cy="125017"/>
          </a:xfrm>
          <a:custGeom>
            <a:avLst/>
            <a:gdLst/>
            <a:ahLst/>
            <a:cxnLst/>
            <a:rect l="0" t="0" r="0" b="0"/>
            <a:pathLst>
              <a:path w="133946" h="125017">
                <a:moveTo>
                  <a:pt x="71438" y="0"/>
                </a:moveTo>
                <a:lnTo>
                  <a:pt x="71438" y="0"/>
                </a:lnTo>
                <a:lnTo>
                  <a:pt x="71438" y="0"/>
                </a:lnTo>
                <a:lnTo>
                  <a:pt x="71438" y="0"/>
                </a:lnTo>
                <a:lnTo>
                  <a:pt x="62508" y="0"/>
                </a:lnTo>
                <a:lnTo>
                  <a:pt x="62508" y="8930"/>
                </a:lnTo>
                <a:lnTo>
                  <a:pt x="62508" y="26789"/>
                </a:lnTo>
                <a:lnTo>
                  <a:pt x="62508" y="35719"/>
                </a:lnTo>
                <a:lnTo>
                  <a:pt x="71438" y="44649"/>
                </a:lnTo>
                <a:lnTo>
                  <a:pt x="89297" y="53578"/>
                </a:lnTo>
                <a:lnTo>
                  <a:pt x="98227" y="62508"/>
                </a:lnTo>
                <a:lnTo>
                  <a:pt x="116086" y="71438"/>
                </a:lnTo>
                <a:lnTo>
                  <a:pt x="125016" y="80367"/>
                </a:lnTo>
                <a:lnTo>
                  <a:pt x="133945" y="89297"/>
                </a:lnTo>
                <a:lnTo>
                  <a:pt x="125016" y="98227"/>
                </a:lnTo>
                <a:lnTo>
                  <a:pt x="116086" y="107156"/>
                </a:lnTo>
                <a:lnTo>
                  <a:pt x="107156" y="116086"/>
                </a:lnTo>
                <a:lnTo>
                  <a:pt x="80367" y="116086"/>
                </a:lnTo>
                <a:lnTo>
                  <a:pt x="53578" y="125016"/>
                </a:lnTo>
                <a:lnTo>
                  <a:pt x="35719" y="125016"/>
                </a:lnTo>
                <a:lnTo>
                  <a:pt x="8930" y="125016"/>
                </a:lnTo>
                <a:lnTo>
                  <a:pt x="0" y="116086"/>
                </a:lnTo>
                <a:lnTo>
                  <a:pt x="0" y="107156"/>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0" name="Freeform 12339"/>
          <p:cNvSpPr/>
          <p:nvPr/>
        </p:nvSpPr>
        <p:spPr bwMode="auto">
          <a:xfrm>
            <a:off x="5634633" y="2598539"/>
            <a:ext cx="116087" cy="62509"/>
          </a:xfrm>
          <a:custGeom>
            <a:avLst/>
            <a:gdLst/>
            <a:ahLst/>
            <a:cxnLst/>
            <a:rect l="0" t="0" r="0" b="0"/>
            <a:pathLst>
              <a:path w="116087" h="62509">
                <a:moveTo>
                  <a:pt x="8930" y="17859"/>
                </a:moveTo>
                <a:lnTo>
                  <a:pt x="8930" y="26789"/>
                </a:lnTo>
                <a:lnTo>
                  <a:pt x="0" y="26789"/>
                </a:lnTo>
                <a:lnTo>
                  <a:pt x="0" y="35719"/>
                </a:lnTo>
                <a:lnTo>
                  <a:pt x="0" y="44649"/>
                </a:lnTo>
                <a:lnTo>
                  <a:pt x="17859" y="53578"/>
                </a:lnTo>
                <a:lnTo>
                  <a:pt x="35719" y="62508"/>
                </a:lnTo>
                <a:lnTo>
                  <a:pt x="62508" y="62508"/>
                </a:lnTo>
                <a:lnTo>
                  <a:pt x="80367" y="62508"/>
                </a:lnTo>
                <a:lnTo>
                  <a:pt x="98226" y="53578"/>
                </a:lnTo>
                <a:lnTo>
                  <a:pt x="107156" y="53578"/>
                </a:lnTo>
                <a:lnTo>
                  <a:pt x="116086" y="44649"/>
                </a:lnTo>
                <a:lnTo>
                  <a:pt x="107156" y="35719"/>
                </a:lnTo>
                <a:lnTo>
                  <a:pt x="98226" y="35719"/>
                </a:lnTo>
                <a:lnTo>
                  <a:pt x="80367" y="26789"/>
                </a:lnTo>
                <a:lnTo>
                  <a:pt x="62508" y="17859"/>
                </a:lnTo>
                <a:lnTo>
                  <a:pt x="44648" y="8930"/>
                </a:lnTo>
                <a:lnTo>
                  <a:pt x="26789" y="8930"/>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1" name="Freeform 12340"/>
          <p:cNvSpPr/>
          <p:nvPr/>
        </p:nvSpPr>
        <p:spPr bwMode="auto">
          <a:xfrm>
            <a:off x="5786438" y="2580680"/>
            <a:ext cx="142876" cy="89298"/>
          </a:xfrm>
          <a:custGeom>
            <a:avLst/>
            <a:gdLst/>
            <a:ahLst/>
            <a:cxnLst/>
            <a:rect l="0" t="0" r="0" b="0"/>
            <a:pathLst>
              <a:path w="142876" h="89298">
                <a:moveTo>
                  <a:pt x="107156" y="0"/>
                </a:moveTo>
                <a:lnTo>
                  <a:pt x="98226" y="0"/>
                </a:lnTo>
                <a:lnTo>
                  <a:pt x="89296" y="8929"/>
                </a:lnTo>
                <a:lnTo>
                  <a:pt x="71437" y="17859"/>
                </a:lnTo>
                <a:lnTo>
                  <a:pt x="53578" y="26789"/>
                </a:lnTo>
                <a:lnTo>
                  <a:pt x="26789" y="44648"/>
                </a:lnTo>
                <a:lnTo>
                  <a:pt x="8929" y="53578"/>
                </a:lnTo>
                <a:lnTo>
                  <a:pt x="0" y="71437"/>
                </a:lnTo>
                <a:lnTo>
                  <a:pt x="8929" y="80367"/>
                </a:lnTo>
                <a:lnTo>
                  <a:pt x="26789" y="89297"/>
                </a:lnTo>
                <a:lnTo>
                  <a:pt x="53578" y="89297"/>
                </a:lnTo>
                <a:lnTo>
                  <a:pt x="80367" y="89297"/>
                </a:lnTo>
                <a:lnTo>
                  <a:pt x="116085" y="80367"/>
                </a:lnTo>
                <a:lnTo>
                  <a:pt x="142875" y="71437"/>
                </a:lnTo>
                <a:lnTo>
                  <a:pt x="142875"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2" name="Freeform 12341"/>
          <p:cNvSpPr/>
          <p:nvPr/>
        </p:nvSpPr>
        <p:spPr bwMode="auto">
          <a:xfrm>
            <a:off x="6000750" y="2598539"/>
            <a:ext cx="8931" cy="71439"/>
          </a:xfrm>
          <a:custGeom>
            <a:avLst/>
            <a:gdLst/>
            <a:ahLst/>
            <a:cxnLst/>
            <a:rect l="0" t="0" r="0" b="0"/>
            <a:pathLst>
              <a:path w="8931" h="71439">
                <a:moveTo>
                  <a:pt x="0" y="0"/>
                </a:moveTo>
                <a:lnTo>
                  <a:pt x="0" y="0"/>
                </a:lnTo>
                <a:lnTo>
                  <a:pt x="0" y="0"/>
                </a:lnTo>
                <a:lnTo>
                  <a:pt x="0" y="8930"/>
                </a:lnTo>
                <a:lnTo>
                  <a:pt x="0" y="8930"/>
                </a:lnTo>
                <a:lnTo>
                  <a:pt x="0" y="17859"/>
                </a:lnTo>
                <a:lnTo>
                  <a:pt x="0" y="17859"/>
                </a:lnTo>
                <a:lnTo>
                  <a:pt x="8930" y="26789"/>
                </a:lnTo>
                <a:lnTo>
                  <a:pt x="8930" y="35719"/>
                </a:lnTo>
                <a:lnTo>
                  <a:pt x="8930" y="44649"/>
                </a:lnTo>
                <a:lnTo>
                  <a:pt x="8930" y="53578"/>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3" name="Freeform 12342"/>
          <p:cNvSpPr/>
          <p:nvPr/>
        </p:nvSpPr>
        <p:spPr bwMode="auto">
          <a:xfrm>
            <a:off x="5956102" y="2491383"/>
            <a:ext cx="89297" cy="44649"/>
          </a:xfrm>
          <a:custGeom>
            <a:avLst/>
            <a:gdLst/>
            <a:ahLst/>
            <a:cxnLst/>
            <a:rect l="0" t="0" r="0" b="0"/>
            <a:pathLst>
              <a:path w="89297" h="44649">
                <a:moveTo>
                  <a:pt x="0" y="8930"/>
                </a:moveTo>
                <a:lnTo>
                  <a:pt x="0" y="8930"/>
                </a:lnTo>
                <a:lnTo>
                  <a:pt x="0" y="0"/>
                </a:lnTo>
                <a:lnTo>
                  <a:pt x="0" y="0"/>
                </a:lnTo>
                <a:lnTo>
                  <a:pt x="0" y="0"/>
                </a:lnTo>
                <a:lnTo>
                  <a:pt x="0" y="0"/>
                </a:lnTo>
                <a:lnTo>
                  <a:pt x="8929" y="0"/>
                </a:lnTo>
                <a:lnTo>
                  <a:pt x="17859" y="8930"/>
                </a:lnTo>
                <a:lnTo>
                  <a:pt x="35718" y="17859"/>
                </a:lnTo>
                <a:lnTo>
                  <a:pt x="53578" y="26789"/>
                </a:lnTo>
                <a:lnTo>
                  <a:pt x="71437" y="35719"/>
                </a:lnTo>
                <a:lnTo>
                  <a:pt x="89296" y="44648"/>
                </a:lnTo>
                <a:lnTo>
                  <a:pt x="8929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4" name="Freeform 12343"/>
          <p:cNvSpPr/>
          <p:nvPr/>
        </p:nvSpPr>
        <p:spPr bwMode="auto">
          <a:xfrm>
            <a:off x="6081117" y="2419945"/>
            <a:ext cx="250032" cy="232173"/>
          </a:xfrm>
          <a:custGeom>
            <a:avLst/>
            <a:gdLst/>
            <a:ahLst/>
            <a:cxnLst/>
            <a:rect l="0" t="0" r="0" b="0"/>
            <a:pathLst>
              <a:path w="250032" h="232173">
                <a:moveTo>
                  <a:pt x="26789" y="133946"/>
                </a:moveTo>
                <a:lnTo>
                  <a:pt x="17860" y="142875"/>
                </a:lnTo>
                <a:lnTo>
                  <a:pt x="17860" y="151805"/>
                </a:lnTo>
                <a:lnTo>
                  <a:pt x="8930" y="160735"/>
                </a:lnTo>
                <a:lnTo>
                  <a:pt x="8930" y="178594"/>
                </a:lnTo>
                <a:lnTo>
                  <a:pt x="0" y="187524"/>
                </a:lnTo>
                <a:lnTo>
                  <a:pt x="0" y="205383"/>
                </a:lnTo>
                <a:lnTo>
                  <a:pt x="0" y="214313"/>
                </a:lnTo>
                <a:lnTo>
                  <a:pt x="0" y="223243"/>
                </a:lnTo>
                <a:lnTo>
                  <a:pt x="8930" y="232172"/>
                </a:lnTo>
                <a:lnTo>
                  <a:pt x="17860" y="223243"/>
                </a:lnTo>
                <a:lnTo>
                  <a:pt x="26789" y="223243"/>
                </a:lnTo>
                <a:lnTo>
                  <a:pt x="35719" y="205383"/>
                </a:lnTo>
                <a:lnTo>
                  <a:pt x="44649" y="196453"/>
                </a:lnTo>
                <a:lnTo>
                  <a:pt x="53578" y="187524"/>
                </a:lnTo>
                <a:lnTo>
                  <a:pt x="62508" y="178594"/>
                </a:lnTo>
                <a:lnTo>
                  <a:pt x="71438" y="169664"/>
                </a:lnTo>
                <a:lnTo>
                  <a:pt x="71438" y="169664"/>
                </a:lnTo>
                <a:lnTo>
                  <a:pt x="71438" y="178594"/>
                </a:lnTo>
                <a:lnTo>
                  <a:pt x="80367" y="187524"/>
                </a:lnTo>
                <a:lnTo>
                  <a:pt x="80367" y="196453"/>
                </a:lnTo>
                <a:lnTo>
                  <a:pt x="89297" y="205383"/>
                </a:lnTo>
                <a:lnTo>
                  <a:pt x="89297" y="214313"/>
                </a:lnTo>
                <a:lnTo>
                  <a:pt x="98227" y="214313"/>
                </a:lnTo>
                <a:lnTo>
                  <a:pt x="107156" y="214313"/>
                </a:lnTo>
                <a:lnTo>
                  <a:pt x="116086" y="205383"/>
                </a:lnTo>
                <a:lnTo>
                  <a:pt x="125016" y="196453"/>
                </a:lnTo>
                <a:lnTo>
                  <a:pt x="133946" y="187524"/>
                </a:lnTo>
                <a:lnTo>
                  <a:pt x="142875" y="160735"/>
                </a:lnTo>
                <a:lnTo>
                  <a:pt x="151805" y="142875"/>
                </a:lnTo>
                <a:lnTo>
                  <a:pt x="160735" y="107157"/>
                </a:lnTo>
                <a:lnTo>
                  <a:pt x="169664" y="80368"/>
                </a:lnTo>
                <a:lnTo>
                  <a:pt x="178594" y="53578"/>
                </a:lnTo>
                <a:lnTo>
                  <a:pt x="178594" y="26789"/>
                </a:lnTo>
                <a:lnTo>
                  <a:pt x="178594" y="8930"/>
                </a:lnTo>
                <a:lnTo>
                  <a:pt x="178594" y="0"/>
                </a:lnTo>
                <a:lnTo>
                  <a:pt x="169664" y="8930"/>
                </a:lnTo>
                <a:lnTo>
                  <a:pt x="160735" y="17859"/>
                </a:lnTo>
                <a:lnTo>
                  <a:pt x="160735" y="35719"/>
                </a:lnTo>
                <a:lnTo>
                  <a:pt x="151805" y="53578"/>
                </a:lnTo>
                <a:lnTo>
                  <a:pt x="151805" y="80368"/>
                </a:lnTo>
                <a:lnTo>
                  <a:pt x="142875" y="98227"/>
                </a:lnTo>
                <a:lnTo>
                  <a:pt x="151805" y="125016"/>
                </a:lnTo>
                <a:lnTo>
                  <a:pt x="160735" y="151805"/>
                </a:lnTo>
                <a:lnTo>
                  <a:pt x="169664" y="169664"/>
                </a:lnTo>
                <a:lnTo>
                  <a:pt x="187524" y="187524"/>
                </a:lnTo>
                <a:lnTo>
                  <a:pt x="214313" y="205383"/>
                </a:lnTo>
                <a:lnTo>
                  <a:pt x="232172" y="205383"/>
                </a:lnTo>
                <a:lnTo>
                  <a:pt x="241102" y="205383"/>
                </a:lnTo>
                <a:lnTo>
                  <a:pt x="250031" y="205383"/>
                </a:lnTo>
                <a:lnTo>
                  <a:pt x="241102" y="196453"/>
                </a:lnTo>
                <a:lnTo>
                  <a:pt x="223242" y="178594"/>
                </a:lnTo>
                <a:lnTo>
                  <a:pt x="196453" y="169664"/>
                </a:lnTo>
                <a:lnTo>
                  <a:pt x="169664" y="151805"/>
                </a:lnTo>
                <a:lnTo>
                  <a:pt x="133946" y="133946"/>
                </a:lnTo>
                <a:lnTo>
                  <a:pt x="98227" y="125016"/>
                </a:lnTo>
                <a:lnTo>
                  <a:pt x="62508" y="107157"/>
                </a:lnTo>
                <a:lnTo>
                  <a:pt x="44649" y="98227"/>
                </a:lnTo>
                <a:lnTo>
                  <a:pt x="35719" y="98227"/>
                </a:lnTo>
                <a:lnTo>
                  <a:pt x="35719" y="98227"/>
                </a:lnTo>
                <a:lnTo>
                  <a:pt x="62508" y="89297"/>
                </a:lnTo>
                <a:lnTo>
                  <a:pt x="89297" y="89297"/>
                </a:lnTo>
                <a:lnTo>
                  <a:pt x="125016" y="89297"/>
                </a:lnTo>
                <a:lnTo>
                  <a:pt x="160735" y="89297"/>
                </a:lnTo>
                <a:lnTo>
                  <a:pt x="196453" y="89297"/>
                </a:lnTo>
                <a:lnTo>
                  <a:pt x="223242" y="98227"/>
                </a:lnTo>
                <a:lnTo>
                  <a:pt x="22324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5" name="Freeform 12344"/>
          <p:cNvSpPr/>
          <p:nvPr/>
        </p:nvSpPr>
        <p:spPr bwMode="auto">
          <a:xfrm>
            <a:off x="6331148" y="2607469"/>
            <a:ext cx="44650" cy="17860"/>
          </a:xfrm>
          <a:custGeom>
            <a:avLst/>
            <a:gdLst/>
            <a:ahLst/>
            <a:cxnLst/>
            <a:rect l="0" t="0" r="0" b="0"/>
            <a:pathLst>
              <a:path w="44650" h="17860">
                <a:moveTo>
                  <a:pt x="0" y="0"/>
                </a:moveTo>
                <a:lnTo>
                  <a:pt x="0" y="0"/>
                </a:lnTo>
                <a:lnTo>
                  <a:pt x="8930" y="0"/>
                </a:lnTo>
                <a:lnTo>
                  <a:pt x="8930" y="8929"/>
                </a:lnTo>
                <a:lnTo>
                  <a:pt x="17860" y="8929"/>
                </a:lnTo>
                <a:lnTo>
                  <a:pt x="17860" y="17859"/>
                </a:lnTo>
                <a:lnTo>
                  <a:pt x="26790" y="17859"/>
                </a:lnTo>
                <a:lnTo>
                  <a:pt x="35719" y="17859"/>
                </a:lnTo>
                <a:lnTo>
                  <a:pt x="35719" y="17859"/>
                </a:lnTo>
                <a:lnTo>
                  <a:pt x="44649" y="17859"/>
                </a:lnTo>
                <a:lnTo>
                  <a:pt x="4464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6" name="Freeform 12345"/>
          <p:cNvSpPr/>
          <p:nvPr/>
        </p:nvSpPr>
        <p:spPr bwMode="auto">
          <a:xfrm>
            <a:off x="6331148" y="2437804"/>
            <a:ext cx="44650" cy="62510"/>
          </a:xfrm>
          <a:custGeom>
            <a:avLst/>
            <a:gdLst/>
            <a:ahLst/>
            <a:cxnLst/>
            <a:rect l="0" t="0" r="0" b="0"/>
            <a:pathLst>
              <a:path w="44650" h="62510">
                <a:moveTo>
                  <a:pt x="8930" y="0"/>
                </a:moveTo>
                <a:lnTo>
                  <a:pt x="8930" y="0"/>
                </a:lnTo>
                <a:lnTo>
                  <a:pt x="0" y="0"/>
                </a:lnTo>
                <a:lnTo>
                  <a:pt x="0" y="0"/>
                </a:lnTo>
                <a:lnTo>
                  <a:pt x="0" y="0"/>
                </a:lnTo>
                <a:lnTo>
                  <a:pt x="8930" y="17860"/>
                </a:lnTo>
                <a:lnTo>
                  <a:pt x="8930" y="26790"/>
                </a:lnTo>
                <a:lnTo>
                  <a:pt x="17860" y="44649"/>
                </a:lnTo>
                <a:lnTo>
                  <a:pt x="35719" y="53579"/>
                </a:lnTo>
                <a:lnTo>
                  <a:pt x="44649" y="62509"/>
                </a:lnTo>
                <a:lnTo>
                  <a:pt x="44649" y="625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7" name="Freeform 12346"/>
          <p:cNvSpPr/>
          <p:nvPr/>
        </p:nvSpPr>
        <p:spPr bwMode="auto">
          <a:xfrm>
            <a:off x="6420445" y="2544961"/>
            <a:ext cx="98228" cy="53579"/>
          </a:xfrm>
          <a:custGeom>
            <a:avLst/>
            <a:gdLst/>
            <a:ahLst/>
            <a:cxnLst/>
            <a:rect l="0" t="0" r="0" b="0"/>
            <a:pathLst>
              <a:path w="98228" h="53579">
                <a:moveTo>
                  <a:pt x="0" y="0"/>
                </a:moveTo>
                <a:lnTo>
                  <a:pt x="0" y="8930"/>
                </a:lnTo>
                <a:lnTo>
                  <a:pt x="0" y="17859"/>
                </a:lnTo>
                <a:lnTo>
                  <a:pt x="0" y="26789"/>
                </a:lnTo>
                <a:lnTo>
                  <a:pt x="0" y="35719"/>
                </a:lnTo>
                <a:lnTo>
                  <a:pt x="8930" y="44648"/>
                </a:lnTo>
                <a:lnTo>
                  <a:pt x="8930" y="44648"/>
                </a:lnTo>
                <a:lnTo>
                  <a:pt x="17860" y="53578"/>
                </a:lnTo>
                <a:lnTo>
                  <a:pt x="26789" y="53578"/>
                </a:lnTo>
                <a:lnTo>
                  <a:pt x="35719" y="53578"/>
                </a:lnTo>
                <a:lnTo>
                  <a:pt x="44649" y="53578"/>
                </a:lnTo>
                <a:lnTo>
                  <a:pt x="53578" y="44648"/>
                </a:lnTo>
                <a:lnTo>
                  <a:pt x="71438" y="35719"/>
                </a:lnTo>
                <a:lnTo>
                  <a:pt x="80368" y="26789"/>
                </a:lnTo>
                <a:lnTo>
                  <a:pt x="89297" y="17859"/>
                </a:lnTo>
                <a:lnTo>
                  <a:pt x="98227" y="17859"/>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8" name="Freeform 12347"/>
          <p:cNvSpPr/>
          <p:nvPr/>
        </p:nvSpPr>
        <p:spPr bwMode="auto">
          <a:xfrm>
            <a:off x="6518672" y="2536031"/>
            <a:ext cx="26790" cy="62509"/>
          </a:xfrm>
          <a:custGeom>
            <a:avLst/>
            <a:gdLst/>
            <a:ahLst/>
            <a:cxnLst/>
            <a:rect l="0" t="0" r="0" b="0"/>
            <a:pathLst>
              <a:path w="26790" h="62509">
                <a:moveTo>
                  <a:pt x="0" y="0"/>
                </a:moveTo>
                <a:lnTo>
                  <a:pt x="0" y="0"/>
                </a:lnTo>
                <a:lnTo>
                  <a:pt x="0" y="8930"/>
                </a:lnTo>
                <a:lnTo>
                  <a:pt x="0" y="17860"/>
                </a:lnTo>
                <a:lnTo>
                  <a:pt x="8930" y="26789"/>
                </a:lnTo>
                <a:lnTo>
                  <a:pt x="8930" y="35719"/>
                </a:lnTo>
                <a:lnTo>
                  <a:pt x="8930" y="44649"/>
                </a:lnTo>
                <a:lnTo>
                  <a:pt x="8930" y="53578"/>
                </a:lnTo>
                <a:lnTo>
                  <a:pt x="8930" y="62508"/>
                </a:lnTo>
                <a:lnTo>
                  <a:pt x="8930" y="62508"/>
                </a:lnTo>
                <a:lnTo>
                  <a:pt x="8930" y="62508"/>
                </a:lnTo>
                <a:lnTo>
                  <a:pt x="8930" y="62508"/>
                </a:lnTo>
                <a:lnTo>
                  <a:pt x="17859" y="53578"/>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9" name="Freeform 12348"/>
          <p:cNvSpPr/>
          <p:nvPr/>
        </p:nvSpPr>
        <p:spPr bwMode="auto">
          <a:xfrm>
            <a:off x="6554391" y="2357437"/>
            <a:ext cx="17860" cy="8931"/>
          </a:xfrm>
          <a:custGeom>
            <a:avLst/>
            <a:gdLst/>
            <a:ahLst/>
            <a:cxnLst/>
            <a:rect l="0" t="0" r="0" b="0"/>
            <a:pathLst>
              <a:path w="17860" h="8931">
                <a:moveTo>
                  <a:pt x="0" y="8930"/>
                </a:moveTo>
                <a:lnTo>
                  <a:pt x="0" y="0"/>
                </a:lnTo>
                <a:lnTo>
                  <a:pt x="0" y="0"/>
                </a:lnTo>
                <a:lnTo>
                  <a:pt x="0" y="0"/>
                </a:lnTo>
                <a:lnTo>
                  <a:pt x="0" y="0"/>
                </a:lnTo>
                <a:lnTo>
                  <a:pt x="0" y="0"/>
                </a:lnTo>
                <a:lnTo>
                  <a:pt x="8929" y="0"/>
                </a:lnTo>
                <a:lnTo>
                  <a:pt x="8929" y="0"/>
                </a:lnTo>
                <a:lnTo>
                  <a:pt x="1785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0" name="Freeform 12349"/>
          <p:cNvSpPr/>
          <p:nvPr/>
        </p:nvSpPr>
        <p:spPr bwMode="auto">
          <a:xfrm>
            <a:off x="6634758" y="2357437"/>
            <a:ext cx="35720" cy="250033"/>
          </a:xfrm>
          <a:custGeom>
            <a:avLst/>
            <a:gdLst/>
            <a:ahLst/>
            <a:cxnLst/>
            <a:rect l="0" t="0" r="0" b="0"/>
            <a:pathLst>
              <a:path w="35720" h="250033">
                <a:moveTo>
                  <a:pt x="26789" y="0"/>
                </a:moveTo>
                <a:lnTo>
                  <a:pt x="26789" y="0"/>
                </a:lnTo>
                <a:lnTo>
                  <a:pt x="26789" y="8930"/>
                </a:lnTo>
                <a:lnTo>
                  <a:pt x="26789" y="17860"/>
                </a:lnTo>
                <a:lnTo>
                  <a:pt x="26789" y="26789"/>
                </a:lnTo>
                <a:lnTo>
                  <a:pt x="26789" y="53578"/>
                </a:lnTo>
                <a:lnTo>
                  <a:pt x="26789" y="80367"/>
                </a:lnTo>
                <a:lnTo>
                  <a:pt x="17859" y="107157"/>
                </a:lnTo>
                <a:lnTo>
                  <a:pt x="8930" y="133946"/>
                </a:lnTo>
                <a:lnTo>
                  <a:pt x="8930" y="169665"/>
                </a:lnTo>
                <a:lnTo>
                  <a:pt x="0" y="196454"/>
                </a:lnTo>
                <a:lnTo>
                  <a:pt x="0" y="214313"/>
                </a:lnTo>
                <a:lnTo>
                  <a:pt x="0" y="232172"/>
                </a:lnTo>
                <a:lnTo>
                  <a:pt x="8930" y="241102"/>
                </a:lnTo>
                <a:lnTo>
                  <a:pt x="8930" y="250032"/>
                </a:lnTo>
                <a:lnTo>
                  <a:pt x="17859" y="250032"/>
                </a:lnTo>
                <a:lnTo>
                  <a:pt x="26789" y="250032"/>
                </a:lnTo>
                <a:lnTo>
                  <a:pt x="35719" y="241102"/>
                </a:lnTo>
                <a:lnTo>
                  <a:pt x="35719" y="232172"/>
                </a:lnTo>
                <a:lnTo>
                  <a:pt x="35719" y="223243"/>
                </a:lnTo>
                <a:lnTo>
                  <a:pt x="35719"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1" name="Freeform 12350"/>
          <p:cNvSpPr/>
          <p:nvPr/>
        </p:nvSpPr>
        <p:spPr bwMode="auto">
          <a:xfrm>
            <a:off x="6581180" y="2536031"/>
            <a:ext cx="196454" cy="133947"/>
          </a:xfrm>
          <a:custGeom>
            <a:avLst/>
            <a:gdLst/>
            <a:ahLst/>
            <a:cxnLst/>
            <a:rect l="0" t="0" r="0" b="0"/>
            <a:pathLst>
              <a:path w="196454" h="133947">
                <a:moveTo>
                  <a:pt x="0" y="0"/>
                </a:moveTo>
                <a:lnTo>
                  <a:pt x="0" y="0"/>
                </a:lnTo>
                <a:lnTo>
                  <a:pt x="0" y="0"/>
                </a:lnTo>
                <a:lnTo>
                  <a:pt x="8929" y="0"/>
                </a:lnTo>
                <a:lnTo>
                  <a:pt x="17859" y="0"/>
                </a:lnTo>
                <a:lnTo>
                  <a:pt x="26789" y="0"/>
                </a:lnTo>
                <a:lnTo>
                  <a:pt x="44648" y="0"/>
                </a:lnTo>
                <a:lnTo>
                  <a:pt x="62508" y="8930"/>
                </a:lnTo>
                <a:lnTo>
                  <a:pt x="80367" y="8930"/>
                </a:lnTo>
                <a:lnTo>
                  <a:pt x="98226" y="8930"/>
                </a:lnTo>
                <a:lnTo>
                  <a:pt x="116086" y="8930"/>
                </a:lnTo>
                <a:lnTo>
                  <a:pt x="133945" y="8930"/>
                </a:lnTo>
                <a:lnTo>
                  <a:pt x="142875" y="8930"/>
                </a:lnTo>
                <a:lnTo>
                  <a:pt x="151804" y="0"/>
                </a:lnTo>
                <a:lnTo>
                  <a:pt x="151804" y="0"/>
                </a:lnTo>
                <a:lnTo>
                  <a:pt x="151804" y="0"/>
                </a:lnTo>
                <a:lnTo>
                  <a:pt x="151804" y="0"/>
                </a:lnTo>
                <a:lnTo>
                  <a:pt x="142875" y="8930"/>
                </a:lnTo>
                <a:lnTo>
                  <a:pt x="133945" y="17860"/>
                </a:lnTo>
                <a:lnTo>
                  <a:pt x="125015" y="26789"/>
                </a:lnTo>
                <a:lnTo>
                  <a:pt x="125015" y="35719"/>
                </a:lnTo>
                <a:lnTo>
                  <a:pt x="125015" y="44649"/>
                </a:lnTo>
                <a:lnTo>
                  <a:pt x="133945" y="44649"/>
                </a:lnTo>
                <a:lnTo>
                  <a:pt x="142875" y="44649"/>
                </a:lnTo>
                <a:lnTo>
                  <a:pt x="151804" y="44649"/>
                </a:lnTo>
                <a:lnTo>
                  <a:pt x="169664" y="44649"/>
                </a:lnTo>
                <a:lnTo>
                  <a:pt x="178593" y="35719"/>
                </a:lnTo>
                <a:lnTo>
                  <a:pt x="187523" y="35719"/>
                </a:lnTo>
                <a:lnTo>
                  <a:pt x="196453" y="26789"/>
                </a:lnTo>
                <a:lnTo>
                  <a:pt x="196453" y="35719"/>
                </a:lnTo>
                <a:lnTo>
                  <a:pt x="196453" y="44649"/>
                </a:lnTo>
                <a:lnTo>
                  <a:pt x="196453" y="53578"/>
                </a:lnTo>
                <a:lnTo>
                  <a:pt x="187523" y="71438"/>
                </a:lnTo>
                <a:lnTo>
                  <a:pt x="178593" y="89297"/>
                </a:lnTo>
                <a:lnTo>
                  <a:pt x="178593" y="107157"/>
                </a:lnTo>
                <a:lnTo>
                  <a:pt x="169664" y="116086"/>
                </a:lnTo>
                <a:lnTo>
                  <a:pt x="160734" y="125016"/>
                </a:lnTo>
                <a:lnTo>
                  <a:pt x="151804" y="133946"/>
                </a:lnTo>
                <a:lnTo>
                  <a:pt x="15180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2" name="Freeform 12351"/>
          <p:cNvSpPr/>
          <p:nvPr/>
        </p:nvSpPr>
        <p:spPr bwMode="auto">
          <a:xfrm>
            <a:off x="4830961" y="3098601"/>
            <a:ext cx="98228" cy="8931"/>
          </a:xfrm>
          <a:custGeom>
            <a:avLst/>
            <a:gdLst/>
            <a:ahLst/>
            <a:cxnLst/>
            <a:rect l="0" t="0" r="0" b="0"/>
            <a:pathLst>
              <a:path w="98228" h="8931">
                <a:moveTo>
                  <a:pt x="0" y="0"/>
                </a:moveTo>
                <a:lnTo>
                  <a:pt x="0" y="0"/>
                </a:lnTo>
                <a:lnTo>
                  <a:pt x="0" y="0"/>
                </a:lnTo>
                <a:lnTo>
                  <a:pt x="0" y="0"/>
                </a:lnTo>
                <a:lnTo>
                  <a:pt x="8930" y="8930"/>
                </a:lnTo>
                <a:lnTo>
                  <a:pt x="8930" y="8930"/>
                </a:lnTo>
                <a:lnTo>
                  <a:pt x="17859" y="8930"/>
                </a:lnTo>
                <a:lnTo>
                  <a:pt x="35719" y="8930"/>
                </a:lnTo>
                <a:lnTo>
                  <a:pt x="53578" y="8930"/>
                </a:lnTo>
                <a:lnTo>
                  <a:pt x="71437" y="8930"/>
                </a:lnTo>
                <a:lnTo>
                  <a:pt x="80367" y="8930"/>
                </a:lnTo>
                <a:lnTo>
                  <a:pt x="98227" y="8930"/>
                </a:lnTo>
                <a:lnTo>
                  <a:pt x="98227"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3" name="Freeform 12352"/>
          <p:cNvSpPr/>
          <p:nvPr/>
        </p:nvSpPr>
        <p:spPr bwMode="auto">
          <a:xfrm>
            <a:off x="4830961" y="3143250"/>
            <a:ext cx="169665" cy="35719"/>
          </a:xfrm>
          <a:custGeom>
            <a:avLst/>
            <a:gdLst/>
            <a:ahLst/>
            <a:cxnLst/>
            <a:rect l="0" t="0" r="0" b="0"/>
            <a:pathLst>
              <a:path w="169665" h="35719">
                <a:moveTo>
                  <a:pt x="0" y="35718"/>
                </a:moveTo>
                <a:lnTo>
                  <a:pt x="0" y="35718"/>
                </a:lnTo>
                <a:lnTo>
                  <a:pt x="8930" y="35718"/>
                </a:lnTo>
                <a:lnTo>
                  <a:pt x="26789" y="26789"/>
                </a:lnTo>
                <a:lnTo>
                  <a:pt x="53578" y="17859"/>
                </a:lnTo>
                <a:lnTo>
                  <a:pt x="80367" y="17859"/>
                </a:lnTo>
                <a:lnTo>
                  <a:pt x="107156" y="8929"/>
                </a:lnTo>
                <a:lnTo>
                  <a:pt x="133945" y="8929"/>
                </a:lnTo>
                <a:lnTo>
                  <a:pt x="15180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4" name="Freeform 12353"/>
          <p:cNvSpPr/>
          <p:nvPr/>
        </p:nvSpPr>
        <p:spPr bwMode="auto">
          <a:xfrm>
            <a:off x="5313164" y="2902148"/>
            <a:ext cx="35720" cy="178595"/>
          </a:xfrm>
          <a:custGeom>
            <a:avLst/>
            <a:gdLst/>
            <a:ahLst/>
            <a:cxnLst/>
            <a:rect l="0" t="0" r="0" b="0"/>
            <a:pathLst>
              <a:path w="35720" h="178595">
                <a:moveTo>
                  <a:pt x="0" y="8930"/>
                </a:moveTo>
                <a:lnTo>
                  <a:pt x="0" y="8930"/>
                </a:lnTo>
                <a:lnTo>
                  <a:pt x="0" y="8930"/>
                </a:lnTo>
                <a:lnTo>
                  <a:pt x="0" y="8930"/>
                </a:lnTo>
                <a:lnTo>
                  <a:pt x="0" y="0"/>
                </a:lnTo>
                <a:lnTo>
                  <a:pt x="0" y="0"/>
                </a:lnTo>
                <a:lnTo>
                  <a:pt x="8930" y="0"/>
                </a:lnTo>
                <a:lnTo>
                  <a:pt x="8930" y="8930"/>
                </a:lnTo>
                <a:lnTo>
                  <a:pt x="8930" y="17859"/>
                </a:lnTo>
                <a:lnTo>
                  <a:pt x="8930" y="44648"/>
                </a:lnTo>
                <a:lnTo>
                  <a:pt x="8930" y="62508"/>
                </a:lnTo>
                <a:lnTo>
                  <a:pt x="8930" y="89297"/>
                </a:lnTo>
                <a:lnTo>
                  <a:pt x="8930" y="116086"/>
                </a:lnTo>
                <a:lnTo>
                  <a:pt x="8930" y="142875"/>
                </a:lnTo>
                <a:lnTo>
                  <a:pt x="8930" y="160734"/>
                </a:lnTo>
                <a:lnTo>
                  <a:pt x="17859" y="169664"/>
                </a:lnTo>
                <a:lnTo>
                  <a:pt x="17859" y="178594"/>
                </a:lnTo>
                <a:lnTo>
                  <a:pt x="17859" y="178594"/>
                </a:lnTo>
                <a:lnTo>
                  <a:pt x="26789" y="160734"/>
                </a:lnTo>
                <a:lnTo>
                  <a:pt x="35719" y="142875"/>
                </a:lnTo>
                <a:lnTo>
                  <a:pt x="3571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5" name="Freeform 12354"/>
          <p:cNvSpPr/>
          <p:nvPr/>
        </p:nvSpPr>
        <p:spPr bwMode="auto">
          <a:xfrm>
            <a:off x="5420320" y="2893218"/>
            <a:ext cx="169665" cy="187525"/>
          </a:xfrm>
          <a:custGeom>
            <a:avLst/>
            <a:gdLst/>
            <a:ahLst/>
            <a:cxnLst/>
            <a:rect l="0" t="0" r="0" b="0"/>
            <a:pathLst>
              <a:path w="169665" h="187525">
                <a:moveTo>
                  <a:pt x="17860" y="0"/>
                </a:moveTo>
                <a:lnTo>
                  <a:pt x="17860" y="8930"/>
                </a:lnTo>
                <a:lnTo>
                  <a:pt x="8930" y="17860"/>
                </a:lnTo>
                <a:lnTo>
                  <a:pt x="8930" y="44649"/>
                </a:lnTo>
                <a:lnTo>
                  <a:pt x="0" y="62508"/>
                </a:lnTo>
                <a:lnTo>
                  <a:pt x="8930" y="89297"/>
                </a:lnTo>
                <a:lnTo>
                  <a:pt x="17860" y="116086"/>
                </a:lnTo>
                <a:lnTo>
                  <a:pt x="26789" y="133946"/>
                </a:lnTo>
                <a:lnTo>
                  <a:pt x="53578" y="142875"/>
                </a:lnTo>
                <a:lnTo>
                  <a:pt x="71438" y="151805"/>
                </a:lnTo>
                <a:lnTo>
                  <a:pt x="107157" y="151805"/>
                </a:lnTo>
                <a:lnTo>
                  <a:pt x="133946" y="142875"/>
                </a:lnTo>
                <a:lnTo>
                  <a:pt x="160735" y="133946"/>
                </a:lnTo>
                <a:lnTo>
                  <a:pt x="169664" y="125016"/>
                </a:lnTo>
                <a:lnTo>
                  <a:pt x="169664" y="107157"/>
                </a:lnTo>
                <a:lnTo>
                  <a:pt x="160735" y="89297"/>
                </a:lnTo>
                <a:lnTo>
                  <a:pt x="133946" y="80368"/>
                </a:lnTo>
                <a:lnTo>
                  <a:pt x="107157" y="71438"/>
                </a:lnTo>
                <a:lnTo>
                  <a:pt x="80368" y="80368"/>
                </a:lnTo>
                <a:lnTo>
                  <a:pt x="53578" y="89297"/>
                </a:lnTo>
                <a:lnTo>
                  <a:pt x="44649" y="116086"/>
                </a:lnTo>
                <a:lnTo>
                  <a:pt x="35719" y="142875"/>
                </a:lnTo>
                <a:lnTo>
                  <a:pt x="53578" y="160735"/>
                </a:lnTo>
                <a:lnTo>
                  <a:pt x="62508" y="178594"/>
                </a:lnTo>
                <a:lnTo>
                  <a:pt x="89297" y="187524"/>
                </a:lnTo>
                <a:lnTo>
                  <a:pt x="107157" y="187524"/>
                </a:lnTo>
                <a:lnTo>
                  <a:pt x="10715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6" name="Freeform 12355"/>
          <p:cNvSpPr/>
          <p:nvPr/>
        </p:nvSpPr>
        <p:spPr bwMode="auto">
          <a:xfrm>
            <a:off x="5152430" y="3071812"/>
            <a:ext cx="625079" cy="116087"/>
          </a:xfrm>
          <a:custGeom>
            <a:avLst/>
            <a:gdLst/>
            <a:ahLst/>
            <a:cxnLst/>
            <a:rect l="0" t="0" r="0" b="0"/>
            <a:pathLst>
              <a:path w="625079" h="116087">
                <a:moveTo>
                  <a:pt x="0" y="116086"/>
                </a:moveTo>
                <a:lnTo>
                  <a:pt x="0" y="116086"/>
                </a:lnTo>
                <a:lnTo>
                  <a:pt x="8929" y="116086"/>
                </a:lnTo>
                <a:lnTo>
                  <a:pt x="26789" y="116086"/>
                </a:lnTo>
                <a:lnTo>
                  <a:pt x="71437" y="116086"/>
                </a:lnTo>
                <a:lnTo>
                  <a:pt x="125015" y="98227"/>
                </a:lnTo>
                <a:lnTo>
                  <a:pt x="205383" y="80367"/>
                </a:lnTo>
                <a:lnTo>
                  <a:pt x="294679" y="62508"/>
                </a:lnTo>
                <a:lnTo>
                  <a:pt x="392906" y="44649"/>
                </a:lnTo>
                <a:lnTo>
                  <a:pt x="482203" y="26789"/>
                </a:lnTo>
                <a:lnTo>
                  <a:pt x="562570" y="8930"/>
                </a:lnTo>
                <a:lnTo>
                  <a:pt x="625078" y="0"/>
                </a:lnTo>
                <a:lnTo>
                  <a:pt x="6250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7" name="Freeform 12356"/>
          <p:cNvSpPr/>
          <p:nvPr/>
        </p:nvSpPr>
        <p:spPr bwMode="auto">
          <a:xfrm>
            <a:off x="5429250" y="3214687"/>
            <a:ext cx="357189" cy="187525"/>
          </a:xfrm>
          <a:custGeom>
            <a:avLst/>
            <a:gdLst/>
            <a:ahLst/>
            <a:cxnLst/>
            <a:rect l="0" t="0" r="0" b="0"/>
            <a:pathLst>
              <a:path w="357189" h="187525">
                <a:moveTo>
                  <a:pt x="17859" y="62508"/>
                </a:moveTo>
                <a:lnTo>
                  <a:pt x="17859" y="62508"/>
                </a:lnTo>
                <a:lnTo>
                  <a:pt x="17859" y="62508"/>
                </a:lnTo>
                <a:lnTo>
                  <a:pt x="8930" y="62508"/>
                </a:lnTo>
                <a:lnTo>
                  <a:pt x="0" y="62508"/>
                </a:lnTo>
                <a:lnTo>
                  <a:pt x="0" y="62508"/>
                </a:lnTo>
                <a:lnTo>
                  <a:pt x="0" y="62508"/>
                </a:lnTo>
                <a:lnTo>
                  <a:pt x="0" y="53578"/>
                </a:lnTo>
                <a:lnTo>
                  <a:pt x="8930" y="44649"/>
                </a:lnTo>
                <a:lnTo>
                  <a:pt x="17859" y="35719"/>
                </a:lnTo>
                <a:lnTo>
                  <a:pt x="44648" y="26789"/>
                </a:lnTo>
                <a:lnTo>
                  <a:pt x="71438" y="17859"/>
                </a:lnTo>
                <a:lnTo>
                  <a:pt x="107156" y="0"/>
                </a:lnTo>
                <a:lnTo>
                  <a:pt x="133945" y="0"/>
                </a:lnTo>
                <a:lnTo>
                  <a:pt x="142875" y="0"/>
                </a:lnTo>
                <a:lnTo>
                  <a:pt x="151805" y="8930"/>
                </a:lnTo>
                <a:lnTo>
                  <a:pt x="142875" y="35719"/>
                </a:lnTo>
                <a:lnTo>
                  <a:pt x="133945" y="62508"/>
                </a:lnTo>
                <a:lnTo>
                  <a:pt x="107156" y="98227"/>
                </a:lnTo>
                <a:lnTo>
                  <a:pt x="89297" y="133945"/>
                </a:lnTo>
                <a:lnTo>
                  <a:pt x="71438" y="160734"/>
                </a:lnTo>
                <a:lnTo>
                  <a:pt x="62508" y="178594"/>
                </a:lnTo>
                <a:lnTo>
                  <a:pt x="71438" y="187524"/>
                </a:lnTo>
                <a:lnTo>
                  <a:pt x="98227" y="178594"/>
                </a:lnTo>
                <a:lnTo>
                  <a:pt x="133945" y="160734"/>
                </a:lnTo>
                <a:lnTo>
                  <a:pt x="187523" y="142875"/>
                </a:lnTo>
                <a:lnTo>
                  <a:pt x="241102" y="125016"/>
                </a:lnTo>
                <a:lnTo>
                  <a:pt x="294680" y="116086"/>
                </a:lnTo>
                <a:lnTo>
                  <a:pt x="330398" y="107156"/>
                </a:lnTo>
                <a:lnTo>
                  <a:pt x="357188" y="107156"/>
                </a:lnTo>
                <a:lnTo>
                  <a:pt x="35718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8" name="Freeform 12357"/>
          <p:cNvSpPr/>
          <p:nvPr/>
        </p:nvSpPr>
        <p:spPr bwMode="auto">
          <a:xfrm>
            <a:off x="5893594" y="3000375"/>
            <a:ext cx="142876" cy="8930"/>
          </a:xfrm>
          <a:custGeom>
            <a:avLst/>
            <a:gdLst/>
            <a:ahLst/>
            <a:cxnLst/>
            <a:rect l="0" t="0" r="0" b="0"/>
            <a:pathLst>
              <a:path w="142876" h="8930">
                <a:moveTo>
                  <a:pt x="0" y="8929"/>
                </a:moveTo>
                <a:lnTo>
                  <a:pt x="0" y="8929"/>
                </a:lnTo>
                <a:lnTo>
                  <a:pt x="17859" y="8929"/>
                </a:lnTo>
                <a:lnTo>
                  <a:pt x="35719" y="8929"/>
                </a:lnTo>
                <a:lnTo>
                  <a:pt x="62508" y="8929"/>
                </a:lnTo>
                <a:lnTo>
                  <a:pt x="89297" y="0"/>
                </a:lnTo>
                <a:lnTo>
                  <a:pt x="116086" y="0"/>
                </a:lnTo>
                <a:lnTo>
                  <a:pt x="133945" y="0"/>
                </a:lnTo>
                <a:lnTo>
                  <a:pt x="14287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9" name="Freeform 12358"/>
          <p:cNvSpPr/>
          <p:nvPr/>
        </p:nvSpPr>
        <p:spPr bwMode="auto">
          <a:xfrm>
            <a:off x="5875734" y="3045023"/>
            <a:ext cx="205384" cy="35720"/>
          </a:xfrm>
          <a:custGeom>
            <a:avLst/>
            <a:gdLst/>
            <a:ahLst/>
            <a:cxnLst/>
            <a:rect l="0" t="0" r="0" b="0"/>
            <a:pathLst>
              <a:path w="205384" h="35720">
                <a:moveTo>
                  <a:pt x="0" y="35719"/>
                </a:moveTo>
                <a:lnTo>
                  <a:pt x="0" y="35719"/>
                </a:lnTo>
                <a:lnTo>
                  <a:pt x="17860" y="35719"/>
                </a:lnTo>
                <a:lnTo>
                  <a:pt x="35719" y="35719"/>
                </a:lnTo>
                <a:lnTo>
                  <a:pt x="71438" y="35719"/>
                </a:lnTo>
                <a:lnTo>
                  <a:pt x="98227" y="26789"/>
                </a:lnTo>
                <a:lnTo>
                  <a:pt x="133946" y="26789"/>
                </a:lnTo>
                <a:lnTo>
                  <a:pt x="160735" y="17859"/>
                </a:lnTo>
                <a:lnTo>
                  <a:pt x="187524"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0" name="Freeform 12359"/>
          <p:cNvSpPr/>
          <p:nvPr/>
        </p:nvSpPr>
        <p:spPr bwMode="auto">
          <a:xfrm>
            <a:off x="6215063" y="2848570"/>
            <a:ext cx="160735" cy="267892"/>
          </a:xfrm>
          <a:custGeom>
            <a:avLst/>
            <a:gdLst/>
            <a:ahLst/>
            <a:cxnLst/>
            <a:rect l="0" t="0" r="0" b="0"/>
            <a:pathLst>
              <a:path w="160735" h="267892">
                <a:moveTo>
                  <a:pt x="80367" y="17859"/>
                </a:moveTo>
                <a:lnTo>
                  <a:pt x="71437" y="17859"/>
                </a:lnTo>
                <a:lnTo>
                  <a:pt x="62507" y="8930"/>
                </a:lnTo>
                <a:lnTo>
                  <a:pt x="53578" y="8930"/>
                </a:lnTo>
                <a:lnTo>
                  <a:pt x="44648" y="0"/>
                </a:lnTo>
                <a:lnTo>
                  <a:pt x="35718" y="0"/>
                </a:lnTo>
                <a:lnTo>
                  <a:pt x="26789" y="8930"/>
                </a:lnTo>
                <a:lnTo>
                  <a:pt x="17859" y="26789"/>
                </a:lnTo>
                <a:lnTo>
                  <a:pt x="8929" y="44648"/>
                </a:lnTo>
                <a:lnTo>
                  <a:pt x="0" y="62508"/>
                </a:lnTo>
                <a:lnTo>
                  <a:pt x="0" y="89297"/>
                </a:lnTo>
                <a:lnTo>
                  <a:pt x="0" y="116086"/>
                </a:lnTo>
                <a:lnTo>
                  <a:pt x="8929" y="133945"/>
                </a:lnTo>
                <a:lnTo>
                  <a:pt x="17859" y="151805"/>
                </a:lnTo>
                <a:lnTo>
                  <a:pt x="44648" y="178594"/>
                </a:lnTo>
                <a:lnTo>
                  <a:pt x="71437" y="187523"/>
                </a:lnTo>
                <a:lnTo>
                  <a:pt x="89296" y="205383"/>
                </a:lnTo>
                <a:lnTo>
                  <a:pt x="116085" y="223242"/>
                </a:lnTo>
                <a:lnTo>
                  <a:pt x="125015" y="241101"/>
                </a:lnTo>
                <a:lnTo>
                  <a:pt x="133945" y="250031"/>
                </a:lnTo>
                <a:lnTo>
                  <a:pt x="125015" y="258961"/>
                </a:lnTo>
                <a:lnTo>
                  <a:pt x="116085" y="267891"/>
                </a:lnTo>
                <a:lnTo>
                  <a:pt x="98226" y="267891"/>
                </a:lnTo>
                <a:lnTo>
                  <a:pt x="80367" y="267891"/>
                </a:lnTo>
                <a:lnTo>
                  <a:pt x="71437" y="250031"/>
                </a:lnTo>
                <a:lnTo>
                  <a:pt x="62507" y="232172"/>
                </a:lnTo>
                <a:lnTo>
                  <a:pt x="62507" y="205383"/>
                </a:lnTo>
                <a:lnTo>
                  <a:pt x="71437" y="178594"/>
                </a:lnTo>
                <a:lnTo>
                  <a:pt x="89296" y="151805"/>
                </a:lnTo>
                <a:lnTo>
                  <a:pt x="116085" y="125016"/>
                </a:lnTo>
                <a:lnTo>
                  <a:pt x="142875" y="98226"/>
                </a:lnTo>
                <a:lnTo>
                  <a:pt x="160734" y="80367"/>
                </a:lnTo>
                <a:lnTo>
                  <a:pt x="160734" y="62508"/>
                </a:lnTo>
                <a:lnTo>
                  <a:pt x="160734" y="44648"/>
                </a:lnTo>
                <a:lnTo>
                  <a:pt x="133945" y="35719"/>
                </a:lnTo>
                <a:lnTo>
                  <a:pt x="107156" y="17859"/>
                </a:lnTo>
                <a:lnTo>
                  <a:pt x="10715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1" name="Freeform 12360"/>
          <p:cNvSpPr/>
          <p:nvPr/>
        </p:nvSpPr>
        <p:spPr bwMode="auto">
          <a:xfrm>
            <a:off x="678656" y="3527226"/>
            <a:ext cx="258962" cy="455415"/>
          </a:xfrm>
          <a:custGeom>
            <a:avLst/>
            <a:gdLst/>
            <a:ahLst/>
            <a:cxnLst/>
            <a:rect l="0" t="0" r="0" b="0"/>
            <a:pathLst>
              <a:path w="258962" h="455415">
                <a:moveTo>
                  <a:pt x="17860" y="455414"/>
                </a:moveTo>
                <a:lnTo>
                  <a:pt x="17860" y="446485"/>
                </a:lnTo>
                <a:lnTo>
                  <a:pt x="8930" y="446485"/>
                </a:lnTo>
                <a:lnTo>
                  <a:pt x="0" y="437555"/>
                </a:lnTo>
                <a:lnTo>
                  <a:pt x="0" y="419695"/>
                </a:lnTo>
                <a:lnTo>
                  <a:pt x="0" y="401836"/>
                </a:lnTo>
                <a:lnTo>
                  <a:pt x="8930" y="366117"/>
                </a:lnTo>
                <a:lnTo>
                  <a:pt x="26789" y="321469"/>
                </a:lnTo>
                <a:lnTo>
                  <a:pt x="71438" y="267891"/>
                </a:lnTo>
                <a:lnTo>
                  <a:pt x="125016" y="187524"/>
                </a:lnTo>
                <a:lnTo>
                  <a:pt x="187524" y="98227"/>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2" name="Freeform 12361"/>
          <p:cNvSpPr/>
          <p:nvPr/>
        </p:nvSpPr>
        <p:spPr bwMode="auto">
          <a:xfrm>
            <a:off x="2143125" y="4634507"/>
            <a:ext cx="2536032" cy="80369"/>
          </a:xfrm>
          <a:custGeom>
            <a:avLst/>
            <a:gdLst/>
            <a:ahLst/>
            <a:cxnLst/>
            <a:rect l="0" t="0" r="0" b="0"/>
            <a:pathLst>
              <a:path w="2536032" h="80369">
                <a:moveTo>
                  <a:pt x="8930" y="71438"/>
                </a:moveTo>
                <a:lnTo>
                  <a:pt x="8930" y="71438"/>
                </a:lnTo>
                <a:lnTo>
                  <a:pt x="8930" y="71438"/>
                </a:lnTo>
                <a:lnTo>
                  <a:pt x="8930" y="71438"/>
                </a:lnTo>
                <a:lnTo>
                  <a:pt x="0" y="71438"/>
                </a:lnTo>
                <a:lnTo>
                  <a:pt x="0" y="71438"/>
                </a:lnTo>
                <a:lnTo>
                  <a:pt x="8930" y="71438"/>
                </a:lnTo>
                <a:lnTo>
                  <a:pt x="17859" y="80368"/>
                </a:lnTo>
                <a:lnTo>
                  <a:pt x="26789" y="80368"/>
                </a:lnTo>
                <a:lnTo>
                  <a:pt x="35719" y="80368"/>
                </a:lnTo>
                <a:lnTo>
                  <a:pt x="53578" y="80368"/>
                </a:lnTo>
                <a:lnTo>
                  <a:pt x="62508" y="80368"/>
                </a:lnTo>
                <a:lnTo>
                  <a:pt x="80367" y="80368"/>
                </a:lnTo>
                <a:lnTo>
                  <a:pt x="98227" y="80368"/>
                </a:lnTo>
                <a:lnTo>
                  <a:pt x="116086" y="80368"/>
                </a:lnTo>
                <a:lnTo>
                  <a:pt x="142875" y="80368"/>
                </a:lnTo>
                <a:lnTo>
                  <a:pt x="160734" y="80368"/>
                </a:lnTo>
                <a:lnTo>
                  <a:pt x="196453" y="80368"/>
                </a:lnTo>
                <a:lnTo>
                  <a:pt x="223242" y="71438"/>
                </a:lnTo>
                <a:lnTo>
                  <a:pt x="258961" y="71438"/>
                </a:lnTo>
                <a:lnTo>
                  <a:pt x="294680" y="62508"/>
                </a:lnTo>
                <a:lnTo>
                  <a:pt x="330398" y="62508"/>
                </a:lnTo>
                <a:lnTo>
                  <a:pt x="366117" y="53579"/>
                </a:lnTo>
                <a:lnTo>
                  <a:pt x="401836" y="53579"/>
                </a:lnTo>
                <a:lnTo>
                  <a:pt x="437555" y="44649"/>
                </a:lnTo>
                <a:lnTo>
                  <a:pt x="473273" y="44649"/>
                </a:lnTo>
                <a:lnTo>
                  <a:pt x="508992" y="44649"/>
                </a:lnTo>
                <a:lnTo>
                  <a:pt x="544711" y="44649"/>
                </a:lnTo>
                <a:lnTo>
                  <a:pt x="589359" y="53579"/>
                </a:lnTo>
                <a:lnTo>
                  <a:pt x="625078" y="53579"/>
                </a:lnTo>
                <a:lnTo>
                  <a:pt x="669727" y="53579"/>
                </a:lnTo>
                <a:lnTo>
                  <a:pt x="714375" y="53579"/>
                </a:lnTo>
                <a:lnTo>
                  <a:pt x="759023" y="53579"/>
                </a:lnTo>
                <a:lnTo>
                  <a:pt x="812602" y="44649"/>
                </a:lnTo>
                <a:lnTo>
                  <a:pt x="857250" y="35719"/>
                </a:lnTo>
                <a:lnTo>
                  <a:pt x="901898" y="35719"/>
                </a:lnTo>
                <a:lnTo>
                  <a:pt x="946547" y="26789"/>
                </a:lnTo>
                <a:lnTo>
                  <a:pt x="1000125" y="17860"/>
                </a:lnTo>
                <a:lnTo>
                  <a:pt x="1044773" y="17860"/>
                </a:lnTo>
                <a:lnTo>
                  <a:pt x="1080492" y="17860"/>
                </a:lnTo>
                <a:lnTo>
                  <a:pt x="1125141" y="8930"/>
                </a:lnTo>
                <a:lnTo>
                  <a:pt x="1169789" y="8930"/>
                </a:lnTo>
                <a:lnTo>
                  <a:pt x="1214438" y="8930"/>
                </a:lnTo>
                <a:lnTo>
                  <a:pt x="1259086" y="8930"/>
                </a:lnTo>
                <a:lnTo>
                  <a:pt x="1294805" y="8930"/>
                </a:lnTo>
                <a:lnTo>
                  <a:pt x="1339453" y="8930"/>
                </a:lnTo>
                <a:lnTo>
                  <a:pt x="1375172" y="0"/>
                </a:lnTo>
                <a:lnTo>
                  <a:pt x="1419820" y="0"/>
                </a:lnTo>
                <a:lnTo>
                  <a:pt x="1455539" y="0"/>
                </a:lnTo>
                <a:lnTo>
                  <a:pt x="1491258" y="0"/>
                </a:lnTo>
                <a:lnTo>
                  <a:pt x="1526977" y="0"/>
                </a:lnTo>
                <a:lnTo>
                  <a:pt x="1562695" y="0"/>
                </a:lnTo>
                <a:lnTo>
                  <a:pt x="1598414" y="0"/>
                </a:lnTo>
                <a:lnTo>
                  <a:pt x="1634133" y="0"/>
                </a:lnTo>
                <a:lnTo>
                  <a:pt x="1669852" y="0"/>
                </a:lnTo>
                <a:lnTo>
                  <a:pt x="1705570" y="8930"/>
                </a:lnTo>
                <a:lnTo>
                  <a:pt x="1732359" y="8930"/>
                </a:lnTo>
                <a:lnTo>
                  <a:pt x="1768078" y="17860"/>
                </a:lnTo>
                <a:lnTo>
                  <a:pt x="1803797" y="17860"/>
                </a:lnTo>
                <a:lnTo>
                  <a:pt x="1839516" y="17860"/>
                </a:lnTo>
                <a:lnTo>
                  <a:pt x="1875234" y="17860"/>
                </a:lnTo>
                <a:lnTo>
                  <a:pt x="1910953" y="17860"/>
                </a:lnTo>
                <a:lnTo>
                  <a:pt x="1946672" y="17860"/>
                </a:lnTo>
                <a:lnTo>
                  <a:pt x="1973461" y="17860"/>
                </a:lnTo>
                <a:lnTo>
                  <a:pt x="2009180" y="8930"/>
                </a:lnTo>
                <a:lnTo>
                  <a:pt x="2035969" y="8930"/>
                </a:lnTo>
                <a:lnTo>
                  <a:pt x="2062758" y="8930"/>
                </a:lnTo>
                <a:lnTo>
                  <a:pt x="2089547" y="8930"/>
                </a:lnTo>
                <a:lnTo>
                  <a:pt x="2116336" y="17860"/>
                </a:lnTo>
                <a:lnTo>
                  <a:pt x="2143125" y="17860"/>
                </a:lnTo>
                <a:lnTo>
                  <a:pt x="2178844" y="17860"/>
                </a:lnTo>
                <a:lnTo>
                  <a:pt x="2205633" y="17860"/>
                </a:lnTo>
                <a:lnTo>
                  <a:pt x="2232422" y="17860"/>
                </a:lnTo>
                <a:lnTo>
                  <a:pt x="2268141" y="17860"/>
                </a:lnTo>
                <a:lnTo>
                  <a:pt x="2294930" y="17860"/>
                </a:lnTo>
                <a:lnTo>
                  <a:pt x="2321719" y="17860"/>
                </a:lnTo>
                <a:lnTo>
                  <a:pt x="2348508" y="17860"/>
                </a:lnTo>
                <a:lnTo>
                  <a:pt x="2366367" y="17860"/>
                </a:lnTo>
                <a:lnTo>
                  <a:pt x="2393156" y="17860"/>
                </a:lnTo>
                <a:lnTo>
                  <a:pt x="2419945" y="17860"/>
                </a:lnTo>
                <a:lnTo>
                  <a:pt x="2437805" y="17860"/>
                </a:lnTo>
                <a:lnTo>
                  <a:pt x="2464594" y="17860"/>
                </a:lnTo>
                <a:lnTo>
                  <a:pt x="2482453" y="26789"/>
                </a:lnTo>
                <a:lnTo>
                  <a:pt x="2500313" y="26789"/>
                </a:lnTo>
                <a:lnTo>
                  <a:pt x="2509242" y="26789"/>
                </a:lnTo>
                <a:lnTo>
                  <a:pt x="2527102" y="26789"/>
                </a:lnTo>
                <a:lnTo>
                  <a:pt x="2527102" y="26789"/>
                </a:lnTo>
                <a:lnTo>
                  <a:pt x="2536031" y="26789"/>
                </a:lnTo>
                <a:lnTo>
                  <a:pt x="2536031" y="26789"/>
                </a:lnTo>
                <a:lnTo>
                  <a:pt x="2536031" y="26789"/>
                </a:lnTo>
                <a:lnTo>
                  <a:pt x="2536031" y="26789"/>
                </a:lnTo>
                <a:lnTo>
                  <a:pt x="2536031" y="26789"/>
                </a:lnTo>
                <a:lnTo>
                  <a:pt x="2536031" y="26789"/>
                </a:lnTo>
                <a:lnTo>
                  <a:pt x="2536031" y="35719"/>
                </a:lnTo>
                <a:lnTo>
                  <a:pt x="2536031" y="35719"/>
                </a:lnTo>
                <a:lnTo>
                  <a:pt x="2527102" y="35719"/>
                </a:lnTo>
                <a:lnTo>
                  <a:pt x="252710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3" name="Freeform 12362"/>
          <p:cNvSpPr/>
          <p:nvPr/>
        </p:nvSpPr>
        <p:spPr bwMode="auto">
          <a:xfrm>
            <a:off x="6134695" y="4643437"/>
            <a:ext cx="1000126" cy="26790"/>
          </a:xfrm>
          <a:custGeom>
            <a:avLst/>
            <a:gdLst/>
            <a:ahLst/>
            <a:cxnLst/>
            <a:rect l="0" t="0" r="0" b="0"/>
            <a:pathLst>
              <a:path w="1000126" h="26790">
                <a:moveTo>
                  <a:pt x="0" y="26789"/>
                </a:moveTo>
                <a:lnTo>
                  <a:pt x="0" y="26789"/>
                </a:lnTo>
                <a:lnTo>
                  <a:pt x="0" y="26789"/>
                </a:lnTo>
                <a:lnTo>
                  <a:pt x="0" y="26789"/>
                </a:lnTo>
                <a:lnTo>
                  <a:pt x="8930" y="17859"/>
                </a:lnTo>
                <a:lnTo>
                  <a:pt x="26789" y="17859"/>
                </a:lnTo>
                <a:lnTo>
                  <a:pt x="44649" y="17859"/>
                </a:lnTo>
                <a:lnTo>
                  <a:pt x="62508" y="17859"/>
                </a:lnTo>
                <a:lnTo>
                  <a:pt x="89297" y="8930"/>
                </a:lnTo>
                <a:lnTo>
                  <a:pt x="125016" y="8930"/>
                </a:lnTo>
                <a:lnTo>
                  <a:pt x="160735" y="8930"/>
                </a:lnTo>
                <a:lnTo>
                  <a:pt x="196453" y="8930"/>
                </a:lnTo>
                <a:lnTo>
                  <a:pt x="232172" y="0"/>
                </a:lnTo>
                <a:lnTo>
                  <a:pt x="267891" y="0"/>
                </a:lnTo>
                <a:lnTo>
                  <a:pt x="312539" y="0"/>
                </a:lnTo>
                <a:lnTo>
                  <a:pt x="348258" y="0"/>
                </a:lnTo>
                <a:lnTo>
                  <a:pt x="401836" y="0"/>
                </a:lnTo>
                <a:lnTo>
                  <a:pt x="446485" y="8930"/>
                </a:lnTo>
                <a:lnTo>
                  <a:pt x="500063" y="8930"/>
                </a:lnTo>
                <a:lnTo>
                  <a:pt x="553641" y="8930"/>
                </a:lnTo>
                <a:lnTo>
                  <a:pt x="616149" y="8930"/>
                </a:lnTo>
                <a:lnTo>
                  <a:pt x="669727" y="8930"/>
                </a:lnTo>
                <a:lnTo>
                  <a:pt x="732235" y="8930"/>
                </a:lnTo>
                <a:lnTo>
                  <a:pt x="785813" y="8930"/>
                </a:lnTo>
                <a:lnTo>
                  <a:pt x="848321" y="8930"/>
                </a:lnTo>
                <a:lnTo>
                  <a:pt x="901899" y="8930"/>
                </a:lnTo>
                <a:lnTo>
                  <a:pt x="946547" y="8930"/>
                </a:lnTo>
                <a:lnTo>
                  <a:pt x="1000125" y="8930"/>
                </a:lnTo>
                <a:lnTo>
                  <a:pt x="100012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4" name="Freeform 12363"/>
          <p:cNvSpPr/>
          <p:nvPr/>
        </p:nvSpPr>
        <p:spPr bwMode="auto">
          <a:xfrm>
            <a:off x="7250906" y="4652367"/>
            <a:ext cx="705447" cy="35720"/>
          </a:xfrm>
          <a:custGeom>
            <a:avLst/>
            <a:gdLst/>
            <a:ahLst/>
            <a:cxnLst/>
            <a:rect l="0" t="0" r="0" b="0"/>
            <a:pathLst>
              <a:path w="705447" h="35720">
                <a:moveTo>
                  <a:pt x="0" y="0"/>
                </a:moveTo>
                <a:lnTo>
                  <a:pt x="53578" y="8929"/>
                </a:lnTo>
                <a:lnTo>
                  <a:pt x="116086" y="8929"/>
                </a:lnTo>
                <a:lnTo>
                  <a:pt x="169664" y="17859"/>
                </a:lnTo>
                <a:lnTo>
                  <a:pt x="232172" y="26789"/>
                </a:lnTo>
                <a:lnTo>
                  <a:pt x="285750" y="26789"/>
                </a:lnTo>
                <a:lnTo>
                  <a:pt x="339328" y="35719"/>
                </a:lnTo>
                <a:lnTo>
                  <a:pt x="392907" y="35719"/>
                </a:lnTo>
                <a:lnTo>
                  <a:pt x="446485" y="35719"/>
                </a:lnTo>
                <a:lnTo>
                  <a:pt x="500063" y="35719"/>
                </a:lnTo>
                <a:lnTo>
                  <a:pt x="544711" y="35719"/>
                </a:lnTo>
                <a:lnTo>
                  <a:pt x="598289" y="35719"/>
                </a:lnTo>
                <a:lnTo>
                  <a:pt x="651867" y="35719"/>
                </a:lnTo>
                <a:lnTo>
                  <a:pt x="705446" y="35719"/>
                </a:lnTo>
                <a:lnTo>
                  <a:pt x="70544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5" name="Freeform 12364"/>
          <p:cNvSpPr/>
          <p:nvPr/>
        </p:nvSpPr>
        <p:spPr bwMode="auto">
          <a:xfrm>
            <a:off x="8072438" y="4679156"/>
            <a:ext cx="116086" cy="1"/>
          </a:xfrm>
          <a:custGeom>
            <a:avLst/>
            <a:gdLst/>
            <a:ahLst/>
            <a:cxnLst/>
            <a:rect l="0" t="0" r="0" b="0"/>
            <a:pathLst>
              <a:path w="116086" h="1">
                <a:moveTo>
                  <a:pt x="0" y="0"/>
                </a:moveTo>
                <a:lnTo>
                  <a:pt x="62507" y="0"/>
                </a:lnTo>
                <a:lnTo>
                  <a:pt x="116085" y="0"/>
                </a:lnTo>
                <a:lnTo>
                  <a:pt x="11608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6" name="Freeform 12365"/>
          <p:cNvSpPr/>
          <p:nvPr/>
        </p:nvSpPr>
        <p:spPr bwMode="auto">
          <a:xfrm>
            <a:off x="8286749" y="4679156"/>
            <a:ext cx="133947" cy="8931"/>
          </a:xfrm>
          <a:custGeom>
            <a:avLst/>
            <a:gdLst/>
            <a:ahLst/>
            <a:cxnLst/>
            <a:rect l="0" t="0" r="0" b="0"/>
            <a:pathLst>
              <a:path w="133947" h="8931">
                <a:moveTo>
                  <a:pt x="0" y="0"/>
                </a:moveTo>
                <a:lnTo>
                  <a:pt x="35719" y="0"/>
                </a:lnTo>
                <a:lnTo>
                  <a:pt x="71438" y="8930"/>
                </a:lnTo>
                <a:lnTo>
                  <a:pt x="107156" y="8930"/>
                </a:lnTo>
                <a:lnTo>
                  <a:pt x="133946" y="8930"/>
                </a:lnTo>
                <a:lnTo>
                  <a:pt x="13394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7" name="Freeform 12366"/>
          <p:cNvSpPr/>
          <p:nvPr/>
        </p:nvSpPr>
        <p:spPr bwMode="auto">
          <a:xfrm>
            <a:off x="8465343" y="4697015"/>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8" name="Freeform 12367"/>
          <p:cNvSpPr/>
          <p:nvPr/>
        </p:nvSpPr>
        <p:spPr bwMode="auto">
          <a:xfrm>
            <a:off x="8536780" y="4697015"/>
            <a:ext cx="26791" cy="1"/>
          </a:xfrm>
          <a:custGeom>
            <a:avLst/>
            <a:gdLst/>
            <a:ahLst/>
            <a:cxnLst/>
            <a:rect l="0" t="0" r="0" b="0"/>
            <a:pathLst>
              <a:path w="26791" h="1">
                <a:moveTo>
                  <a:pt x="0" y="0"/>
                </a:moveTo>
                <a:lnTo>
                  <a:pt x="17860" y="0"/>
                </a:lnTo>
                <a:lnTo>
                  <a:pt x="26790" y="0"/>
                </a:lnTo>
                <a:lnTo>
                  <a:pt x="267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9" name="Freeform 12368"/>
          <p:cNvSpPr/>
          <p:nvPr/>
        </p:nvSpPr>
        <p:spPr bwMode="auto">
          <a:xfrm>
            <a:off x="2107406" y="3348632"/>
            <a:ext cx="89298" cy="116087"/>
          </a:xfrm>
          <a:custGeom>
            <a:avLst/>
            <a:gdLst/>
            <a:ahLst/>
            <a:cxnLst/>
            <a:rect l="0" t="0" r="0" b="0"/>
            <a:pathLst>
              <a:path w="89298" h="116087">
                <a:moveTo>
                  <a:pt x="62508" y="17860"/>
                </a:moveTo>
                <a:lnTo>
                  <a:pt x="53578" y="17860"/>
                </a:lnTo>
                <a:lnTo>
                  <a:pt x="53578" y="17860"/>
                </a:lnTo>
                <a:lnTo>
                  <a:pt x="44649" y="8930"/>
                </a:lnTo>
                <a:lnTo>
                  <a:pt x="44649" y="8930"/>
                </a:lnTo>
                <a:lnTo>
                  <a:pt x="44649" y="0"/>
                </a:lnTo>
                <a:lnTo>
                  <a:pt x="44649" y="0"/>
                </a:lnTo>
                <a:lnTo>
                  <a:pt x="35719" y="0"/>
                </a:lnTo>
                <a:lnTo>
                  <a:pt x="35719" y="0"/>
                </a:lnTo>
                <a:lnTo>
                  <a:pt x="35719" y="0"/>
                </a:lnTo>
                <a:lnTo>
                  <a:pt x="26789" y="0"/>
                </a:lnTo>
                <a:lnTo>
                  <a:pt x="26789" y="8930"/>
                </a:lnTo>
                <a:lnTo>
                  <a:pt x="17860" y="17860"/>
                </a:lnTo>
                <a:lnTo>
                  <a:pt x="8930" y="26789"/>
                </a:lnTo>
                <a:lnTo>
                  <a:pt x="0" y="35719"/>
                </a:lnTo>
                <a:lnTo>
                  <a:pt x="0" y="44649"/>
                </a:lnTo>
                <a:lnTo>
                  <a:pt x="0" y="53579"/>
                </a:lnTo>
                <a:lnTo>
                  <a:pt x="8930" y="53579"/>
                </a:lnTo>
                <a:lnTo>
                  <a:pt x="17860" y="53579"/>
                </a:lnTo>
                <a:lnTo>
                  <a:pt x="26789" y="44649"/>
                </a:lnTo>
                <a:lnTo>
                  <a:pt x="44649" y="35719"/>
                </a:lnTo>
                <a:lnTo>
                  <a:pt x="62508" y="26789"/>
                </a:lnTo>
                <a:lnTo>
                  <a:pt x="71438" y="26789"/>
                </a:lnTo>
                <a:lnTo>
                  <a:pt x="80367" y="26789"/>
                </a:lnTo>
                <a:lnTo>
                  <a:pt x="89297" y="35719"/>
                </a:lnTo>
                <a:lnTo>
                  <a:pt x="80367" y="53579"/>
                </a:lnTo>
                <a:lnTo>
                  <a:pt x="71438" y="71438"/>
                </a:lnTo>
                <a:lnTo>
                  <a:pt x="53578" y="89297"/>
                </a:lnTo>
                <a:lnTo>
                  <a:pt x="35719" y="107157"/>
                </a:lnTo>
                <a:lnTo>
                  <a:pt x="26789" y="116086"/>
                </a:lnTo>
                <a:lnTo>
                  <a:pt x="8930" y="116086"/>
                </a:lnTo>
                <a:lnTo>
                  <a:pt x="8930" y="116086"/>
                </a:lnTo>
                <a:lnTo>
                  <a:pt x="8930" y="98227"/>
                </a:lnTo>
                <a:lnTo>
                  <a:pt x="8930" y="80368"/>
                </a:lnTo>
                <a:lnTo>
                  <a:pt x="8930"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0" name="Freeform 12369"/>
          <p:cNvSpPr/>
          <p:nvPr/>
        </p:nvSpPr>
        <p:spPr bwMode="auto">
          <a:xfrm>
            <a:off x="2312789" y="3312914"/>
            <a:ext cx="98228" cy="35719"/>
          </a:xfrm>
          <a:custGeom>
            <a:avLst/>
            <a:gdLst/>
            <a:ahLst/>
            <a:cxnLst/>
            <a:rect l="0" t="0" r="0" b="0"/>
            <a:pathLst>
              <a:path w="98228" h="35719">
                <a:moveTo>
                  <a:pt x="0" y="35718"/>
                </a:moveTo>
                <a:lnTo>
                  <a:pt x="0" y="35718"/>
                </a:lnTo>
                <a:lnTo>
                  <a:pt x="0" y="35718"/>
                </a:lnTo>
                <a:lnTo>
                  <a:pt x="0" y="35718"/>
                </a:lnTo>
                <a:lnTo>
                  <a:pt x="8930" y="35718"/>
                </a:lnTo>
                <a:lnTo>
                  <a:pt x="17859" y="35718"/>
                </a:lnTo>
                <a:lnTo>
                  <a:pt x="35719" y="35718"/>
                </a:lnTo>
                <a:lnTo>
                  <a:pt x="53578" y="26789"/>
                </a:lnTo>
                <a:lnTo>
                  <a:pt x="71438" y="17859"/>
                </a:lnTo>
                <a:lnTo>
                  <a:pt x="89297" y="17859"/>
                </a:lnTo>
                <a:lnTo>
                  <a:pt x="98227" y="8929"/>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1" name="Freeform 12370"/>
          <p:cNvSpPr/>
          <p:nvPr/>
        </p:nvSpPr>
        <p:spPr bwMode="auto">
          <a:xfrm>
            <a:off x="2348508" y="3366492"/>
            <a:ext cx="107157" cy="53579"/>
          </a:xfrm>
          <a:custGeom>
            <a:avLst/>
            <a:gdLst/>
            <a:ahLst/>
            <a:cxnLst/>
            <a:rect l="0" t="0" r="0" b="0"/>
            <a:pathLst>
              <a:path w="107157" h="53579">
                <a:moveTo>
                  <a:pt x="0" y="53578"/>
                </a:moveTo>
                <a:lnTo>
                  <a:pt x="0" y="53578"/>
                </a:lnTo>
                <a:lnTo>
                  <a:pt x="8930" y="53578"/>
                </a:lnTo>
                <a:lnTo>
                  <a:pt x="17859" y="53578"/>
                </a:lnTo>
                <a:lnTo>
                  <a:pt x="26789" y="44648"/>
                </a:lnTo>
                <a:lnTo>
                  <a:pt x="44648" y="26789"/>
                </a:lnTo>
                <a:lnTo>
                  <a:pt x="62508" y="17859"/>
                </a:lnTo>
                <a:lnTo>
                  <a:pt x="80367" y="8929"/>
                </a:lnTo>
                <a:lnTo>
                  <a:pt x="98226" y="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2" name="Freeform 12371"/>
          <p:cNvSpPr/>
          <p:nvPr/>
        </p:nvSpPr>
        <p:spPr bwMode="auto">
          <a:xfrm>
            <a:off x="2553891" y="3107531"/>
            <a:ext cx="53579" cy="330399"/>
          </a:xfrm>
          <a:custGeom>
            <a:avLst/>
            <a:gdLst/>
            <a:ahLst/>
            <a:cxnLst/>
            <a:rect l="0" t="0" r="0" b="0"/>
            <a:pathLst>
              <a:path w="53579" h="330399">
                <a:moveTo>
                  <a:pt x="0" y="8930"/>
                </a:moveTo>
                <a:lnTo>
                  <a:pt x="0" y="8930"/>
                </a:lnTo>
                <a:lnTo>
                  <a:pt x="0" y="0"/>
                </a:lnTo>
                <a:lnTo>
                  <a:pt x="0" y="0"/>
                </a:lnTo>
                <a:lnTo>
                  <a:pt x="0" y="8930"/>
                </a:lnTo>
                <a:lnTo>
                  <a:pt x="0" y="26789"/>
                </a:lnTo>
                <a:lnTo>
                  <a:pt x="8929" y="53578"/>
                </a:lnTo>
                <a:lnTo>
                  <a:pt x="17859" y="89297"/>
                </a:lnTo>
                <a:lnTo>
                  <a:pt x="26789" y="133945"/>
                </a:lnTo>
                <a:lnTo>
                  <a:pt x="26789" y="187523"/>
                </a:lnTo>
                <a:lnTo>
                  <a:pt x="35718" y="232172"/>
                </a:lnTo>
                <a:lnTo>
                  <a:pt x="35718" y="267890"/>
                </a:lnTo>
                <a:lnTo>
                  <a:pt x="44648" y="294680"/>
                </a:lnTo>
                <a:lnTo>
                  <a:pt x="44648" y="321469"/>
                </a:lnTo>
                <a:lnTo>
                  <a:pt x="44648" y="330398"/>
                </a:lnTo>
                <a:lnTo>
                  <a:pt x="44648" y="330398"/>
                </a:lnTo>
                <a:lnTo>
                  <a:pt x="53578" y="321469"/>
                </a:lnTo>
                <a:lnTo>
                  <a:pt x="53578" y="303609"/>
                </a:lnTo>
                <a:lnTo>
                  <a:pt x="53578"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3" name="Freeform 12372"/>
          <p:cNvSpPr/>
          <p:nvPr/>
        </p:nvSpPr>
        <p:spPr bwMode="auto">
          <a:xfrm>
            <a:off x="2678906" y="3232546"/>
            <a:ext cx="98228" cy="196455"/>
          </a:xfrm>
          <a:custGeom>
            <a:avLst/>
            <a:gdLst/>
            <a:ahLst/>
            <a:cxnLst/>
            <a:rect l="0" t="0" r="0" b="0"/>
            <a:pathLst>
              <a:path w="98228" h="196455">
                <a:moveTo>
                  <a:pt x="0" y="0"/>
                </a:moveTo>
                <a:lnTo>
                  <a:pt x="0" y="0"/>
                </a:lnTo>
                <a:lnTo>
                  <a:pt x="0" y="8930"/>
                </a:lnTo>
                <a:lnTo>
                  <a:pt x="0" y="17860"/>
                </a:lnTo>
                <a:lnTo>
                  <a:pt x="0" y="35719"/>
                </a:lnTo>
                <a:lnTo>
                  <a:pt x="0" y="62508"/>
                </a:lnTo>
                <a:lnTo>
                  <a:pt x="0" y="98227"/>
                </a:lnTo>
                <a:lnTo>
                  <a:pt x="0" y="133946"/>
                </a:lnTo>
                <a:lnTo>
                  <a:pt x="8930" y="160735"/>
                </a:lnTo>
                <a:lnTo>
                  <a:pt x="17860" y="178594"/>
                </a:lnTo>
                <a:lnTo>
                  <a:pt x="26789" y="187524"/>
                </a:lnTo>
                <a:lnTo>
                  <a:pt x="44649" y="196454"/>
                </a:lnTo>
                <a:lnTo>
                  <a:pt x="53578" y="187524"/>
                </a:lnTo>
                <a:lnTo>
                  <a:pt x="71438" y="169665"/>
                </a:lnTo>
                <a:lnTo>
                  <a:pt x="89297" y="142875"/>
                </a:lnTo>
                <a:lnTo>
                  <a:pt x="98227" y="116086"/>
                </a:lnTo>
                <a:lnTo>
                  <a:pt x="98227" y="80368"/>
                </a:lnTo>
                <a:lnTo>
                  <a:pt x="98227" y="44649"/>
                </a:lnTo>
                <a:lnTo>
                  <a:pt x="89297" y="17860"/>
                </a:lnTo>
                <a:lnTo>
                  <a:pt x="80367" y="0"/>
                </a:lnTo>
                <a:lnTo>
                  <a:pt x="62508" y="0"/>
                </a:lnTo>
                <a:lnTo>
                  <a:pt x="35719" y="8930"/>
                </a:lnTo>
                <a:lnTo>
                  <a:pt x="26789" y="35719"/>
                </a:lnTo>
                <a:lnTo>
                  <a:pt x="8930" y="62508"/>
                </a:lnTo>
                <a:lnTo>
                  <a:pt x="8930" y="89297"/>
                </a:lnTo>
                <a:lnTo>
                  <a:pt x="8930" y="107157"/>
                </a:lnTo>
                <a:lnTo>
                  <a:pt x="26789" y="116086"/>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4" name="Freeform 12373"/>
          <p:cNvSpPr/>
          <p:nvPr/>
        </p:nvSpPr>
        <p:spPr bwMode="auto">
          <a:xfrm>
            <a:off x="2830711" y="3241476"/>
            <a:ext cx="80368" cy="348259"/>
          </a:xfrm>
          <a:custGeom>
            <a:avLst/>
            <a:gdLst/>
            <a:ahLst/>
            <a:cxnLst/>
            <a:rect l="0" t="0" r="0" b="0"/>
            <a:pathLst>
              <a:path w="80368" h="348259">
                <a:moveTo>
                  <a:pt x="26789" y="8930"/>
                </a:moveTo>
                <a:lnTo>
                  <a:pt x="26789" y="8930"/>
                </a:lnTo>
                <a:lnTo>
                  <a:pt x="17859" y="0"/>
                </a:lnTo>
                <a:lnTo>
                  <a:pt x="8930" y="0"/>
                </a:lnTo>
                <a:lnTo>
                  <a:pt x="0" y="0"/>
                </a:lnTo>
                <a:lnTo>
                  <a:pt x="0" y="8930"/>
                </a:lnTo>
                <a:lnTo>
                  <a:pt x="0" y="17860"/>
                </a:lnTo>
                <a:lnTo>
                  <a:pt x="0" y="26789"/>
                </a:lnTo>
                <a:lnTo>
                  <a:pt x="0" y="44649"/>
                </a:lnTo>
                <a:lnTo>
                  <a:pt x="0" y="62508"/>
                </a:lnTo>
                <a:lnTo>
                  <a:pt x="8930" y="80367"/>
                </a:lnTo>
                <a:lnTo>
                  <a:pt x="17859" y="89297"/>
                </a:lnTo>
                <a:lnTo>
                  <a:pt x="26789" y="89297"/>
                </a:lnTo>
                <a:lnTo>
                  <a:pt x="35719" y="80367"/>
                </a:lnTo>
                <a:lnTo>
                  <a:pt x="44648" y="71438"/>
                </a:lnTo>
                <a:lnTo>
                  <a:pt x="53578" y="53578"/>
                </a:lnTo>
                <a:lnTo>
                  <a:pt x="62508" y="44649"/>
                </a:lnTo>
                <a:lnTo>
                  <a:pt x="62508" y="26789"/>
                </a:lnTo>
                <a:lnTo>
                  <a:pt x="71437" y="26789"/>
                </a:lnTo>
                <a:lnTo>
                  <a:pt x="80367" y="35719"/>
                </a:lnTo>
                <a:lnTo>
                  <a:pt x="80367" y="53578"/>
                </a:lnTo>
                <a:lnTo>
                  <a:pt x="80367" y="89297"/>
                </a:lnTo>
                <a:lnTo>
                  <a:pt x="80367" y="133945"/>
                </a:lnTo>
                <a:lnTo>
                  <a:pt x="71437" y="178594"/>
                </a:lnTo>
                <a:lnTo>
                  <a:pt x="62508" y="223242"/>
                </a:lnTo>
                <a:lnTo>
                  <a:pt x="44648" y="267891"/>
                </a:lnTo>
                <a:lnTo>
                  <a:pt x="35719" y="303610"/>
                </a:lnTo>
                <a:lnTo>
                  <a:pt x="26789" y="330399"/>
                </a:lnTo>
                <a:lnTo>
                  <a:pt x="17859" y="348258"/>
                </a:lnTo>
                <a:lnTo>
                  <a:pt x="17859" y="339328"/>
                </a:lnTo>
                <a:lnTo>
                  <a:pt x="17859" y="321469"/>
                </a:lnTo>
                <a:lnTo>
                  <a:pt x="26789" y="285750"/>
                </a:lnTo>
                <a:lnTo>
                  <a:pt x="2678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5" name="Freeform 12374"/>
          <p:cNvSpPr/>
          <p:nvPr/>
        </p:nvSpPr>
        <p:spPr bwMode="auto">
          <a:xfrm>
            <a:off x="2982516" y="3339703"/>
            <a:ext cx="89298" cy="44649"/>
          </a:xfrm>
          <a:custGeom>
            <a:avLst/>
            <a:gdLst/>
            <a:ahLst/>
            <a:cxnLst/>
            <a:rect l="0" t="0" r="0" b="0"/>
            <a:pathLst>
              <a:path w="89298" h="44649">
                <a:moveTo>
                  <a:pt x="17859" y="8929"/>
                </a:moveTo>
                <a:lnTo>
                  <a:pt x="8929" y="8929"/>
                </a:lnTo>
                <a:lnTo>
                  <a:pt x="8929" y="8929"/>
                </a:lnTo>
                <a:lnTo>
                  <a:pt x="0" y="8929"/>
                </a:lnTo>
                <a:lnTo>
                  <a:pt x="0" y="8929"/>
                </a:lnTo>
                <a:lnTo>
                  <a:pt x="0" y="8929"/>
                </a:lnTo>
                <a:lnTo>
                  <a:pt x="8929" y="0"/>
                </a:lnTo>
                <a:lnTo>
                  <a:pt x="26789" y="0"/>
                </a:lnTo>
                <a:lnTo>
                  <a:pt x="35718" y="0"/>
                </a:lnTo>
                <a:lnTo>
                  <a:pt x="53578" y="0"/>
                </a:lnTo>
                <a:lnTo>
                  <a:pt x="62507" y="0"/>
                </a:lnTo>
                <a:lnTo>
                  <a:pt x="80367" y="8929"/>
                </a:lnTo>
                <a:lnTo>
                  <a:pt x="80367" y="17859"/>
                </a:lnTo>
                <a:lnTo>
                  <a:pt x="80367" y="26789"/>
                </a:lnTo>
                <a:lnTo>
                  <a:pt x="80367" y="35718"/>
                </a:lnTo>
                <a:lnTo>
                  <a:pt x="80367" y="44648"/>
                </a:lnTo>
                <a:lnTo>
                  <a:pt x="71437" y="44648"/>
                </a:lnTo>
                <a:lnTo>
                  <a:pt x="80367" y="44648"/>
                </a:lnTo>
                <a:lnTo>
                  <a:pt x="80367" y="35718"/>
                </a:lnTo>
                <a:lnTo>
                  <a:pt x="89297" y="26789"/>
                </a:lnTo>
                <a:lnTo>
                  <a:pt x="8929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6" name="Freeform 12375"/>
          <p:cNvSpPr/>
          <p:nvPr/>
        </p:nvSpPr>
        <p:spPr bwMode="auto">
          <a:xfrm>
            <a:off x="3312914" y="3107531"/>
            <a:ext cx="1" cy="8931"/>
          </a:xfrm>
          <a:custGeom>
            <a:avLst/>
            <a:gdLst/>
            <a:ahLst/>
            <a:cxnLst/>
            <a:rect l="0" t="0" r="0" b="0"/>
            <a:pathLst>
              <a:path w="1" h="8931">
                <a:moveTo>
                  <a:pt x="0" y="8930"/>
                </a:move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7" name="Freeform 12376"/>
          <p:cNvSpPr/>
          <p:nvPr/>
        </p:nvSpPr>
        <p:spPr bwMode="auto">
          <a:xfrm>
            <a:off x="3187898" y="3009304"/>
            <a:ext cx="196455" cy="321470"/>
          </a:xfrm>
          <a:custGeom>
            <a:avLst/>
            <a:gdLst/>
            <a:ahLst/>
            <a:cxnLst/>
            <a:rect l="0" t="0" r="0" b="0"/>
            <a:pathLst>
              <a:path w="196455" h="321470">
                <a:moveTo>
                  <a:pt x="142875" y="44649"/>
                </a:moveTo>
                <a:lnTo>
                  <a:pt x="142875" y="44649"/>
                </a:lnTo>
                <a:lnTo>
                  <a:pt x="133946" y="35719"/>
                </a:lnTo>
                <a:lnTo>
                  <a:pt x="116086" y="26789"/>
                </a:lnTo>
                <a:lnTo>
                  <a:pt x="98227" y="17860"/>
                </a:lnTo>
                <a:lnTo>
                  <a:pt x="89297" y="8930"/>
                </a:lnTo>
                <a:lnTo>
                  <a:pt x="62508" y="8930"/>
                </a:lnTo>
                <a:lnTo>
                  <a:pt x="44649" y="0"/>
                </a:lnTo>
                <a:lnTo>
                  <a:pt x="26790" y="0"/>
                </a:lnTo>
                <a:lnTo>
                  <a:pt x="17860" y="8930"/>
                </a:lnTo>
                <a:lnTo>
                  <a:pt x="8930" y="17860"/>
                </a:lnTo>
                <a:lnTo>
                  <a:pt x="0" y="35719"/>
                </a:lnTo>
                <a:lnTo>
                  <a:pt x="0" y="53578"/>
                </a:lnTo>
                <a:lnTo>
                  <a:pt x="0" y="71438"/>
                </a:lnTo>
                <a:lnTo>
                  <a:pt x="17860" y="98227"/>
                </a:lnTo>
                <a:lnTo>
                  <a:pt x="44649" y="116086"/>
                </a:lnTo>
                <a:lnTo>
                  <a:pt x="71438" y="133946"/>
                </a:lnTo>
                <a:lnTo>
                  <a:pt x="107157" y="160735"/>
                </a:lnTo>
                <a:lnTo>
                  <a:pt x="142875" y="178594"/>
                </a:lnTo>
                <a:lnTo>
                  <a:pt x="169665" y="205383"/>
                </a:lnTo>
                <a:lnTo>
                  <a:pt x="187524" y="223242"/>
                </a:lnTo>
                <a:lnTo>
                  <a:pt x="196454" y="250032"/>
                </a:lnTo>
                <a:lnTo>
                  <a:pt x="187524" y="267891"/>
                </a:lnTo>
                <a:lnTo>
                  <a:pt x="169665" y="285750"/>
                </a:lnTo>
                <a:lnTo>
                  <a:pt x="133946" y="303610"/>
                </a:lnTo>
                <a:lnTo>
                  <a:pt x="89297" y="312539"/>
                </a:lnTo>
                <a:lnTo>
                  <a:pt x="53579" y="321469"/>
                </a:lnTo>
                <a:lnTo>
                  <a:pt x="17860" y="312539"/>
                </a:lnTo>
                <a:lnTo>
                  <a:pt x="1786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8" name="Freeform 12377"/>
          <p:cNvSpPr/>
          <p:nvPr/>
        </p:nvSpPr>
        <p:spPr bwMode="auto">
          <a:xfrm>
            <a:off x="3053953" y="3357562"/>
            <a:ext cx="71439" cy="17860"/>
          </a:xfrm>
          <a:custGeom>
            <a:avLst/>
            <a:gdLst/>
            <a:ahLst/>
            <a:cxnLst/>
            <a:rect l="0" t="0" r="0" b="0"/>
            <a:pathLst>
              <a:path w="71439" h="17860">
                <a:moveTo>
                  <a:pt x="0" y="0"/>
                </a:moveTo>
                <a:lnTo>
                  <a:pt x="0" y="0"/>
                </a:lnTo>
                <a:lnTo>
                  <a:pt x="0" y="0"/>
                </a:lnTo>
                <a:lnTo>
                  <a:pt x="8930" y="0"/>
                </a:lnTo>
                <a:lnTo>
                  <a:pt x="8930" y="0"/>
                </a:lnTo>
                <a:lnTo>
                  <a:pt x="8930" y="8930"/>
                </a:lnTo>
                <a:lnTo>
                  <a:pt x="17860" y="8930"/>
                </a:lnTo>
                <a:lnTo>
                  <a:pt x="35719" y="17859"/>
                </a:lnTo>
                <a:lnTo>
                  <a:pt x="44649" y="17859"/>
                </a:lnTo>
                <a:lnTo>
                  <a:pt x="62508" y="17859"/>
                </a:lnTo>
                <a:lnTo>
                  <a:pt x="71438" y="17859"/>
                </a:lnTo>
                <a:lnTo>
                  <a:pt x="71438" y="8930"/>
                </a:lnTo>
                <a:lnTo>
                  <a:pt x="7143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9" name="Freeform 12378"/>
          <p:cNvSpPr/>
          <p:nvPr/>
        </p:nvSpPr>
        <p:spPr bwMode="auto">
          <a:xfrm>
            <a:off x="2473523" y="3625453"/>
            <a:ext cx="125017" cy="26790"/>
          </a:xfrm>
          <a:custGeom>
            <a:avLst/>
            <a:gdLst/>
            <a:ahLst/>
            <a:cxnLst/>
            <a:rect l="0" t="0" r="0" b="0"/>
            <a:pathLst>
              <a:path w="125017" h="26790">
                <a:moveTo>
                  <a:pt x="0" y="26789"/>
                </a:moveTo>
                <a:lnTo>
                  <a:pt x="0" y="26789"/>
                </a:lnTo>
                <a:lnTo>
                  <a:pt x="8930" y="26789"/>
                </a:lnTo>
                <a:lnTo>
                  <a:pt x="17860" y="17859"/>
                </a:lnTo>
                <a:lnTo>
                  <a:pt x="44649" y="17859"/>
                </a:lnTo>
                <a:lnTo>
                  <a:pt x="62508" y="8929"/>
                </a:lnTo>
                <a:lnTo>
                  <a:pt x="89297" y="8929"/>
                </a:lnTo>
                <a:lnTo>
                  <a:pt x="107157" y="8929"/>
                </a:lnTo>
                <a:lnTo>
                  <a:pt x="125016" y="0"/>
                </a:lnTo>
                <a:lnTo>
                  <a:pt x="125016" y="8929"/>
                </a:lnTo>
                <a:lnTo>
                  <a:pt x="12501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0" name="Freeform 12379"/>
          <p:cNvSpPr/>
          <p:nvPr/>
        </p:nvSpPr>
        <p:spPr bwMode="auto">
          <a:xfrm>
            <a:off x="2544961" y="3670101"/>
            <a:ext cx="142876" cy="71439"/>
          </a:xfrm>
          <a:custGeom>
            <a:avLst/>
            <a:gdLst/>
            <a:ahLst/>
            <a:cxnLst/>
            <a:rect l="0" t="0" r="0" b="0"/>
            <a:pathLst>
              <a:path w="142876" h="71439">
                <a:moveTo>
                  <a:pt x="0" y="71438"/>
                </a:moveTo>
                <a:lnTo>
                  <a:pt x="8930" y="62508"/>
                </a:lnTo>
                <a:lnTo>
                  <a:pt x="17859" y="62508"/>
                </a:lnTo>
                <a:lnTo>
                  <a:pt x="26789" y="53578"/>
                </a:lnTo>
                <a:lnTo>
                  <a:pt x="53578" y="35719"/>
                </a:lnTo>
                <a:lnTo>
                  <a:pt x="80367" y="26789"/>
                </a:lnTo>
                <a:lnTo>
                  <a:pt x="107156" y="17860"/>
                </a:lnTo>
                <a:lnTo>
                  <a:pt x="125016" y="8930"/>
                </a:lnTo>
                <a:lnTo>
                  <a:pt x="14287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1" name="Freeform 12380"/>
          <p:cNvSpPr/>
          <p:nvPr/>
        </p:nvSpPr>
        <p:spPr bwMode="auto">
          <a:xfrm>
            <a:off x="2875359" y="3527226"/>
            <a:ext cx="44650" cy="232173"/>
          </a:xfrm>
          <a:custGeom>
            <a:avLst/>
            <a:gdLst/>
            <a:ahLst/>
            <a:cxnLst/>
            <a:rect l="0" t="0" r="0" b="0"/>
            <a:pathLst>
              <a:path w="44650" h="232173">
                <a:moveTo>
                  <a:pt x="0" y="8930"/>
                </a:moveTo>
                <a:lnTo>
                  <a:pt x="0" y="8930"/>
                </a:lnTo>
                <a:lnTo>
                  <a:pt x="0" y="0"/>
                </a:lnTo>
                <a:lnTo>
                  <a:pt x="0" y="0"/>
                </a:lnTo>
                <a:lnTo>
                  <a:pt x="0" y="8930"/>
                </a:lnTo>
                <a:lnTo>
                  <a:pt x="0" y="17860"/>
                </a:lnTo>
                <a:lnTo>
                  <a:pt x="0" y="35719"/>
                </a:lnTo>
                <a:lnTo>
                  <a:pt x="0" y="62508"/>
                </a:lnTo>
                <a:lnTo>
                  <a:pt x="8930" y="98227"/>
                </a:lnTo>
                <a:lnTo>
                  <a:pt x="8930" y="133945"/>
                </a:lnTo>
                <a:lnTo>
                  <a:pt x="17860" y="160735"/>
                </a:lnTo>
                <a:lnTo>
                  <a:pt x="26789" y="196453"/>
                </a:lnTo>
                <a:lnTo>
                  <a:pt x="26789" y="214313"/>
                </a:lnTo>
                <a:lnTo>
                  <a:pt x="35719" y="223242"/>
                </a:lnTo>
                <a:lnTo>
                  <a:pt x="44649" y="232172"/>
                </a:lnTo>
                <a:lnTo>
                  <a:pt x="4464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2" name="Freeform 12381"/>
          <p:cNvSpPr/>
          <p:nvPr/>
        </p:nvSpPr>
        <p:spPr bwMode="auto">
          <a:xfrm>
            <a:off x="2928938" y="3696890"/>
            <a:ext cx="1" cy="35720"/>
          </a:xfrm>
          <a:custGeom>
            <a:avLst/>
            <a:gdLst/>
            <a:ahLst/>
            <a:cxnLst/>
            <a:rect l="0" t="0" r="0" b="0"/>
            <a:pathLst>
              <a:path w="1" h="35720">
                <a:moveTo>
                  <a:pt x="0" y="35719"/>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3" name="Freeform 12382"/>
          <p:cNvSpPr/>
          <p:nvPr/>
        </p:nvSpPr>
        <p:spPr bwMode="auto">
          <a:xfrm>
            <a:off x="2955727" y="3616523"/>
            <a:ext cx="107157" cy="125017"/>
          </a:xfrm>
          <a:custGeom>
            <a:avLst/>
            <a:gdLst/>
            <a:ahLst/>
            <a:cxnLst/>
            <a:rect l="0" t="0" r="0" b="0"/>
            <a:pathLst>
              <a:path w="107157" h="125017">
                <a:moveTo>
                  <a:pt x="17859" y="26789"/>
                </a:moveTo>
                <a:lnTo>
                  <a:pt x="17859" y="35719"/>
                </a:lnTo>
                <a:lnTo>
                  <a:pt x="8929" y="53578"/>
                </a:lnTo>
                <a:lnTo>
                  <a:pt x="0" y="80367"/>
                </a:lnTo>
                <a:lnTo>
                  <a:pt x="0" y="98227"/>
                </a:lnTo>
                <a:lnTo>
                  <a:pt x="8929" y="116086"/>
                </a:lnTo>
                <a:lnTo>
                  <a:pt x="17859" y="125016"/>
                </a:lnTo>
                <a:lnTo>
                  <a:pt x="26789" y="125016"/>
                </a:lnTo>
                <a:lnTo>
                  <a:pt x="44648" y="116086"/>
                </a:lnTo>
                <a:lnTo>
                  <a:pt x="71437" y="107156"/>
                </a:lnTo>
                <a:lnTo>
                  <a:pt x="89296" y="89297"/>
                </a:lnTo>
                <a:lnTo>
                  <a:pt x="98226" y="62508"/>
                </a:lnTo>
                <a:lnTo>
                  <a:pt x="107156" y="35719"/>
                </a:lnTo>
                <a:lnTo>
                  <a:pt x="98226" y="17859"/>
                </a:lnTo>
                <a:lnTo>
                  <a:pt x="89296" y="0"/>
                </a:lnTo>
                <a:lnTo>
                  <a:pt x="71437" y="0"/>
                </a:lnTo>
                <a:lnTo>
                  <a:pt x="44648" y="8930"/>
                </a:lnTo>
                <a:lnTo>
                  <a:pt x="35718" y="35719"/>
                </a:lnTo>
                <a:lnTo>
                  <a:pt x="17859" y="62508"/>
                </a:lnTo>
                <a:lnTo>
                  <a:pt x="17859" y="80367"/>
                </a:lnTo>
                <a:lnTo>
                  <a:pt x="26789" y="107156"/>
                </a:lnTo>
                <a:lnTo>
                  <a:pt x="44648" y="116086"/>
                </a:lnTo>
                <a:lnTo>
                  <a:pt x="71437" y="116086"/>
                </a:lnTo>
                <a:lnTo>
                  <a:pt x="98226" y="107156"/>
                </a:lnTo>
                <a:lnTo>
                  <a:pt x="9822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4" name="Freeform 12383"/>
          <p:cNvSpPr/>
          <p:nvPr/>
        </p:nvSpPr>
        <p:spPr bwMode="auto">
          <a:xfrm>
            <a:off x="3089672" y="3598664"/>
            <a:ext cx="133946" cy="276821"/>
          </a:xfrm>
          <a:custGeom>
            <a:avLst/>
            <a:gdLst/>
            <a:ahLst/>
            <a:cxnLst/>
            <a:rect l="0" t="0" r="0" b="0"/>
            <a:pathLst>
              <a:path w="133946" h="276821">
                <a:moveTo>
                  <a:pt x="35719" y="0"/>
                </a:moveTo>
                <a:lnTo>
                  <a:pt x="26789" y="8929"/>
                </a:lnTo>
                <a:lnTo>
                  <a:pt x="17859" y="17859"/>
                </a:lnTo>
                <a:lnTo>
                  <a:pt x="8930" y="44648"/>
                </a:lnTo>
                <a:lnTo>
                  <a:pt x="0" y="53578"/>
                </a:lnTo>
                <a:lnTo>
                  <a:pt x="0" y="71437"/>
                </a:lnTo>
                <a:lnTo>
                  <a:pt x="8930" y="71437"/>
                </a:lnTo>
                <a:lnTo>
                  <a:pt x="17859" y="71437"/>
                </a:lnTo>
                <a:lnTo>
                  <a:pt x="26789" y="62507"/>
                </a:lnTo>
                <a:lnTo>
                  <a:pt x="44648" y="44648"/>
                </a:lnTo>
                <a:lnTo>
                  <a:pt x="53578" y="26789"/>
                </a:lnTo>
                <a:lnTo>
                  <a:pt x="62508" y="8929"/>
                </a:lnTo>
                <a:lnTo>
                  <a:pt x="71437" y="0"/>
                </a:lnTo>
                <a:lnTo>
                  <a:pt x="71437" y="0"/>
                </a:lnTo>
                <a:lnTo>
                  <a:pt x="80367" y="8929"/>
                </a:lnTo>
                <a:lnTo>
                  <a:pt x="80367" y="35718"/>
                </a:lnTo>
                <a:lnTo>
                  <a:pt x="89297" y="62507"/>
                </a:lnTo>
                <a:lnTo>
                  <a:pt x="98226" y="107156"/>
                </a:lnTo>
                <a:lnTo>
                  <a:pt x="107156" y="151804"/>
                </a:lnTo>
                <a:lnTo>
                  <a:pt x="116086" y="187523"/>
                </a:lnTo>
                <a:lnTo>
                  <a:pt x="125016" y="223242"/>
                </a:lnTo>
                <a:lnTo>
                  <a:pt x="133945" y="250031"/>
                </a:lnTo>
                <a:lnTo>
                  <a:pt x="133945" y="267890"/>
                </a:lnTo>
                <a:lnTo>
                  <a:pt x="125016" y="276820"/>
                </a:lnTo>
                <a:lnTo>
                  <a:pt x="116086" y="267890"/>
                </a:lnTo>
                <a:lnTo>
                  <a:pt x="98226" y="241101"/>
                </a:lnTo>
                <a:lnTo>
                  <a:pt x="98226"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5" name="Freeform 12384"/>
          <p:cNvSpPr/>
          <p:nvPr/>
        </p:nvSpPr>
        <p:spPr bwMode="auto">
          <a:xfrm>
            <a:off x="3196828" y="3643312"/>
            <a:ext cx="169665" cy="80368"/>
          </a:xfrm>
          <a:custGeom>
            <a:avLst/>
            <a:gdLst/>
            <a:ahLst/>
            <a:cxnLst/>
            <a:rect l="0" t="0" r="0" b="0"/>
            <a:pathLst>
              <a:path w="169665" h="80368">
                <a:moveTo>
                  <a:pt x="0" y="26789"/>
                </a:moveTo>
                <a:lnTo>
                  <a:pt x="0" y="26789"/>
                </a:lnTo>
                <a:lnTo>
                  <a:pt x="8930" y="26789"/>
                </a:lnTo>
                <a:lnTo>
                  <a:pt x="17860" y="26789"/>
                </a:lnTo>
                <a:lnTo>
                  <a:pt x="35719" y="17859"/>
                </a:lnTo>
                <a:lnTo>
                  <a:pt x="62508" y="17859"/>
                </a:lnTo>
                <a:lnTo>
                  <a:pt x="80367" y="17859"/>
                </a:lnTo>
                <a:lnTo>
                  <a:pt x="89297" y="26789"/>
                </a:lnTo>
                <a:lnTo>
                  <a:pt x="98227" y="26789"/>
                </a:lnTo>
                <a:lnTo>
                  <a:pt x="98227" y="35719"/>
                </a:lnTo>
                <a:lnTo>
                  <a:pt x="98227" y="44649"/>
                </a:lnTo>
                <a:lnTo>
                  <a:pt x="89297" y="53578"/>
                </a:lnTo>
                <a:lnTo>
                  <a:pt x="80367" y="71438"/>
                </a:lnTo>
                <a:lnTo>
                  <a:pt x="80367" y="71438"/>
                </a:lnTo>
                <a:lnTo>
                  <a:pt x="80367" y="80367"/>
                </a:lnTo>
                <a:lnTo>
                  <a:pt x="98227" y="71438"/>
                </a:lnTo>
                <a:lnTo>
                  <a:pt x="116086" y="62508"/>
                </a:lnTo>
                <a:lnTo>
                  <a:pt x="133945" y="44649"/>
                </a:lnTo>
                <a:lnTo>
                  <a:pt x="151805" y="2678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6" name="Freeform 12385"/>
          <p:cNvSpPr/>
          <p:nvPr/>
        </p:nvSpPr>
        <p:spPr bwMode="auto">
          <a:xfrm>
            <a:off x="3366492" y="3402211"/>
            <a:ext cx="116087" cy="250032"/>
          </a:xfrm>
          <a:custGeom>
            <a:avLst/>
            <a:gdLst/>
            <a:ahLst/>
            <a:cxnLst/>
            <a:rect l="0" t="0" r="0" b="0"/>
            <a:pathLst>
              <a:path w="116087" h="250032">
                <a:moveTo>
                  <a:pt x="107156" y="0"/>
                </a:moveTo>
                <a:lnTo>
                  <a:pt x="98227" y="0"/>
                </a:lnTo>
                <a:lnTo>
                  <a:pt x="89297" y="0"/>
                </a:lnTo>
                <a:lnTo>
                  <a:pt x="71438" y="0"/>
                </a:lnTo>
                <a:lnTo>
                  <a:pt x="53578" y="0"/>
                </a:lnTo>
                <a:lnTo>
                  <a:pt x="35719" y="8929"/>
                </a:lnTo>
                <a:lnTo>
                  <a:pt x="17860" y="17859"/>
                </a:lnTo>
                <a:lnTo>
                  <a:pt x="8930" y="26789"/>
                </a:lnTo>
                <a:lnTo>
                  <a:pt x="0" y="44648"/>
                </a:lnTo>
                <a:lnTo>
                  <a:pt x="8930" y="53578"/>
                </a:lnTo>
                <a:lnTo>
                  <a:pt x="26789" y="71437"/>
                </a:lnTo>
                <a:lnTo>
                  <a:pt x="44649" y="80367"/>
                </a:lnTo>
                <a:lnTo>
                  <a:pt x="62508" y="98226"/>
                </a:lnTo>
                <a:lnTo>
                  <a:pt x="89297" y="116085"/>
                </a:lnTo>
                <a:lnTo>
                  <a:pt x="98227" y="142875"/>
                </a:lnTo>
                <a:lnTo>
                  <a:pt x="107156" y="169664"/>
                </a:lnTo>
                <a:lnTo>
                  <a:pt x="107156" y="196453"/>
                </a:lnTo>
                <a:lnTo>
                  <a:pt x="98227" y="223242"/>
                </a:lnTo>
                <a:lnTo>
                  <a:pt x="89297" y="241101"/>
                </a:lnTo>
                <a:lnTo>
                  <a:pt x="80367" y="250031"/>
                </a:lnTo>
                <a:lnTo>
                  <a:pt x="80367" y="241101"/>
                </a:lnTo>
                <a:lnTo>
                  <a:pt x="80367" y="214312"/>
                </a:lnTo>
                <a:lnTo>
                  <a:pt x="80367" y="178593"/>
                </a:lnTo>
                <a:lnTo>
                  <a:pt x="89297" y="133945"/>
                </a:lnTo>
                <a:lnTo>
                  <a:pt x="107156" y="98226"/>
                </a:lnTo>
                <a:lnTo>
                  <a:pt x="116086" y="71437"/>
                </a:lnTo>
                <a:lnTo>
                  <a:pt x="116086" y="53578"/>
                </a:lnTo>
                <a:lnTo>
                  <a:pt x="116086" y="35718"/>
                </a:lnTo>
                <a:lnTo>
                  <a:pt x="11608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7" name="Freeform 12386"/>
          <p:cNvSpPr/>
          <p:nvPr/>
        </p:nvSpPr>
        <p:spPr bwMode="auto">
          <a:xfrm>
            <a:off x="3598664" y="3429000"/>
            <a:ext cx="142876" cy="35719"/>
          </a:xfrm>
          <a:custGeom>
            <a:avLst/>
            <a:gdLst/>
            <a:ahLst/>
            <a:cxnLst/>
            <a:rect l="0" t="0" r="0" b="0"/>
            <a:pathLst>
              <a:path w="142876" h="35719">
                <a:moveTo>
                  <a:pt x="0" y="35718"/>
                </a:moveTo>
                <a:lnTo>
                  <a:pt x="0" y="35718"/>
                </a:lnTo>
                <a:lnTo>
                  <a:pt x="8930" y="35718"/>
                </a:lnTo>
                <a:lnTo>
                  <a:pt x="26789" y="26789"/>
                </a:lnTo>
                <a:lnTo>
                  <a:pt x="53578" y="26789"/>
                </a:lnTo>
                <a:lnTo>
                  <a:pt x="71438" y="17859"/>
                </a:lnTo>
                <a:lnTo>
                  <a:pt x="98227" y="8929"/>
                </a:lnTo>
                <a:lnTo>
                  <a:pt x="116086" y="8929"/>
                </a:lnTo>
                <a:lnTo>
                  <a:pt x="133945" y="0"/>
                </a:lnTo>
                <a:lnTo>
                  <a:pt x="142875" y="0"/>
                </a:lnTo>
                <a:lnTo>
                  <a:pt x="133945"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8" name="Freeform 12387"/>
          <p:cNvSpPr/>
          <p:nvPr/>
        </p:nvSpPr>
        <p:spPr bwMode="auto">
          <a:xfrm>
            <a:off x="3661172" y="3429000"/>
            <a:ext cx="133946" cy="80368"/>
          </a:xfrm>
          <a:custGeom>
            <a:avLst/>
            <a:gdLst/>
            <a:ahLst/>
            <a:cxnLst/>
            <a:rect l="0" t="0" r="0" b="0"/>
            <a:pathLst>
              <a:path w="133946" h="80368">
                <a:moveTo>
                  <a:pt x="0" y="80367"/>
                </a:moveTo>
                <a:lnTo>
                  <a:pt x="8930" y="80367"/>
                </a:lnTo>
                <a:lnTo>
                  <a:pt x="26789" y="71437"/>
                </a:lnTo>
                <a:lnTo>
                  <a:pt x="44648" y="71437"/>
                </a:lnTo>
                <a:lnTo>
                  <a:pt x="62508" y="62507"/>
                </a:lnTo>
                <a:lnTo>
                  <a:pt x="89297" y="53578"/>
                </a:lnTo>
                <a:lnTo>
                  <a:pt x="107156" y="44648"/>
                </a:lnTo>
                <a:lnTo>
                  <a:pt x="116086" y="35718"/>
                </a:lnTo>
                <a:lnTo>
                  <a:pt x="125016" y="1785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9" name="Freeform 12388"/>
          <p:cNvSpPr/>
          <p:nvPr/>
        </p:nvSpPr>
        <p:spPr bwMode="auto">
          <a:xfrm>
            <a:off x="3866555" y="3286125"/>
            <a:ext cx="196454" cy="258962"/>
          </a:xfrm>
          <a:custGeom>
            <a:avLst/>
            <a:gdLst/>
            <a:ahLst/>
            <a:cxnLst/>
            <a:rect l="0" t="0" r="0" b="0"/>
            <a:pathLst>
              <a:path w="196454" h="258962">
                <a:moveTo>
                  <a:pt x="8929" y="35718"/>
                </a:moveTo>
                <a:lnTo>
                  <a:pt x="0" y="35718"/>
                </a:lnTo>
                <a:lnTo>
                  <a:pt x="0" y="35718"/>
                </a:lnTo>
                <a:lnTo>
                  <a:pt x="0" y="26789"/>
                </a:lnTo>
                <a:lnTo>
                  <a:pt x="0" y="17859"/>
                </a:lnTo>
                <a:lnTo>
                  <a:pt x="0" y="8929"/>
                </a:lnTo>
                <a:lnTo>
                  <a:pt x="17859" y="8929"/>
                </a:lnTo>
                <a:lnTo>
                  <a:pt x="35718" y="0"/>
                </a:lnTo>
                <a:lnTo>
                  <a:pt x="62508" y="8929"/>
                </a:lnTo>
                <a:lnTo>
                  <a:pt x="89297" y="0"/>
                </a:lnTo>
                <a:lnTo>
                  <a:pt x="116086" y="8929"/>
                </a:lnTo>
                <a:lnTo>
                  <a:pt x="133945" y="8929"/>
                </a:lnTo>
                <a:lnTo>
                  <a:pt x="142875" y="8929"/>
                </a:lnTo>
                <a:lnTo>
                  <a:pt x="151804" y="17859"/>
                </a:lnTo>
                <a:lnTo>
                  <a:pt x="151804" y="26789"/>
                </a:lnTo>
                <a:lnTo>
                  <a:pt x="142875" y="44648"/>
                </a:lnTo>
                <a:lnTo>
                  <a:pt x="116086" y="53578"/>
                </a:lnTo>
                <a:lnTo>
                  <a:pt x="98226" y="71437"/>
                </a:lnTo>
                <a:lnTo>
                  <a:pt x="89297" y="80367"/>
                </a:lnTo>
                <a:lnTo>
                  <a:pt x="80367" y="89296"/>
                </a:lnTo>
                <a:lnTo>
                  <a:pt x="89297" y="98226"/>
                </a:lnTo>
                <a:lnTo>
                  <a:pt x="107156" y="107156"/>
                </a:lnTo>
                <a:lnTo>
                  <a:pt x="125015" y="107156"/>
                </a:lnTo>
                <a:lnTo>
                  <a:pt x="151804" y="107156"/>
                </a:lnTo>
                <a:lnTo>
                  <a:pt x="178593" y="116086"/>
                </a:lnTo>
                <a:lnTo>
                  <a:pt x="196453" y="125015"/>
                </a:lnTo>
                <a:lnTo>
                  <a:pt x="196453" y="142875"/>
                </a:lnTo>
                <a:lnTo>
                  <a:pt x="187523" y="169664"/>
                </a:lnTo>
                <a:lnTo>
                  <a:pt x="169664" y="187523"/>
                </a:lnTo>
                <a:lnTo>
                  <a:pt x="142875" y="214312"/>
                </a:lnTo>
                <a:lnTo>
                  <a:pt x="116086" y="241101"/>
                </a:lnTo>
                <a:lnTo>
                  <a:pt x="98226" y="250031"/>
                </a:lnTo>
                <a:lnTo>
                  <a:pt x="89297" y="258961"/>
                </a:lnTo>
                <a:lnTo>
                  <a:pt x="89297" y="250031"/>
                </a:lnTo>
                <a:lnTo>
                  <a:pt x="8929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0" name="Freeform 12389"/>
          <p:cNvSpPr/>
          <p:nvPr/>
        </p:nvSpPr>
        <p:spPr bwMode="auto">
          <a:xfrm>
            <a:off x="6858000" y="330398"/>
            <a:ext cx="35720" cy="321470"/>
          </a:xfrm>
          <a:custGeom>
            <a:avLst/>
            <a:gdLst/>
            <a:ahLst/>
            <a:cxnLst/>
            <a:rect l="0" t="0" r="0" b="0"/>
            <a:pathLst>
              <a:path w="35720" h="321470">
                <a:moveTo>
                  <a:pt x="0" y="8930"/>
                </a:moveTo>
                <a:lnTo>
                  <a:pt x="0" y="8930"/>
                </a:lnTo>
                <a:lnTo>
                  <a:pt x="0" y="8930"/>
                </a:lnTo>
                <a:lnTo>
                  <a:pt x="0" y="0"/>
                </a:lnTo>
                <a:lnTo>
                  <a:pt x="0" y="0"/>
                </a:lnTo>
                <a:lnTo>
                  <a:pt x="0" y="0"/>
                </a:lnTo>
                <a:lnTo>
                  <a:pt x="0" y="0"/>
                </a:lnTo>
                <a:lnTo>
                  <a:pt x="8930" y="17860"/>
                </a:lnTo>
                <a:lnTo>
                  <a:pt x="8930" y="35719"/>
                </a:lnTo>
                <a:lnTo>
                  <a:pt x="8930" y="62508"/>
                </a:lnTo>
                <a:lnTo>
                  <a:pt x="8930" y="107157"/>
                </a:lnTo>
                <a:lnTo>
                  <a:pt x="8930" y="151805"/>
                </a:lnTo>
                <a:lnTo>
                  <a:pt x="17859" y="196454"/>
                </a:lnTo>
                <a:lnTo>
                  <a:pt x="26789" y="241102"/>
                </a:lnTo>
                <a:lnTo>
                  <a:pt x="26789" y="276821"/>
                </a:lnTo>
                <a:lnTo>
                  <a:pt x="35719" y="294680"/>
                </a:lnTo>
                <a:lnTo>
                  <a:pt x="35719" y="312540"/>
                </a:lnTo>
                <a:lnTo>
                  <a:pt x="35719" y="321469"/>
                </a:lnTo>
                <a:lnTo>
                  <a:pt x="26789" y="321469"/>
                </a:lnTo>
                <a:lnTo>
                  <a:pt x="17859" y="312540"/>
                </a:lnTo>
                <a:lnTo>
                  <a:pt x="17859" y="3125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1" name="Freeform 12390"/>
          <p:cNvSpPr/>
          <p:nvPr/>
        </p:nvSpPr>
        <p:spPr bwMode="auto">
          <a:xfrm>
            <a:off x="6893719" y="44648"/>
            <a:ext cx="53579" cy="169665"/>
          </a:xfrm>
          <a:custGeom>
            <a:avLst/>
            <a:gdLst/>
            <a:ahLst/>
            <a:cxnLst/>
            <a:rect l="0" t="0" r="0" b="0"/>
            <a:pathLst>
              <a:path w="53579" h="169665">
                <a:moveTo>
                  <a:pt x="35719" y="44649"/>
                </a:moveTo>
                <a:lnTo>
                  <a:pt x="44648" y="35719"/>
                </a:lnTo>
                <a:lnTo>
                  <a:pt x="44648" y="26789"/>
                </a:lnTo>
                <a:lnTo>
                  <a:pt x="44648" y="26789"/>
                </a:lnTo>
                <a:lnTo>
                  <a:pt x="35719" y="17860"/>
                </a:lnTo>
                <a:lnTo>
                  <a:pt x="35719" y="8930"/>
                </a:lnTo>
                <a:lnTo>
                  <a:pt x="35719" y="8930"/>
                </a:lnTo>
                <a:lnTo>
                  <a:pt x="26789" y="0"/>
                </a:lnTo>
                <a:lnTo>
                  <a:pt x="26789" y="0"/>
                </a:lnTo>
                <a:lnTo>
                  <a:pt x="17859" y="0"/>
                </a:lnTo>
                <a:lnTo>
                  <a:pt x="17859" y="8930"/>
                </a:lnTo>
                <a:lnTo>
                  <a:pt x="8929" y="8930"/>
                </a:lnTo>
                <a:lnTo>
                  <a:pt x="8929" y="17860"/>
                </a:lnTo>
                <a:lnTo>
                  <a:pt x="0" y="26789"/>
                </a:lnTo>
                <a:lnTo>
                  <a:pt x="0" y="35719"/>
                </a:lnTo>
                <a:lnTo>
                  <a:pt x="8929" y="44649"/>
                </a:lnTo>
                <a:lnTo>
                  <a:pt x="8929" y="53579"/>
                </a:lnTo>
                <a:lnTo>
                  <a:pt x="17859" y="62508"/>
                </a:lnTo>
                <a:lnTo>
                  <a:pt x="26789" y="71438"/>
                </a:lnTo>
                <a:lnTo>
                  <a:pt x="35719" y="80368"/>
                </a:lnTo>
                <a:lnTo>
                  <a:pt x="44648" y="98227"/>
                </a:lnTo>
                <a:lnTo>
                  <a:pt x="53578" y="107157"/>
                </a:lnTo>
                <a:lnTo>
                  <a:pt x="53578" y="116086"/>
                </a:lnTo>
                <a:lnTo>
                  <a:pt x="53578" y="133946"/>
                </a:lnTo>
                <a:lnTo>
                  <a:pt x="44648" y="142875"/>
                </a:lnTo>
                <a:lnTo>
                  <a:pt x="44648" y="151805"/>
                </a:lnTo>
                <a:lnTo>
                  <a:pt x="35719" y="160735"/>
                </a:lnTo>
                <a:lnTo>
                  <a:pt x="26789" y="169664"/>
                </a:lnTo>
                <a:lnTo>
                  <a:pt x="2678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2" name="Freeform 12391"/>
          <p:cNvSpPr/>
          <p:nvPr/>
        </p:nvSpPr>
        <p:spPr bwMode="auto">
          <a:xfrm>
            <a:off x="7000875" y="160734"/>
            <a:ext cx="80368" cy="71439"/>
          </a:xfrm>
          <a:custGeom>
            <a:avLst/>
            <a:gdLst/>
            <a:ahLst/>
            <a:cxnLst/>
            <a:rect l="0" t="0" r="0" b="0"/>
            <a:pathLst>
              <a:path w="80368" h="71439">
                <a:moveTo>
                  <a:pt x="8930" y="0"/>
                </a:moveTo>
                <a:lnTo>
                  <a:pt x="0" y="0"/>
                </a:lnTo>
                <a:lnTo>
                  <a:pt x="0" y="8930"/>
                </a:lnTo>
                <a:lnTo>
                  <a:pt x="0" y="8930"/>
                </a:lnTo>
                <a:lnTo>
                  <a:pt x="0" y="8930"/>
                </a:lnTo>
                <a:lnTo>
                  <a:pt x="8930" y="0"/>
                </a:lnTo>
                <a:lnTo>
                  <a:pt x="17859" y="0"/>
                </a:lnTo>
                <a:lnTo>
                  <a:pt x="17859" y="0"/>
                </a:lnTo>
                <a:lnTo>
                  <a:pt x="26789" y="0"/>
                </a:lnTo>
                <a:lnTo>
                  <a:pt x="35719" y="0"/>
                </a:lnTo>
                <a:lnTo>
                  <a:pt x="44648" y="8930"/>
                </a:lnTo>
                <a:lnTo>
                  <a:pt x="53578" y="17860"/>
                </a:lnTo>
                <a:lnTo>
                  <a:pt x="53578" y="26789"/>
                </a:lnTo>
                <a:lnTo>
                  <a:pt x="53578" y="35719"/>
                </a:lnTo>
                <a:lnTo>
                  <a:pt x="53578" y="44649"/>
                </a:lnTo>
                <a:lnTo>
                  <a:pt x="53578" y="53578"/>
                </a:lnTo>
                <a:lnTo>
                  <a:pt x="62508" y="71438"/>
                </a:lnTo>
                <a:lnTo>
                  <a:pt x="62508" y="71438"/>
                </a:lnTo>
                <a:lnTo>
                  <a:pt x="71438" y="71438"/>
                </a:lnTo>
                <a:lnTo>
                  <a:pt x="80367" y="71438"/>
                </a:lnTo>
                <a:lnTo>
                  <a:pt x="80367"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3" name="Freeform 12392"/>
          <p:cNvSpPr/>
          <p:nvPr/>
        </p:nvSpPr>
        <p:spPr bwMode="auto">
          <a:xfrm>
            <a:off x="7179469" y="17859"/>
            <a:ext cx="53579" cy="205384"/>
          </a:xfrm>
          <a:custGeom>
            <a:avLst/>
            <a:gdLst/>
            <a:ahLst/>
            <a:cxnLst/>
            <a:rect l="0" t="0" r="0" b="0"/>
            <a:pathLst>
              <a:path w="53579" h="205384">
                <a:moveTo>
                  <a:pt x="44648" y="8930"/>
                </a:moveTo>
                <a:lnTo>
                  <a:pt x="44648" y="0"/>
                </a:lnTo>
                <a:lnTo>
                  <a:pt x="44648" y="0"/>
                </a:lnTo>
                <a:lnTo>
                  <a:pt x="44648" y="0"/>
                </a:lnTo>
                <a:lnTo>
                  <a:pt x="35719" y="0"/>
                </a:lnTo>
                <a:lnTo>
                  <a:pt x="35719" y="0"/>
                </a:lnTo>
                <a:lnTo>
                  <a:pt x="26789" y="0"/>
                </a:lnTo>
                <a:lnTo>
                  <a:pt x="26789" y="8930"/>
                </a:lnTo>
                <a:lnTo>
                  <a:pt x="17859" y="8930"/>
                </a:lnTo>
                <a:lnTo>
                  <a:pt x="8929" y="17860"/>
                </a:lnTo>
                <a:lnTo>
                  <a:pt x="8929" y="26789"/>
                </a:lnTo>
                <a:lnTo>
                  <a:pt x="0" y="26789"/>
                </a:lnTo>
                <a:lnTo>
                  <a:pt x="0" y="35719"/>
                </a:lnTo>
                <a:lnTo>
                  <a:pt x="0" y="44649"/>
                </a:lnTo>
                <a:lnTo>
                  <a:pt x="0" y="53578"/>
                </a:lnTo>
                <a:lnTo>
                  <a:pt x="8929" y="62508"/>
                </a:lnTo>
                <a:lnTo>
                  <a:pt x="17859" y="80368"/>
                </a:lnTo>
                <a:lnTo>
                  <a:pt x="26789" y="89297"/>
                </a:lnTo>
                <a:lnTo>
                  <a:pt x="35719" y="98227"/>
                </a:lnTo>
                <a:lnTo>
                  <a:pt x="44648" y="116086"/>
                </a:lnTo>
                <a:lnTo>
                  <a:pt x="44648" y="125016"/>
                </a:lnTo>
                <a:lnTo>
                  <a:pt x="53578" y="142875"/>
                </a:lnTo>
                <a:lnTo>
                  <a:pt x="53578" y="160735"/>
                </a:lnTo>
                <a:lnTo>
                  <a:pt x="44648" y="169664"/>
                </a:lnTo>
                <a:lnTo>
                  <a:pt x="35719" y="187524"/>
                </a:lnTo>
                <a:lnTo>
                  <a:pt x="35719" y="196453"/>
                </a:lnTo>
                <a:lnTo>
                  <a:pt x="26789" y="205383"/>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4" name="Freeform 12393"/>
          <p:cNvSpPr/>
          <p:nvPr/>
        </p:nvSpPr>
        <p:spPr bwMode="auto">
          <a:xfrm>
            <a:off x="7295555" y="178594"/>
            <a:ext cx="8930" cy="71438"/>
          </a:xfrm>
          <a:custGeom>
            <a:avLst/>
            <a:gdLst/>
            <a:ahLst/>
            <a:cxnLst/>
            <a:rect l="0" t="0" r="0" b="0"/>
            <a:pathLst>
              <a:path w="8930" h="71438">
                <a:moveTo>
                  <a:pt x="0" y="0"/>
                </a:moveTo>
                <a:lnTo>
                  <a:pt x="0" y="0"/>
                </a:lnTo>
                <a:lnTo>
                  <a:pt x="0" y="8929"/>
                </a:lnTo>
                <a:lnTo>
                  <a:pt x="0" y="17859"/>
                </a:lnTo>
                <a:lnTo>
                  <a:pt x="0" y="26789"/>
                </a:lnTo>
                <a:lnTo>
                  <a:pt x="0" y="35718"/>
                </a:lnTo>
                <a:lnTo>
                  <a:pt x="0" y="44648"/>
                </a:lnTo>
                <a:lnTo>
                  <a:pt x="0" y="53578"/>
                </a:lnTo>
                <a:lnTo>
                  <a:pt x="8929" y="62508"/>
                </a:lnTo>
                <a:lnTo>
                  <a:pt x="8929" y="71437"/>
                </a:lnTo>
                <a:lnTo>
                  <a:pt x="892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5" name="Freeform 12394"/>
          <p:cNvSpPr/>
          <p:nvPr/>
        </p:nvSpPr>
        <p:spPr bwMode="auto">
          <a:xfrm>
            <a:off x="7420570" y="17859"/>
            <a:ext cx="71439" cy="196454"/>
          </a:xfrm>
          <a:custGeom>
            <a:avLst/>
            <a:gdLst/>
            <a:ahLst/>
            <a:cxnLst/>
            <a:rect l="0" t="0" r="0" b="0"/>
            <a:pathLst>
              <a:path w="71439" h="196454">
                <a:moveTo>
                  <a:pt x="71438" y="8930"/>
                </a:moveTo>
                <a:lnTo>
                  <a:pt x="71438" y="8930"/>
                </a:lnTo>
                <a:lnTo>
                  <a:pt x="71438" y="8930"/>
                </a:lnTo>
                <a:lnTo>
                  <a:pt x="71438" y="0"/>
                </a:lnTo>
                <a:lnTo>
                  <a:pt x="62508" y="0"/>
                </a:lnTo>
                <a:lnTo>
                  <a:pt x="62508" y="0"/>
                </a:lnTo>
                <a:lnTo>
                  <a:pt x="44649" y="0"/>
                </a:lnTo>
                <a:lnTo>
                  <a:pt x="35719" y="0"/>
                </a:lnTo>
                <a:lnTo>
                  <a:pt x="26789" y="8930"/>
                </a:lnTo>
                <a:lnTo>
                  <a:pt x="17860" y="17860"/>
                </a:lnTo>
                <a:lnTo>
                  <a:pt x="8930" y="26789"/>
                </a:lnTo>
                <a:lnTo>
                  <a:pt x="8930" y="35719"/>
                </a:lnTo>
                <a:lnTo>
                  <a:pt x="0" y="44649"/>
                </a:lnTo>
                <a:lnTo>
                  <a:pt x="0" y="62508"/>
                </a:lnTo>
                <a:lnTo>
                  <a:pt x="8930" y="71438"/>
                </a:lnTo>
                <a:lnTo>
                  <a:pt x="17860" y="80368"/>
                </a:lnTo>
                <a:lnTo>
                  <a:pt x="17860" y="89297"/>
                </a:lnTo>
                <a:lnTo>
                  <a:pt x="26789" y="98227"/>
                </a:lnTo>
                <a:lnTo>
                  <a:pt x="35719" y="107157"/>
                </a:lnTo>
                <a:lnTo>
                  <a:pt x="44649" y="125016"/>
                </a:lnTo>
                <a:lnTo>
                  <a:pt x="53578" y="133946"/>
                </a:lnTo>
                <a:lnTo>
                  <a:pt x="53578" y="142875"/>
                </a:lnTo>
                <a:lnTo>
                  <a:pt x="53578" y="160735"/>
                </a:lnTo>
                <a:lnTo>
                  <a:pt x="53578" y="169664"/>
                </a:lnTo>
                <a:lnTo>
                  <a:pt x="44649" y="178594"/>
                </a:lnTo>
                <a:lnTo>
                  <a:pt x="35719" y="187524"/>
                </a:lnTo>
                <a:lnTo>
                  <a:pt x="26789" y="196453"/>
                </a:lnTo>
                <a:lnTo>
                  <a:pt x="26789" y="196453"/>
                </a:lnTo>
                <a:lnTo>
                  <a:pt x="2678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6" name="Freeform 12395"/>
          <p:cNvSpPr/>
          <p:nvPr/>
        </p:nvSpPr>
        <p:spPr bwMode="auto">
          <a:xfrm>
            <a:off x="7545586" y="142875"/>
            <a:ext cx="62509" cy="44649"/>
          </a:xfrm>
          <a:custGeom>
            <a:avLst/>
            <a:gdLst/>
            <a:ahLst/>
            <a:cxnLst/>
            <a:rect l="0" t="0" r="0" b="0"/>
            <a:pathLst>
              <a:path w="62509" h="44649">
                <a:moveTo>
                  <a:pt x="0" y="17859"/>
                </a:moveTo>
                <a:lnTo>
                  <a:pt x="0" y="17859"/>
                </a:lnTo>
                <a:lnTo>
                  <a:pt x="0" y="17859"/>
                </a:lnTo>
                <a:lnTo>
                  <a:pt x="0" y="17859"/>
                </a:lnTo>
                <a:lnTo>
                  <a:pt x="0" y="17859"/>
                </a:lnTo>
                <a:lnTo>
                  <a:pt x="8930" y="26789"/>
                </a:lnTo>
                <a:lnTo>
                  <a:pt x="8930" y="26789"/>
                </a:lnTo>
                <a:lnTo>
                  <a:pt x="8930" y="35719"/>
                </a:lnTo>
                <a:lnTo>
                  <a:pt x="8930" y="35719"/>
                </a:lnTo>
                <a:lnTo>
                  <a:pt x="17859" y="44648"/>
                </a:lnTo>
                <a:lnTo>
                  <a:pt x="26789" y="44648"/>
                </a:lnTo>
                <a:lnTo>
                  <a:pt x="35719" y="44648"/>
                </a:lnTo>
                <a:lnTo>
                  <a:pt x="44648" y="44648"/>
                </a:lnTo>
                <a:lnTo>
                  <a:pt x="53578" y="35719"/>
                </a:lnTo>
                <a:lnTo>
                  <a:pt x="62508" y="26789"/>
                </a:lnTo>
                <a:lnTo>
                  <a:pt x="62508" y="26789"/>
                </a:lnTo>
                <a:lnTo>
                  <a:pt x="62508" y="17859"/>
                </a:lnTo>
                <a:lnTo>
                  <a:pt x="53578" y="8930"/>
                </a:lnTo>
                <a:lnTo>
                  <a:pt x="53578" y="893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7" name="Freeform 12396"/>
          <p:cNvSpPr/>
          <p:nvPr/>
        </p:nvSpPr>
        <p:spPr bwMode="auto">
          <a:xfrm>
            <a:off x="5304234" y="0"/>
            <a:ext cx="116087" cy="214313"/>
          </a:xfrm>
          <a:custGeom>
            <a:avLst/>
            <a:gdLst/>
            <a:ahLst/>
            <a:cxnLst/>
            <a:rect l="0" t="0" r="0" b="0"/>
            <a:pathLst>
              <a:path w="116087" h="214313">
                <a:moveTo>
                  <a:pt x="71438" y="35719"/>
                </a:moveTo>
                <a:lnTo>
                  <a:pt x="71438" y="26789"/>
                </a:lnTo>
                <a:lnTo>
                  <a:pt x="62508" y="17859"/>
                </a:lnTo>
                <a:lnTo>
                  <a:pt x="62508" y="8930"/>
                </a:lnTo>
                <a:lnTo>
                  <a:pt x="62508" y="8930"/>
                </a:lnTo>
                <a:lnTo>
                  <a:pt x="62508" y="0"/>
                </a:lnTo>
                <a:lnTo>
                  <a:pt x="62508" y="0"/>
                </a:lnTo>
                <a:lnTo>
                  <a:pt x="53579" y="0"/>
                </a:lnTo>
                <a:lnTo>
                  <a:pt x="44649" y="0"/>
                </a:lnTo>
                <a:lnTo>
                  <a:pt x="44649" y="0"/>
                </a:lnTo>
                <a:lnTo>
                  <a:pt x="35719" y="0"/>
                </a:lnTo>
                <a:lnTo>
                  <a:pt x="26789" y="0"/>
                </a:lnTo>
                <a:lnTo>
                  <a:pt x="17860" y="0"/>
                </a:lnTo>
                <a:lnTo>
                  <a:pt x="8930" y="17859"/>
                </a:lnTo>
                <a:lnTo>
                  <a:pt x="0" y="26789"/>
                </a:lnTo>
                <a:lnTo>
                  <a:pt x="0" y="44648"/>
                </a:lnTo>
                <a:lnTo>
                  <a:pt x="0" y="53578"/>
                </a:lnTo>
                <a:lnTo>
                  <a:pt x="8930" y="71437"/>
                </a:lnTo>
                <a:lnTo>
                  <a:pt x="17860" y="80367"/>
                </a:lnTo>
                <a:lnTo>
                  <a:pt x="35719" y="98227"/>
                </a:lnTo>
                <a:lnTo>
                  <a:pt x="53579" y="116086"/>
                </a:lnTo>
                <a:lnTo>
                  <a:pt x="62508" y="125016"/>
                </a:lnTo>
                <a:lnTo>
                  <a:pt x="71438" y="142875"/>
                </a:lnTo>
                <a:lnTo>
                  <a:pt x="80368" y="160734"/>
                </a:lnTo>
                <a:lnTo>
                  <a:pt x="80368" y="178594"/>
                </a:lnTo>
                <a:lnTo>
                  <a:pt x="71438" y="187523"/>
                </a:lnTo>
                <a:lnTo>
                  <a:pt x="62508" y="205383"/>
                </a:lnTo>
                <a:lnTo>
                  <a:pt x="44649" y="214312"/>
                </a:lnTo>
                <a:lnTo>
                  <a:pt x="26789" y="214312"/>
                </a:lnTo>
                <a:lnTo>
                  <a:pt x="17860" y="205383"/>
                </a:lnTo>
                <a:lnTo>
                  <a:pt x="8930" y="196453"/>
                </a:lnTo>
                <a:lnTo>
                  <a:pt x="0" y="178594"/>
                </a:lnTo>
                <a:lnTo>
                  <a:pt x="8930" y="160734"/>
                </a:lnTo>
                <a:lnTo>
                  <a:pt x="17860" y="142875"/>
                </a:lnTo>
                <a:lnTo>
                  <a:pt x="35719" y="116086"/>
                </a:lnTo>
                <a:lnTo>
                  <a:pt x="53579" y="98227"/>
                </a:lnTo>
                <a:lnTo>
                  <a:pt x="71438" y="80367"/>
                </a:lnTo>
                <a:lnTo>
                  <a:pt x="89297" y="62508"/>
                </a:lnTo>
                <a:lnTo>
                  <a:pt x="107157" y="44648"/>
                </a:lnTo>
                <a:lnTo>
                  <a:pt x="116086" y="26789"/>
                </a:lnTo>
                <a:lnTo>
                  <a:pt x="116086" y="17859"/>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8" name="Freeform 12397"/>
          <p:cNvSpPr/>
          <p:nvPr/>
        </p:nvSpPr>
        <p:spPr bwMode="auto">
          <a:xfrm>
            <a:off x="5509617" y="0"/>
            <a:ext cx="107157" cy="223243"/>
          </a:xfrm>
          <a:custGeom>
            <a:avLst/>
            <a:gdLst/>
            <a:ahLst/>
            <a:cxnLst/>
            <a:rect l="0" t="0" r="0" b="0"/>
            <a:pathLst>
              <a:path w="107157" h="223243">
                <a:moveTo>
                  <a:pt x="0" y="0"/>
                </a:moveTo>
                <a:lnTo>
                  <a:pt x="0" y="0"/>
                </a:lnTo>
                <a:lnTo>
                  <a:pt x="0" y="0"/>
                </a:lnTo>
                <a:lnTo>
                  <a:pt x="0" y="0"/>
                </a:lnTo>
                <a:lnTo>
                  <a:pt x="0" y="0"/>
                </a:lnTo>
                <a:lnTo>
                  <a:pt x="8930" y="0"/>
                </a:lnTo>
                <a:lnTo>
                  <a:pt x="8930" y="0"/>
                </a:lnTo>
                <a:lnTo>
                  <a:pt x="8930" y="17859"/>
                </a:lnTo>
                <a:lnTo>
                  <a:pt x="8930" y="44648"/>
                </a:lnTo>
                <a:lnTo>
                  <a:pt x="17860" y="71437"/>
                </a:lnTo>
                <a:lnTo>
                  <a:pt x="17860" y="98227"/>
                </a:lnTo>
                <a:lnTo>
                  <a:pt x="17860" y="125016"/>
                </a:lnTo>
                <a:lnTo>
                  <a:pt x="17860" y="151805"/>
                </a:lnTo>
                <a:lnTo>
                  <a:pt x="17860" y="160734"/>
                </a:lnTo>
                <a:lnTo>
                  <a:pt x="17860" y="169664"/>
                </a:lnTo>
                <a:lnTo>
                  <a:pt x="26789" y="178594"/>
                </a:lnTo>
                <a:lnTo>
                  <a:pt x="26789" y="169664"/>
                </a:lnTo>
                <a:lnTo>
                  <a:pt x="35719" y="160734"/>
                </a:lnTo>
                <a:lnTo>
                  <a:pt x="44649" y="151805"/>
                </a:lnTo>
                <a:lnTo>
                  <a:pt x="53578" y="133945"/>
                </a:lnTo>
                <a:lnTo>
                  <a:pt x="62508" y="125016"/>
                </a:lnTo>
                <a:lnTo>
                  <a:pt x="80367" y="116086"/>
                </a:lnTo>
                <a:lnTo>
                  <a:pt x="89297" y="116086"/>
                </a:lnTo>
                <a:lnTo>
                  <a:pt x="98227" y="116086"/>
                </a:lnTo>
                <a:lnTo>
                  <a:pt x="107156" y="125016"/>
                </a:lnTo>
                <a:lnTo>
                  <a:pt x="107156" y="133945"/>
                </a:lnTo>
                <a:lnTo>
                  <a:pt x="107156" y="151805"/>
                </a:lnTo>
                <a:lnTo>
                  <a:pt x="98227" y="169664"/>
                </a:lnTo>
                <a:lnTo>
                  <a:pt x="89297" y="187523"/>
                </a:lnTo>
                <a:lnTo>
                  <a:pt x="80367" y="205383"/>
                </a:lnTo>
                <a:lnTo>
                  <a:pt x="71438" y="214312"/>
                </a:lnTo>
                <a:lnTo>
                  <a:pt x="62508" y="223242"/>
                </a:lnTo>
                <a:lnTo>
                  <a:pt x="6250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9" name="Freeform 12398"/>
          <p:cNvSpPr/>
          <p:nvPr/>
        </p:nvSpPr>
        <p:spPr bwMode="auto">
          <a:xfrm>
            <a:off x="5688211" y="107156"/>
            <a:ext cx="17860" cy="98228"/>
          </a:xfrm>
          <a:custGeom>
            <a:avLst/>
            <a:gdLst/>
            <a:ahLst/>
            <a:cxnLst/>
            <a:rect l="0" t="0" r="0" b="0"/>
            <a:pathLst>
              <a:path w="17860" h="98228">
                <a:moveTo>
                  <a:pt x="0" y="0"/>
                </a:moveTo>
                <a:lnTo>
                  <a:pt x="8930" y="8930"/>
                </a:lnTo>
                <a:lnTo>
                  <a:pt x="8930" y="8930"/>
                </a:lnTo>
                <a:lnTo>
                  <a:pt x="8930" y="17860"/>
                </a:lnTo>
                <a:lnTo>
                  <a:pt x="8930" y="26789"/>
                </a:lnTo>
                <a:lnTo>
                  <a:pt x="8930" y="35719"/>
                </a:lnTo>
                <a:lnTo>
                  <a:pt x="8930" y="53578"/>
                </a:lnTo>
                <a:lnTo>
                  <a:pt x="8930" y="62508"/>
                </a:lnTo>
                <a:lnTo>
                  <a:pt x="8930" y="80367"/>
                </a:lnTo>
                <a:lnTo>
                  <a:pt x="8930" y="89297"/>
                </a:lnTo>
                <a:lnTo>
                  <a:pt x="17859" y="98227"/>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0" name="Freeform 12399"/>
          <p:cNvSpPr/>
          <p:nvPr/>
        </p:nvSpPr>
        <p:spPr bwMode="auto">
          <a:xfrm>
            <a:off x="5732859" y="0"/>
            <a:ext cx="8931" cy="1"/>
          </a:xfrm>
          <a:custGeom>
            <a:avLst/>
            <a:gdLst/>
            <a:ahLst/>
            <a:cxnLst/>
            <a:rect l="0" t="0" r="0" b="0"/>
            <a:pathLst>
              <a:path w="8931" h="1">
                <a:moveTo>
                  <a:pt x="0" y="0"/>
                </a:moveTo>
                <a:lnTo>
                  <a:pt x="0" y="0"/>
                </a:lnTo>
                <a:lnTo>
                  <a:pt x="0" y="0"/>
                </a:lnTo>
                <a:lnTo>
                  <a:pt x="0" y="0"/>
                </a:lnTo>
                <a:lnTo>
                  <a:pt x="0" y="0"/>
                </a:lnTo>
                <a:lnTo>
                  <a:pt x="0" y="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1" name="Freeform 12400"/>
          <p:cNvSpPr/>
          <p:nvPr/>
        </p:nvSpPr>
        <p:spPr bwMode="auto">
          <a:xfrm>
            <a:off x="5831086" y="0"/>
            <a:ext cx="44649" cy="160735"/>
          </a:xfrm>
          <a:custGeom>
            <a:avLst/>
            <a:gdLst/>
            <a:ahLst/>
            <a:cxnLst/>
            <a:rect l="0" t="0" r="0" b="0"/>
            <a:pathLst>
              <a:path w="44649" h="160735">
                <a:moveTo>
                  <a:pt x="0" y="0"/>
                </a:moveTo>
                <a:lnTo>
                  <a:pt x="8930" y="0"/>
                </a:lnTo>
                <a:lnTo>
                  <a:pt x="8930" y="0"/>
                </a:lnTo>
                <a:lnTo>
                  <a:pt x="17859" y="0"/>
                </a:lnTo>
                <a:lnTo>
                  <a:pt x="17859" y="0"/>
                </a:lnTo>
                <a:lnTo>
                  <a:pt x="17859" y="0"/>
                </a:lnTo>
                <a:lnTo>
                  <a:pt x="17859" y="8930"/>
                </a:lnTo>
                <a:lnTo>
                  <a:pt x="17859" y="26789"/>
                </a:lnTo>
                <a:lnTo>
                  <a:pt x="17859" y="53578"/>
                </a:lnTo>
                <a:lnTo>
                  <a:pt x="17859" y="80367"/>
                </a:lnTo>
                <a:lnTo>
                  <a:pt x="17859" y="107156"/>
                </a:lnTo>
                <a:lnTo>
                  <a:pt x="17859" y="125016"/>
                </a:lnTo>
                <a:lnTo>
                  <a:pt x="17859" y="142875"/>
                </a:lnTo>
                <a:lnTo>
                  <a:pt x="26789" y="151805"/>
                </a:lnTo>
                <a:lnTo>
                  <a:pt x="35719" y="160734"/>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2" name="Freeform 12401"/>
          <p:cNvSpPr/>
          <p:nvPr/>
        </p:nvSpPr>
        <p:spPr bwMode="auto">
          <a:xfrm>
            <a:off x="5768578" y="80367"/>
            <a:ext cx="62509" cy="17861"/>
          </a:xfrm>
          <a:custGeom>
            <a:avLst/>
            <a:gdLst/>
            <a:ahLst/>
            <a:cxnLst/>
            <a:rect l="0" t="0" r="0" b="0"/>
            <a:pathLst>
              <a:path w="62509" h="17861">
                <a:moveTo>
                  <a:pt x="44649" y="17860"/>
                </a:moveTo>
                <a:lnTo>
                  <a:pt x="17860" y="17860"/>
                </a:lnTo>
                <a:lnTo>
                  <a:pt x="8930" y="17860"/>
                </a:lnTo>
                <a:lnTo>
                  <a:pt x="0" y="17860"/>
                </a:lnTo>
                <a:lnTo>
                  <a:pt x="0" y="17860"/>
                </a:lnTo>
                <a:lnTo>
                  <a:pt x="0" y="8930"/>
                </a:lnTo>
                <a:lnTo>
                  <a:pt x="8930" y="8930"/>
                </a:lnTo>
                <a:lnTo>
                  <a:pt x="26789" y="8930"/>
                </a:lnTo>
                <a:lnTo>
                  <a:pt x="44649"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3" name="Freeform 12402"/>
          <p:cNvSpPr/>
          <p:nvPr/>
        </p:nvSpPr>
        <p:spPr bwMode="auto">
          <a:xfrm>
            <a:off x="5973961" y="44648"/>
            <a:ext cx="26790" cy="169665"/>
          </a:xfrm>
          <a:custGeom>
            <a:avLst/>
            <a:gdLst/>
            <a:ahLst/>
            <a:cxnLst/>
            <a:rect l="0" t="0" r="0" b="0"/>
            <a:pathLst>
              <a:path w="26790" h="169665">
                <a:moveTo>
                  <a:pt x="17859" y="0"/>
                </a:moveTo>
                <a:lnTo>
                  <a:pt x="17859" y="0"/>
                </a:lnTo>
                <a:lnTo>
                  <a:pt x="17859" y="0"/>
                </a:lnTo>
                <a:lnTo>
                  <a:pt x="17859" y="8930"/>
                </a:lnTo>
                <a:lnTo>
                  <a:pt x="8930" y="8930"/>
                </a:lnTo>
                <a:lnTo>
                  <a:pt x="8930" y="26789"/>
                </a:lnTo>
                <a:lnTo>
                  <a:pt x="0" y="35719"/>
                </a:lnTo>
                <a:lnTo>
                  <a:pt x="0" y="44649"/>
                </a:lnTo>
                <a:lnTo>
                  <a:pt x="0" y="53579"/>
                </a:lnTo>
                <a:lnTo>
                  <a:pt x="0" y="71438"/>
                </a:lnTo>
                <a:lnTo>
                  <a:pt x="0" y="80368"/>
                </a:lnTo>
                <a:lnTo>
                  <a:pt x="8930" y="89297"/>
                </a:lnTo>
                <a:lnTo>
                  <a:pt x="17859" y="107157"/>
                </a:lnTo>
                <a:lnTo>
                  <a:pt x="17859" y="116086"/>
                </a:lnTo>
                <a:lnTo>
                  <a:pt x="26789" y="125016"/>
                </a:lnTo>
                <a:lnTo>
                  <a:pt x="26789" y="142875"/>
                </a:lnTo>
                <a:lnTo>
                  <a:pt x="17859" y="151805"/>
                </a:lnTo>
                <a:lnTo>
                  <a:pt x="17859" y="160735"/>
                </a:lnTo>
                <a:lnTo>
                  <a:pt x="8930" y="160735"/>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4" name="Freeform 12403"/>
          <p:cNvSpPr/>
          <p:nvPr/>
        </p:nvSpPr>
        <p:spPr bwMode="auto">
          <a:xfrm>
            <a:off x="6125766" y="0"/>
            <a:ext cx="35719" cy="232173"/>
          </a:xfrm>
          <a:custGeom>
            <a:avLst/>
            <a:gdLst/>
            <a:ahLst/>
            <a:cxnLst/>
            <a:rect l="0" t="0" r="0" b="0"/>
            <a:pathLst>
              <a:path w="35719" h="232173">
                <a:moveTo>
                  <a:pt x="0" y="44648"/>
                </a:moveTo>
                <a:lnTo>
                  <a:pt x="0" y="26789"/>
                </a:lnTo>
                <a:lnTo>
                  <a:pt x="0" y="17859"/>
                </a:lnTo>
                <a:lnTo>
                  <a:pt x="0" y="8930"/>
                </a:lnTo>
                <a:lnTo>
                  <a:pt x="0" y="0"/>
                </a:lnTo>
                <a:lnTo>
                  <a:pt x="8929" y="0"/>
                </a:lnTo>
                <a:lnTo>
                  <a:pt x="8929" y="0"/>
                </a:lnTo>
                <a:lnTo>
                  <a:pt x="8929" y="0"/>
                </a:lnTo>
                <a:lnTo>
                  <a:pt x="8929" y="0"/>
                </a:lnTo>
                <a:lnTo>
                  <a:pt x="8929" y="0"/>
                </a:lnTo>
                <a:lnTo>
                  <a:pt x="8929" y="17859"/>
                </a:lnTo>
                <a:lnTo>
                  <a:pt x="8929" y="35719"/>
                </a:lnTo>
                <a:lnTo>
                  <a:pt x="8929" y="53578"/>
                </a:lnTo>
                <a:lnTo>
                  <a:pt x="8929" y="80367"/>
                </a:lnTo>
                <a:lnTo>
                  <a:pt x="8929" y="107156"/>
                </a:lnTo>
                <a:lnTo>
                  <a:pt x="8929" y="142875"/>
                </a:lnTo>
                <a:lnTo>
                  <a:pt x="8929" y="169664"/>
                </a:lnTo>
                <a:lnTo>
                  <a:pt x="8929" y="196453"/>
                </a:lnTo>
                <a:lnTo>
                  <a:pt x="17859" y="214312"/>
                </a:lnTo>
                <a:lnTo>
                  <a:pt x="26789" y="223242"/>
                </a:lnTo>
                <a:lnTo>
                  <a:pt x="26789" y="232172"/>
                </a:lnTo>
                <a:lnTo>
                  <a:pt x="35718" y="232172"/>
                </a:lnTo>
                <a:lnTo>
                  <a:pt x="3571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5" name="Freeform 12404"/>
          <p:cNvSpPr/>
          <p:nvPr/>
        </p:nvSpPr>
        <p:spPr bwMode="auto">
          <a:xfrm>
            <a:off x="6054328" y="89297"/>
            <a:ext cx="80368" cy="35720"/>
          </a:xfrm>
          <a:custGeom>
            <a:avLst/>
            <a:gdLst/>
            <a:ahLst/>
            <a:cxnLst/>
            <a:rect l="0" t="0" r="0" b="0"/>
            <a:pathLst>
              <a:path w="80368" h="35720">
                <a:moveTo>
                  <a:pt x="26789" y="35719"/>
                </a:moveTo>
                <a:lnTo>
                  <a:pt x="8930" y="26789"/>
                </a:lnTo>
                <a:lnTo>
                  <a:pt x="0" y="26789"/>
                </a:lnTo>
                <a:lnTo>
                  <a:pt x="0" y="17859"/>
                </a:lnTo>
                <a:lnTo>
                  <a:pt x="0" y="17859"/>
                </a:lnTo>
                <a:lnTo>
                  <a:pt x="8930" y="17859"/>
                </a:lnTo>
                <a:lnTo>
                  <a:pt x="26789" y="8930"/>
                </a:lnTo>
                <a:lnTo>
                  <a:pt x="44649" y="0"/>
                </a:lnTo>
                <a:lnTo>
                  <a:pt x="6250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6" name="Freeform 12405"/>
          <p:cNvSpPr/>
          <p:nvPr/>
        </p:nvSpPr>
        <p:spPr bwMode="auto">
          <a:xfrm>
            <a:off x="6223992" y="98227"/>
            <a:ext cx="80368" cy="125016"/>
          </a:xfrm>
          <a:custGeom>
            <a:avLst/>
            <a:gdLst/>
            <a:ahLst/>
            <a:cxnLst/>
            <a:rect l="0" t="0" r="0" b="0"/>
            <a:pathLst>
              <a:path w="80368" h="125016">
                <a:moveTo>
                  <a:pt x="17860" y="8929"/>
                </a:moveTo>
                <a:lnTo>
                  <a:pt x="17860" y="8929"/>
                </a:lnTo>
                <a:lnTo>
                  <a:pt x="17860" y="0"/>
                </a:lnTo>
                <a:lnTo>
                  <a:pt x="8930" y="8929"/>
                </a:lnTo>
                <a:lnTo>
                  <a:pt x="8930" y="8929"/>
                </a:lnTo>
                <a:lnTo>
                  <a:pt x="8930" y="17859"/>
                </a:lnTo>
                <a:lnTo>
                  <a:pt x="8930" y="26789"/>
                </a:lnTo>
                <a:lnTo>
                  <a:pt x="0" y="35718"/>
                </a:lnTo>
                <a:lnTo>
                  <a:pt x="0" y="53578"/>
                </a:lnTo>
                <a:lnTo>
                  <a:pt x="0" y="62507"/>
                </a:lnTo>
                <a:lnTo>
                  <a:pt x="0" y="71437"/>
                </a:lnTo>
                <a:lnTo>
                  <a:pt x="8930" y="80367"/>
                </a:lnTo>
                <a:lnTo>
                  <a:pt x="8930" y="80367"/>
                </a:lnTo>
                <a:lnTo>
                  <a:pt x="8930" y="80367"/>
                </a:lnTo>
                <a:lnTo>
                  <a:pt x="17860" y="80367"/>
                </a:lnTo>
                <a:lnTo>
                  <a:pt x="26789" y="71437"/>
                </a:lnTo>
                <a:lnTo>
                  <a:pt x="35719" y="62507"/>
                </a:lnTo>
                <a:lnTo>
                  <a:pt x="44649" y="62507"/>
                </a:lnTo>
                <a:lnTo>
                  <a:pt x="44649" y="53578"/>
                </a:lnTo>
                <a:lnTo>
                  <a:pt x="53578" y="53578"/>
                </a:lnTo>
                <a:lnTo>
                  <a:pt x="53578" y="53578"/>
                </a:lnTo>
                <a:lnTo>
                  <a:pt x="62508" y="62507"/>
                </a:lnTo>
                <a:lnTo>
                  <a:pt x="62508" y="62507"/>
                </a:lnTo>
                <a:lnTo>
                  <a:pt x="62508" y="80367"/>
                </a:lnTo>
                <a:lnTo>
                  <a:pt x="62508" y="89296"/>
                </a:lnTo>
                <a:lnTo>
                  <a:pt x="62508" y="107156"/>
                </a:lnTo>
                <a:lnTo>
                  <a:pt x="62508" y="116085"/>
                </a:lnTo>
                <a:lnTo>
                  <a:pt x="62508" y="125015"/>
                </a:lnTo>
                <a:lnTo>
                  <a:pt x="71438" y="125015"/>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7" name="Freeform 12406"/>
          <p:cNvSpPr/>
          <p:nvPr/>
        </p:nvSpPr>
        <p:spPr bwMode="auto">
          <a:xfrm>
            <a:off x="6349008" y="89297"/>
            <a:ext cx="53579" cy="258962"/>
          </a:xfrm>
          <a:custGeom>
            <a:avLst/>
            <a:gdLst/>
            <a:ahLst/>
            <a:cxnLst/>
            <a:rect l="0" t="0" r="0" b="0"/>
            <a:pathLst>
              <a:path w="53579" h="258962">
                <a:moveTo>
                  <a:pt x="35719" y="26789"/>
                </a:moveTo>
                <a:lnTo>
                  <a:pt x="35719" y="26789"/>
                </a:lnTo>
                <a:lnTo>
                  <a:pt x="35719" y="17859"/>
                </a:lnTo>
                <a:lnTo>
                  <a:pt x="35719" y="17859"/>
                </a:lnTo>
                <a:lnTo>
                  <a:pt x="35719" y="8930"/>
                </a:lnTo>
                <a:lnTo>
                  <a:pt x="35719" y="0"/>
                </a:lnTo>
                <a:lnTo>
                  <a:pt x="26789" y="0"/>
                </a:lnTo>
                <a:lnTo>
                  <a:pt x="26789" y="0"/>
                </a:lnTo>
                <a:lnTo>
                  <a:pt x="26789" y="8930"/>
                </a:lnTo>
                <a:lnTo>
                  <a:pt x="17859" y="8930"/>
                </a:lnTo>
                <a:lnTo>
                  <a:pt x="17859" y="17859"/>
                </a:lnTo>
                <a:lnTo>
                  <a:pt x="8930" y="26789"/>
                </a:lnTo>
                <a:lnTo>
                  <a:pt x="8930" y="44648"/>
                </a:lnTo>
                <a:lnTo>
                  <a:pt x="8930" y="44648"/>
                </a:lnTo>
                <a:lnTo>
                  <a:pt x="8930" y="53578"/>
                </a:lnTo>
                <a:lnTo>
                  <a:pt x="17859" y="62508"/>
                </a:lnTo>
                <a:lnTo>
                  <a:pt x="17859" y="62508"/>
                </a:lnTo>
                <a:lnTo>
                  <a:pt x="26789" y="62508"/>
                </a:lnTo>
                <a:lnTo>
                  <a:pt x="35719" y="62508"/>
                </a:lnTo>
                <a:lnTo>
                  <a:pt x="44648" y="62508"/>
                </a:lnTo>
                <a:lnTo>
                  <a:pt x="53578" y="62508"/>
                </a:lnTo>
                <a:lnTo>
                  <a:pt x="53578" y="62508"/>
                </a:lnTo>
                <a:lnTo>
                  <a:pt x="53578" y="71437"/>
                </a:lnTo>
                <a:lnTo>
                  <a:pt x="53578" y="98226"/>
                </a:lnTo>
                <a:lnTo>
                  <a:pt x="53578" y="133945"/>
                </a:lnTo>
                <a:lnTo>
                  <a:pt x="44648" y="178594"/>
                </a:lnTo>
                <a:lnTo>
                  <a:pt x="26789" y="214312"/>
                </a:lnTo>
                <a:lnTo>
                  <a:pt x="17859" y="232172"/>
                </a:lnTo>
                <a:lnTo>
                  <a:pt x="8930" y="250031"/>
                </a:lnTo>
                <a:lnTo>
                  <a:pt x="8930" y="258961"/>
                </a:lnTo>
                <a:lnTo>
                  <a:pt x="0" y="258961"/>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8" name="Freeform 12407"/>
          <p:cNvSpPr/>
          <p:nvPr/>
        </p:nvSpPr>
        <p:spPr bwMode="auto">
          <a:xfrm>
            <a:off x="1294805" y="964406"/>
            <a:ext cx="142876" cy="223243"/>
          </a:xfrm>
          <a:custGeom>
            <a:avLst/>
            <a:gdLst/>
            <a:ahLst/>
            <a:cxnLst/>
            <a:rect l="0" t="0" r="0" b="0"/>
            <a:pathLst>
              <a:path w="142876" h="223243">
                <a:moveTo>
                  <a:pt x="35718" y="8930"/>
                </a:moveTo>
                <a:lnTo>
                  <a:pt x="35718" y="8930"/>
                </a:lnTo>
                <a:lnTo>
                  <a:pt x="26789" y="8930"/>
                </a:lnTo>
                <a:lnTo>
                  <a:pt x="26789" y="8930"/>
                </a:lnTo>
                <a:lnTo>
                  <a:pt x="17859" y="0"/>
                </a:lnTo>
                <a:lnTo>
                  <a:pt x="17859" y="0"/>
                </a:lnTo>
                <a:lnTo>
                  <a:pt x="8929" y="8930"/>
                </a:lnTo>
                <a:lnTo>
                  <a:pt x="8929" y="26789"/>
                </a:lnTo>
                <a:lnTo>
                  <a:pt x="0" y="44649"/>
                </a:lnTo>
                <a:lnTo>
                  <a:pt x="0" y="80367"/>
                </a:lnTo>
                <a:lnTo>
                  <a:pt x="0" y="125016"/>
                </a:lnTo>
                <a:lnTo>
                  <a:pt x="0" y="160735"/>
                </a:lnTo>
                <a:lnTo>
                  <a:pt x="8929" y="196453"/>
                </a:lnTo>
                <a:lnTo>
                  <a:pt x="26789" y="214313"/>
                </a:lnTo>
                <a:lnTo>
                  <a:pt x="44648" y="223242"/>
                </a:lnTo>
                <a:lnTo>
                  <a:pt x="71437" y="223242"/>
                </a:lnTo>
                <a:lnTo>
                  <a:pt x="98226" y="205383"/>
                </a:lnTo>
                <a:lnTo>
                  <a:pt x="116086" y="187524"/>
                </a:lnTo>
                <a:lnTo>
                  <a:pt x="133945" y="160735"/>
                </a:lnTo>
                <a:lnTo>
                  <a:pt x="142875" y="133945"/>
                </a:lnTo>
                <a:lnTo>
                  <a:pt x="142875" y="107156"/>
                </a:lnTo>
                <a:lnTo>
                  <a:pt x="125015" y="80367"/>
                </a:lnTo>
                <a:lnTo>
                  <a:pt x="107156" y="53578"/>
                </a:lnTo>
                <a:lnTo>
                  <a:pt x="80367" y="53578"/>
                </a:lnTo>
                <a:lnTo>
                  <a:pt x="53578" y="44649"/>
                </a:lnTo>
                <a:lnTo>
                  <a:pt x="35718" y="53578"/>
                </a:lnTo>
                <a:lnTo>
                  <a:pt x="35718" y="53578"/>
                </a:lnTo>
                <a:lnTo>
                  <a:pt x="44648" y="62508"/>
                </a:lnTo>
                <a:lnTo>
                  <a:pt x="71437" y="62508"/>
                </a:lnTo>
                <a:lnTo>
                  <a:pt x="107156" y="53578"/>
                </a:lnTo>
                <a:lnTo>
                  <a:pt x="10715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9" name="Freeform 12408"/>
          <p:cNvSpPr/>
          <p:nvPr/>
        </p:nvSpPr>
        <p:spPr bwMode="auto">
          <a:xfrm>
            <a:off x="1500188" y="991195"/>
            <a:ext cx="187524" cy="187525"/>
          </a:xfrm>
          <a:custGeom>
            <a:avLst/>
            <a:gdLst/>
            <a:ahLst/>
            <a:cxnLst/>
            <a:rect l="0" t="0" r="0" b="0"/>
            <a:pathLst>
              <a:path w="187524" h="187525">
                <a:moveTo>
                  <a:pt x="8929" y="17860"/>
                </a:moveTo>
                <a:lnTo>
                  <a:pt x="8929" y="8930"/>
                </a:lnTo>
                <a:lnTo>
                  <a:pt x="8929" y="8930"/>
                </a:lnTo>
                <a:lnTo>
                  <a:pt x="8929" y="0"/>
                </a:lnTo>
                <a:lnTo>
                  <a:pt x="8929" y="8930"/>
                </a:lnTo>
                <a:lnTo>
                  <a:pt x="8929" y="17860"/>
                </a:lnTo>
                <a:lnTo>
                  <a:pt x="0" y="35719"/>
                </a:lnTo>
                <a:lnTo>
                  <a:pt x="0" y="62508"/>
                </a:lnTo>
                <a:lnTo>
                  <a:pt x="0" y="89297"/>
                </a:lnTo>
                <a:lnTo>
                  <a:pt x="0" y="116086"/>
                </a:lnTo>
                <a:lnTo>
                  <a:pt x="0" y="142875"/>
                </a:lnTo>
                <a:lnTo>
                  <a:pt x="8929" y="160735"/>
                </a:lnTo>
                <a:lnTo>
                  <a:pt x="26789" y="178594"/>
                </a:lnTo>
                <a:lnTo>
                  <a:pt x="35718" y="187524"/>
                </a:lnTo>
                <a:lnTo>
                  <a:pt x="62507" y="187524"/>
                </a:lnTo>
                <a:lnTo>
                  <a:pt x="89296" y="187524"/>
                </a:lnTo>
                <a:lnTo>
                  <a:pt x="116085" y="178594"/>
                </a:lnTo>
                <a:lnTo>
                  <a:pt x="142875" y="169664"/>
                </a:lnTo>
                <a:lnTo>
                  <a:pt x="169664" y="160735"/>
                </a:lnTo>
                <a:lnTo>
                  <a:pt x="178593" y="151805"/>
                </a:lnTo>
                <a:lnTo>
                  <a:pt x="187523" y="142875"/>
                </a:lnTo>
                <a:lnTo>
                  <a:pt x="187523" y="133946"/>
                </a:lnTo>
                <a:lnTo>
                  <a:pt x="187523"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0" name="Freeform 12409"/>
          <p:cNvSpPr/>
          <p:nvPr/>
        </p:nvSpPr>
        <p:spPr bwMode="auto">
          <a:xfrm>
            <a:off x="1491258" y="1080492"/>
            <a:ext cx="133946" cy="35720"/>
          </a:xfrm>
          <a:custGeom>
            <a:avLst/>
            <a:gdLst/>
            <a:ahLst/>
            <a:cxnLst/>
            <a:rect l="0" t="0" r="0" b="0"/>
            <a:pathLst>
              <a:path w="133946" h="35720">
                <a:moveTo>
                  <a:pt x="0" y="26789"/>
                </a:moveTo>
                <a:lnTo>
                  <a:pt x="8930" y="35719"/>
                </a:lnTo>
                <a:lnTo>
                  <a:pt x="26789" y="35719"/>
                </a:lnTo>
                <a:lnTo>
                  <a:pt x="44648" y="35719"/>
                </a:lnTo>
                <a:lnTo>
                  <a:pt x="62508" y="35719"/>
                </a:lnTo>
                <a:lnTo>
                  <a:pt x="80367" y="35719"/>
                </a:lnTo>
                <a:lnTo>
                  <a:pt x="107156" y="35719"/>
                </a:lnTo>
                <a:lnTo>
                  <a:pt x="125015" y="17859"/>
                </a:lnTo>
                <a:lnTo>
                  <a:pt x="133945" y="1785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1" name="Freeform 12410"/>
          <p:cNvSpPr/>
          <p:nvPr/>
        </p:nvSpPr>
        <p:spPr bwMode="auto">
          <a:xfrm>
            <a:off x="1464469" y="955476"/>
            <a:ext cx="250032" cy="35720"/>
          </a:xfrm>
          <a:custGeom>
            <a:avLst/>
            <a:gdLst/>
            <a:ahLst/>
            <a:cxnLst/>
            <a:rect l="0" t="0" r="0" b="0"/>
            <a:pathLst>
              <a:path w="250032" h="35720">
                <a:moveTo>
                  <a:pt x="0" y="35719"/>
                </a:moveTo>
                <a:lnTo>
                  <a:pt x="0" y="35719"/>
                </a:lnTo>
                <a:lnTo>
                  <a:pt x="17859" y="35719"/>
                </a:lnTo>
                <a:lnTo>
                  <a:pt x="35719" y="35719"/>
                </a:lnTo>
                <a:lnTo>
                  <a:pt x="62508" y="26790"/>
                </a:lnTo>
                <a:lnTo>
                  <a:pt x="98226" y="26790"/>
                </a:lnTo>
                <a:lnTo>
                  <a:pt x="142875" y="17860"/>
                </a:lnTo>
                <a:lnTo>
                  <a:pt x="187523" y="8930"/>
                </a:lnTo>
                <a:lnTo>
                  <a:pt x="223242" y="8930"/>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2" name="Freeform 12411"/>
          <p:cNvSpPr/>
          <p:nvPr/>
        </p:nvSpPr>
        <p:spPr bwMode="auto">
          <a:xfrm>
            <a:off x="1741289" y="991195"/>
            <a:ext cx="196454" cy="232173"/>
          </a:xfrm>
          <a:custGeom>
            <a:avLst/>
            <a:gdLst/>
            <a:ahLst/>
            <a:cxnLst/>
            <a:rect l="0" t="0" r="0" b="0"/>
            <a:pathLst>
              <a:path w="196454" h="232173">
                <a:moveTo>
                  <a:pt x="62508" y="0"/>
                </a:moveTo>
                <a:lnTo>
                  <a:pt x="53578" y="0"/>
                </a:lnTo>
                <a:lnTo>
                  <a:pt x="53578" y="0"/>
                </a:lnTo>
                <a:lnTo>
                  <a:pt x="44649" y="8930"/>
                </a:lnTo>
                <a:lnTo>
                  <a:pt x="35719" y="8930"/>
                </a:lnTo>
                <a:lnTo>
                  <a:pt x="35719" y="17860"/>
                </a:lnTo>
                <a:lnTo>
                  <a:pt x="35719" y="26789"/>
                </a:lnTo>
                <a:lnTo>
                  <a:pt x="35719" y="26789"/>
                </a:lnTo>
                <a:lnTo>
                  <a:pt x="44649" y="26789"/>
                </a:lnTo>
                <a:lnTo>
                  <a:pt x="53578" y="26789"/>
                </a:lnTo>
                <a:lnTo>
                  <a:pt x="71438" y="17860"/>
                </a:lnTo>
                <a:lnTo>
                  <a:pt x="89297" y="8930"/>
                </a:lnTo>
                <a:lnTo>
                  <a:pt x="107156" y="0"/>
                </a:lnTo>
                <a:lnTo>
                  <a:pt x="125016" y="0"/>
                </a:lnTo>
                <a:lnTo>
                  <a:pt x="142875" y="0"/>
                </a:lnTo>
                <a:lnTo>
                  <a:pt x="151805" y="8930"/>
                </a:lnTo>
                <a:lnTo>
                  <a:pt x="160734" y="26789"/>
                </a:lnTo>
                <a:lnTo>
                  <a:pt x="160734" y="35719"/>
                </a:lnTo>
                <a:lnTo>
                  <a:pt x="142875" y="62508"/>
                </a:lnTo>
                <a:lnTo>
                  <a:pt x="125016" y="80367"/>
                </a:lnTo>
                <a:lnTo>
                  <a:pt x="98227" y="107156"/>
                </a:lnTo>
                <a:lnTo>
                  <a:pt x="71438" y="125016"/>
                </a:lnTo>
                <a:lnTo>
                  <a:pt x="53578" y="133946"/>
                </a:lnTo>
                <a:lnTo>
                  <a:pt x="35719" y="133946"/>
                </a:lnTo>
                <a:lnTo>
                  <a:pt x="26789" y="125016"/>
                </a:lnTo>
                <a:lnTo>
                  <a:pt x="35719" y="107156"/>
                </a:lnTo>
                <a:lnTo>
                  <a:pt x="44649" y="98227"/>
                </a:lnTo>
                <a:lnTo>
                  <a:pt x="62508" y="89297"/>
                </a:lnTo>
                <a:lnTo>
                  <a:pt x="89297" y="80367"/>
                </a:lnTo>
                <a:lnTo>
                  <a:pt x="116086" y="80367"/>
                </a:lnTo>
                <a:lnTo>
                  <a:pt x="142875" y="80367"/>
                </a:lnTo>
                <a:lnTo>
                  <a:pt x="169664" y="98227"/>
                </a:lnTo>
                <a:lnTo>
                  <a:pt x="187524" y="116086"/>
                </a:lnTo>
                <a:lnTo>
                  <a:pt x="196453" y="142875"/>
                </a:lnTo>
                <a:lnTo>
                  <a:pt x="187524" y="160735"/>
                </a:lnTo>
                <a:lnTo>
                  <a:pt x="169664" y="187524"/>
                </a:lnTo>
                <a:lnTo>
                  <a:pt x="133945" y="205383"/>
                </a:lnTo>
                <a:lnTo>
                  <a:pt x="98227" y="223242"/>
                </a:lnTo>
                <a:lnTo>
                  <a:pt x="71438" y="232172"/>
                </a:lnTo>
                <a:lnTo>
                  <a:pt x="35719" y="232172"/>
                </a:lnTo>
                <a:lnTo>
                  <a:pt x="17859" y="223242"/>
                </a:lnTo>
                <a:lnTo>
                  <a:pt x="0" y="205383"/>
                </a:lnTo>
                <a:lnTo>
                  <a:pt x="8930" y="187524"/>
                </a:lnTo>
                <a:lnTo>
                  <a:pt x="17859" y="160735"/>
                </a:lnTo>
                <a:lnTo>
                  <a:pt x="1785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3" name="Freeform 12412"/>
          <p:cNvSpPr/>
          <p:nvPr/>
        </p:nvSpPr>
        <p:spPr bwMode="auto">
          <a:xfrm>
            <a:off x="2000250" y="1000125"/>
            <a:ext cx="196454" cy="125017"/>
          </a:xfrm>
          <a:custGeom>
            <a:avLst/>
            <a:gdLst/>
            <a:ahLst/>
            <a:cxnLst/>
            <a:rect l="0" t="0" r="0" b="0"/>
            <a:pathLst>
              <a:path w="196454" h="125017">
                <a:moveTo>
                  <a:pt x="35719" y="0"/>
                </a:moveTo>
                <a:lnTo>
                  <a:pt x="35719" y="8930"/>
                </a:lnTo>
                <a:lnTo>
                  <a:pt x="26789" y="8930"/>
                </a:lnTo>
                <a:lnTo>
                  <a:pt x="17859" y="17859"/>
                </a:lnTo>
                <a:lnTo>
                  <a:pt x="8930" y="35719"/>
                </a:lnTo>
                <a:lnTo>
                  <a:pt x="0" y="53578"/>
                </a:lnTo>
                <a:lnTo>
                  <a:pt x="0" y="71437"/>
                </a:lnTo>
                <a:lnTo>
                  <a:pt x="0" y="89297"/>
                </a:lnTo>
                <a:lnTo>
                  <a:pt x="17859" y="98226"/>
                </a:lnTo>
                <a:lnTo>
                  <a:pt x="35719" y="116086"/>
                </a:lnTo>
                <a:lnTo>
                  <a:pt x="62508" y="125016"/>
                </a:lnTo>
                <a:lnTo>
                  <a:pt x="89297" y="125016"/>
                </a:lnTo>
                <a:lnTo>
                  <a:pt x="125016" y="125016"/>
                </a:lnTo>
                <a:lnTo>
                  <a:pt x="151805" y="116086"/>
                </a:lnTo>
                <a:lnTo>
                  <a:pt x="178594" y="98226"/>
                </a:lnTo>
                <a:lnTo>
                  <a:pt x="196453" y="80367"/>
                </a:lnTo>
                <a:lnTo>
                  <a:pt x="196453"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4" name="Freeform 12413"/>
          <p:cNvSpPr/>
          <p:nvPr/>
        </p:nvSpPr>
        <p:spPr bwMode="auto">
          <a:xfrm>
            <a:off x="2098477" y="910828"/>
            <a:ext cx="17860" cy="357189"/>
          </a:xfrm>
          <a:custGeom>
            <a:avLst/>
            <a:gdLst/>
            <a:ahLst/>
            <a:cxnLst/>
            <a:rect l="0" t="0" r="0" b="0"/>
            <a:pathLst>
              <a:path w="17860" h="357189">
                <a:moveTo>
                  <a:pt x="8929" y="0"/>
                </a:moveTo>
                <a:lnTo>
                  <a:pt x="8929" y="8930"/>
                </a:lnTo>
                <a:lnTo>
                  <a:pt x="8929" y="17859"/>
                </a:lnTo>
                <a:lnTo>
                  <a:pt x="8929" y="35719"/>
                </a:lnTo>
                <a:lnTo>
                  <a:pt x="8929" y="80367"/>
                </a:lnTo>
                <a:lnTo>
                  <a:pt x="8929" y="125016"/>
                </a:lnTo>
                <a:lnTo>
                  <a:pt x="8929" y="178594"/>
                </a:lnTo>
                <a:lnTo>
                  <a:pt x="0" y="232172"/>
                </a:lnTo>
                <a:lnTo>
                  <a:pt x="8929" y="276820"/>
                </a:lnTo>
                <a:lnTo>
                  <a:pt x="8929" y="321469"/>
                </a:lnTo>
                <a:lnTo>
                  <a:pt x="17859" y="348258"/>
                </a:lnTo>
                <a:lnTo>
                  <a:pt x="17859" y="357188"/>
                </a:lnTo>
                <a:lnTo>
                  <a:pt x="1785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5" name="Freeform 12414"/>
          <p:cNvSpPr/>
          <p:nvPr/>
        </p:nvSpPr>
        <p:spPr bwMode="auto">
          <a:xfrm>
            <a:off x="2384227" y="1107281"/>
            <a:ext cx="125016" cy="17861"/>
          </a:xfrm>
          <a:custGeom>
            <a:avLst/>
            <a:gdLst/>
            <a:ahLst/>
            <a:cxnLst/>
            <a:rect l="0" t="0" r="0" b="0"/>
            <a:pathLst>
              <a:path w="125016" h="17861">
                <a:moveTo>
                  <a:pt x="0" y="8930"/>
                </a:moveTo>
                <a:lnTo>
                  <a:pt x="0" y="8930"/>
                </a:lnTo>
                <a:lnTo>
                  <a:pt x="0" y="0"/>
                </a:lnTo>
                <a:lnTo>
                  <a:pt x="0" y="0"/>
                </a:lnTo>
                <a:lnTo>
                  <a:pt x="8929" y="0"/>
                </a:lnTo>
                <a:lnTo>
                  <a:pt x="8929" y="0"/>
                </a:lnTo>
                <a:lnTo>
                  <a:pt x="8929" y="0"/>
                </a:lnTo>
                <a:lnTo>
                  <a:pt x="17859" y="0"/>
                </a:lnTo>
                <a:lnTo>
                  <a:pt x="26789" y="8930"/>
                </a:lnTo>
                <a:lnTo>
                  <a:pt x="35718" y="17860"/>
                </a:lnTo>
                <a:lnTo>
                  <a:pt x="53578" y="17860"/>
                </a:lnTo>
                <a:lnTo>
                  <a:pt x="71437" y="17860"/>
                </a:lnTo>
                <a:lnTo>
                  <a:pt x="89296" y="17860"/>
                </a:lnTo>
                <a:lnTo>
                  <a:pt x="107156" y="893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6" name="Freeform 12415"/>
          <p:cNvSpPr/>
          <p:nvPr/>
        </p:nvSpPr>
        <p:spPr bwMode="auto">
          <a:xfrm>
            <a:off x="2419945" y="1187648"/>
            <a:ext cx="116087" cy="8931"/>
          </a:xfrm>
          <a:custGeom>
            <a:avLst/>
            <a:gdLst/>
            <a:ahLst/>
            <a:cxnLst/>
            <a:rect l="0" t="0" r="0" b="0"/>
            <a:pathLst>
              <a:path w="116087" h="8931">
                <a:moveTo>
                  <a:pt x="0" y="8930"/>
                </a:moveTo>
                <a:lnTo>
                  <a:pt x="8930" y="8930"/>
                </a:lnTo>
                <a:lnTo>
                  <a:pt x="17860" y="8930"/>
                </a:lnTo>
                <a:lnTo>
                  <a:pt x="35719" y="8930"/>
                </a:lnTo>
                <a:lnTo>
                  <a:pt x="53578" y="8930"/>
                </a:lnTo>
                <a:lnTo>
                  <a:pt x="80368" y="0"/>
                </a:lnTo>
                <a:lnTo>
                  <a:pt x="89297" y="8930"/>
                </a:lnTo>
                <a:lnTo>
                  <a:pt x="107157" y="8930"/>
                </a:lnTo>
                <a:lnTo>
                  <a:pt x="107157" y="8930"/>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7" name="Freeform 12416"/>
          <p:cNvSpPr/>
          <p:nvPr/>
        </p:nvSpPr>
        <p:spPr bwMode="auto">
          <a:xfrm>
            <a:off x="2732484" y="991195"/>
            <a:ext cx="125017" cy="250033"/>
          </a:xfrm>
          <a:custGeom>
            <a:avLst/>
            <a:gdLst/>
            <a:ahLst/>
            <a:cxnLst/>
            <a:rect l="0" t="0" r="0" b="0"/>
            <a:pathLst>
              <a:path w="125017" h="250033">
                <a:moveTo>
                  <a:pt x="35719" y="0"/>
                </a:moveTo>
                <a:lnTo>
                  <a:pt x="35719" y="0"/>
                </a:lnTo>
                <a:lnTo>
                  <a:pt x="26789" y="0"/>
                </a:lnTo>
                <a:lnTo>
                  <a:pt x="26789" y="0"/>
                </a:lnTo>
                <a:lnTo>
                  <a:pt x="17860" y="0"/>
                </a:lnTo>
                <a:lnTo>
                  <a:pt x="17860" y="8930"/>
                </a:lnTo>
                <a:lnTo>
                  <a:pt x="17860" y="17860"/>
                </a:lnTo>
                <a:lnTo>
                  <a:pt x="8930" y="44649"/>
                </a:lnTo>
                <a:lnTo>
                  <a:pt x="8930" y="71438"/>
                </a:lnTo>
                <a:lnTo>
                  <a:pt x="0" y="107156"/>
                </a:lnTo>
                <a:lnTo>
                  <a:pt x="0" y="151805"/>
                </a:lnTo>
                <a:lnTo>
                  <a:pt x="0" y="187524"/>
                </a:lnTo>
                <a:lnTo>
                  <a:pt x="8930" y="223242"/>
                </a:lnTo>
                <a:lnTo>
                  <a:pt x="17860" y="241102"/>
                </a:lnTo>
                <a:lnTo>
                  <a:pt x="26789" y="250032"/>
                </a:lnTo>
                <a:lnTo>
                  <a:pt x="53579" y="241102"/>
                </a:lnTo>
                <a:lnTo>
                  <a:pt x="71438" y="223242"/>
                </a:lnTo>
                <a:lnTo>
                  <a:pt x="98227" y="187524"/>
                </a:lnTo>
                <a:lnTo>
                  <a:pt x="107157" y="151805"/>
                </a:lnTo>
                <a:lnTo>
                  <a:pt x="125016" y="116086"/>
                </a:lnTo>
                <a:lnTo>
                  <a:pt x="116086" y="80367"/>
                </a:lnTo>
                <a:lnTo>
                  <a:pt x="107157" y="44649"/>
                </a:lnTo>
                <a:lnTo>
                  <a:pt x="89297" y="17860"/>
                </a:lnTo>
                <a:lnTo>
                  <a:pt x="62508" y="17860"/>
                </a:lnTo>
                <a:lnTo>
                  <a:pt x="44649" y="26789"/>
                </a:lnTo>
                <a:lnTo>
                  <a:pt x="26789" y="53578"/>
                </a:lnTo>
                <a:lnTo>
                  <a:pt x="17860" y="80367"/>
                </a:lnTo>
                <a:lnTo>
                  <a:pt x="17860" y="116086"/>
                </a:lnTo>
                <a:lnTo>
                  <a:pt x="35719" y="151805"/>
                </a:lnTo>
                <a:lnTo>
                  <a:pt x="53579" y="160735"/>
                </a:lnTo>
                <a:lnTo>
                  <a:pt x="80368" y="160735"/>
                </a:lnTo>
                <a:lnTo>
                  <a:pt x="98227" y="151805"/>
                </a:lnTo>
                <a:lnTo>
                  <a:pt x="9822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8" name="Freeform 12417"/>
          <p:cNvSpPr/>
          <p:nvPr/>
        </p:nvSpPr>
        <p:spPr bwMode="auto">
          <a:xfrm>
            <a:off x="2902148" y="964406"/>
            <a:ext cx="107158" cy="285751"/>
          </a:xfrm>
          <a:custGeom>
            <a:avLst/>
            <a:gdLst/>
            <a:ahLst/>
            <a:cxnLst/>
            <a:rect l="0" t="0" r="0" b="0"/>
            <a:pathLst>
              <a:path w="107158" h="285751">
                <a:moveTo>
                  <a:pt x="53579" y="0"/>
                </a:moveTo>
                <a:lnTo>
                  <a:pt x="44649" y="0"/>
                </a:lnTo>
                <a:lnTo>
                  <a:pt x="44649" y="8930"/>
                </a:lnTo>
                <a:lnTo>
                  <a:pt x="35719" y="26789"/>
                </a:lnTo>
                <a:lnTo>
                  <a:pt x="26790" y="53578"/>
                </a:lnTo>
                <a:lnTo>
                  <a:pt x="8930" y="89297"/>
                </a:lnTo>
                <a:lnTo>
                  <a:pt x="0" y="142875"/>
                </a:lnTo>
                <a:lnTo>
                  <a:pt x="0" y="187524"/>
                </a:lnTo>
                <a:lnTo>
                  <a:pt x="0" y="241102"/>
                </a:lnTo>
                <a:lnTo>
                  <a:pt x="8930" y="267891"/>
                </a:lnTo>
                <a:lnTo>
                  <a:pt x="26790" y="285750"/>
                </a:lnTo>
                <a:lnTo>
                  <a:pt x="53579" y="285750"/>
                </a:lnTo>
                <a:lnTo>
                  <a:pt x="71438" y="267891"/>
                </a:lnTo>
                <a:lnTo>
                  <a:pt x="89297" y="241102"/>
                </a:lnTo>
                <a:lnTo>
                  <a:pt x="98227" y="205383"/>
                </a:lnTo>
                <a:lnTo>
                  <a:pt x="107157" y="160735"/>
                </a:lnTo>
                <a:lnTo>
                  <a:pt x="107157" y="116086"/>
                </a:lnTo>
                <a:lnTo>
                  <a:pt x="98227" y="80367"/>
                </a:lnTo>
                <a:lnTo>
                  <a:pt x="89297" y="53578"/>
                </a:lnTo>
                <a:lnTo>
                  <a:pt x="62508" y="35719"/>
                </a:lnTo>
                <a:lnTo>
                  <a:pt x="44649" y="44649"/>
                </a:lnTo>
                <a:lnTo>
                  <a:pt x="26790" y="71438"/>
                </a:lnTo>
                <a:lnTo>
                  <a:pt x="17860" y="107156"/>
                </a:lnTo>
                <a:lnTo>
                  <a:pt x="17860" y="142875"/>
                </a:lnTo>
                <a:lnTo>
                  <a:pt x="26790" y="169664"/>
                </a:lnTo>
                <a:lnTo>
                  <a:pt x="53579" y="187524"/>
                </a:lnTo>
                <a:lnTo>
                  <a:pt x="80368" y="196453"/>
                </a:lnTo>
                <a:lnTo>
                  <a:pt x="107157" y="196453"/>
                </a:lnTo>
                <a:lnTo>
                  <a:pt x="10715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9" name="Freeform 12418"/>
          <p:cNvSpPr/>
          <p:nvPr/>
        </p:nvSpPr>
        <p:spPr bwMode="auto">
          <a:xfrm>
            <a:off x="3045023" y="1000125"/>
            <a:ext cx="142876" cy="223243"/>
          </a:xfrm>
          <a:custGeom>
            <a:avLst/>
            <a:gdLst/>
            <a:ahLst/>
            <a:cxnLst/>
            <a:rect l="0" t="0" r="0" b="0"/>
            <a:pathLst>
              <a:path w="142876" h="223243">
                <a:moveTo>
                  <a:pt x="53579" y="0"/>
                </a:moveTo>
                <a:lnTo>
                  <a:pt x="44649" y="8930"/>
                </a:lnTo>
                <a:lnTo>
                  <a:pt x="35719" y="17859"/>
                </a:lnTo>
                <a:lnTo>
                  <a:pt x="17860" y="44648"/>
                </a:lnTo>
                <a:lnTo>
                  <a:pt x="8930" y="80367"/>
                </a:lnTo>
                <a:lnTo>
                  <a:pt x="0" y="116086"/>
                </a:lnTo>
                <a:lnTo>
                  <a:pt x="0" y="151805"/>
                </a:lnTo>
                <a:lnTo>
                  <a:pt x="8930" y="187523"/>
                </a:lnTo>
                <a:lnTo>
                  <a:pt x="26790" y="214312"/>
                </a:lnTo>
                <a:lnTo>
                  <a:pt x="44649" y="223242"/>
                </a:lnTo>
                <a:lnTo>
                  <a:pt x="71438" y="223242"/>
                </a:lnTo>
                <a:lnTo>
                  <a:pt x="98227" y="214312"/>
                </a:lnTo>
                <a:lnTo>
                  <a:pt x="116086" y="196453"/>
                </a:lnTo>
                <a:lnTo>
                  <a:pt x="133946" y="169664"/>
                </a:lnTo>
                <a:lnTo>
                  <a:pt x="142875" y="133945"/>
                </a:lnTo>
                <a:lnTo>
                  <a:pt x="142875" y="98226"/>
                </a:lnTo>
                <a:lnTo>
                  <a:pt x="133946" y="62508"/>
                </a:lnTo>
                <a:lnTo>
                  <a:pt x="116086" y="35719"/>
                </a:lnTo>
                <a:lnTo>
                  <a:pt x="89297" y="26789"/>
                </a:lnTo>
                <a:lnTo>
                  <a:pt x="53579" y="26789"/>
                </a:lnTo>
                <a:lnTo>
                  <a:pt x="26790" y="44648"/>
                </a:lnTo>
                <a:lnTo>
                  <a:pt x="8930" y="71437"/>
                </a:lnTo>
                <a:lnTo>
                  <a:pt x="0" y="98226"/>
                </a:lnTo>
                <a:lnTo>
                  <a:pt x="8930" y="125016"/>
                </a:lnTo>
                <a:lnTo>
                  <a:pt x="26790" y="142875"/>
                </a:lnTo>
                <a:lnTo>
                  <a:pt x="44649" y="151805"/>
                </a:lnTo>
                <a:lnTo>
                  <a:pt x="4464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0" name="Freeform 12419"/>
          <p:cNvSpPr/>
          <p:nvPr/>
        </p:nvSpPr>
        <p:spPr bwMode="auto">
          <a:xfrm>
            <a:off x="3223617" y="982266"/>
            <a:ext cx="133947" cy="187524"/>
          </a:xfrm>
          <a:custGeom>
            <a:avLst/>
            <a:gdLst/>
            <a:ahLst/>
            <a:cxnLst/>
            <a:rect l="0" t="0" r="0" b="0"/>
            <a:pathLst>
              <a:path w="133947" h="187524">
                <a:moveTo>
                  <a:pt x="26789" y="8929"/>
                </a:moveTo>
                <a:lnTo>
                  <a:pt x="26789" y="8929"/>
                </a:lnTo>
                <a:lnTo>
                  <a:pt x="26789" y="17859"/>
                </a:lnTo>
                <a:lnTo>
                  <a:pt x="17860" y="26789"/>
                </a:lnTo>
                <a:lnTo>
                  <a:pt x="8930" y="44648"/>
                </a:lnTo>
                <a:lnTo>
                  <a:pt x="8930" y="71437"/>
                </a:lnTo>
                <a:lnTo>
                  <a:pt x="0" y="98226"/>
                </a:lnTo>
                <a:lnTo>
                  <a:pt x="0" y="125015"/>
                </a:lnTo>
                <a:lnTo>
                  <a:pt x="8930" y="151804"/>
                </a:lnTo>
                <a:lnTo>
                  <a:pt x="17860" y="169664"/>
                </a:lnTo>
                <a:lnTo>
                  <a:pt x="35719" y="178593"/>
                </a:lnTo>
                <a:lnTo>
                  <a:pt x="53578" y="187523"/>
                </a:lnTo>
                <a:lnTo>
                  <a:pt x="71438" y="178593"/>
                </a:lnTo>
                <a:lnTo>
                  <a:pt x="98227" y="169664"/>
                </a:lnTo>
                <a:lnTo>
                  <a:pt x="116086" y="151804"/>
                </a:lnTo>
                <a:lnTo>
                  <a:pt x="125016" y="133945"/>
                </a:lnTo>
                <a:lnTo>
                  <a:pt x="133946" y="107156"/>
                </a:lnTo>
                <a:lnTo>
                  <a:pt x="133946" y="71437"/>
                </a:lnTo>
                <a:lnTo>
                  <a:pt x="125016" y="44648"/>
                </a:lnTo>
                <a:lnTo>
                  <a:pt x="116086" y="17859"/>
                </a:lnTo>
                <a:lnTo>
                  <a:pt x="89297" y="0"/>
                </a:lnTo>
                <a:lnTo>
                  <a:pt x="62508" y="0"/>
                </a:lnTo>
                <a:lnTo>
                  <a:pt x="44649" y="8929"/>
                </a:lnTo>
                <a:lnTo>
                  <a:pt x="26789" y="35718"/>
                </a:lnTo>
                <a:lnTo>
                  <a:pt x="26789" y="53578"/>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1" name="Freeform 12420"/>
          <p:cNvSpPr/>
          <p:nvPr/>
        </p:nvSpPr>
        <p:spPr bwMode="auto">
          <a:xfrm>
            <a:off x="3732609" y="955476"/>
            <a:ext cx="17861" cy="232173"/>
          </a:xfrm>
          <a:custGeom>
            <a:avLst/>
            <a:gdLst/>
            <a:ahLst/>
            <a:cxnLst/>
            <a:rect l="0" t="0" r="0" b="0"/>
            <a:pathLst>
              <a:path w="17861" h="232173">
                <a:moveTo>
                  <a:pt x="0" y="8930"/>
                </a:moveTo>
                <a:lnTo>
                  <a:pt x="0" y="8930"/>
                </a:lnTo>
                <a:lnTo>
                  <a:pt x="0" y="8930"/>
                </a:lnTo>
                <a:lnTo>
                  <a:pt x="0" y="0"/>
                </a:lnTo>
                <a:lnTo>
                  <a:pt x="0" y="0"/>
                </a:lnTo>
                <a:lnTo>
                  <a:pt x="0" y="0"/>
                </a:lnTo>
                <a:lnTo>
                  <a:pt x="0" y="8930"/>
                </a:lnTo>
                <a:lnTo>
                  <a:pt x="0" y="17860"/>
                </a:lnTo>
                <a:lnTo>
                  <a:pt x="0" y="35719"/>
                </a:lnTo>
                <a:lnTo>
                  <a:pt x="0" y="62508"/>
                </a:lnTo>
                <a:lnTo>
                  <a:pt x="0" y="98227"/>
                </a:lnTo>
                <a:lnTo>
                  <a:pt x="0" y="133946"/>
                </a:lnTo>
                <a:lnTo>
                  <a:pt x="0" y="169665"/>
                </a:lnTo>
                <a:lnTo>
                  <a:pt x="0" y="196454"/>
                </a:lnTo>
                <a:lnTo>
                  <a:pt x="0" y="214313"/>
                </a:lnTo>
                <a:lnTo>
                  <a:pt x="8930" y="223243"/>
                </a:lnTo>
                <a:lnTo>
                  <a:pt x="17860" y="232172"/>
                </a:lnTo>
                <a:lnTo>
                  <a:pt x="17860" y="223243"/>
                </a:lnTo>
                <a:lnTo>
                  <a:pt x="17860" y="214313"/>
                </a:lnTo>
                <a:lnTo>
                  <a:pt x="17860" y="196454"/>
                </a:lnTo>
                <a:lnTo>
                  <a:pt x="1786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2" name="Freeform 12421"/>
          <p:cNvSpPr/>
          <p:nvPr/>
        </p:nvSpPr>
        <p:spPr bwMode="auto">
          <a:xfrm>
            <a:off x="3839766" y="973336"/>
            <a:ext cx="62508" cy="223243"/>
          </a:xfrm>
          <a:custGeom>
            <a:avLst/>
            <a:gdLst/>
            <a:ahLst/>
            <a:cxnLst/>
            <a:rect l="0" t="0" r="0" b="0"/>
            <a:pathLst>
              <a:path w="62508" h="223243">
                <a:moveTo>
                  <a:pt x="8929" y="0"/>
                </a:moveTo>
                <a:lnTo>
                  <a:pt x="8929" y="0"/>
                </a:lnTo>
                <a:lnTo>
                  <a:pt x="8929" y="8930"/>
                </a:lnTo>
                <a:lnTo>
                  <a:pt x="8929" y="8930"/>
                </a:lnTo>
                <a:lnTo>
                  <a:pt x="0" y="26789"/>
                </a:lnTo>
                <a:lnTo>
                  <a:pt x="0" y="44648"/>
                </a:lnTo>
                <a:lnTo>
                  <a:pt x="8929" y="71437"/>
                </a:lnTo>
                <a:lnTo>
                  <a:pt x="8929" y="98226"/>
                </a:lnTo>
                <a:lnTo>
                  <a:pt x="8929" y="133945"/>
                </a:lnTo>
                <a:lnTo>
                  <a:pt x="17859" y="169664"/>
                </a:lnTo>
                <a:lnTo>
                  <a:pt x="17859" y="196453"/>
                </a:lnTo>
                <a:lnTo>
                  <a:pt x="26789" y="214312"/>
                </a:lnTo>
                <a:lnTo>
                  <a:pt x="35718" y="223242"/>
                </a:lnTo>
                <a:lnTo>
                  <a:pt x="44648" y="214312"/>
                </a:lnTo>
                <a:lnTo>
                  <a:pt x="62507" y="196453"/>
                </a:lnTo>
                <a:lnTo>
                  <a:pt x="62507" y="169664"/>
                </a:lnTo>
                <a:lnTo>
                  <a:pt x="62507"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3" name="Freeform 12422"/>
          <p:cNvSpPr/>
          <p:nvPr/>
        </p:nvSpPr>
        <p:spPr bwMode="auto">
          <a:xfrm>
            <a:off x="4000500" y="973336"/>
            <a:ext cx="26790" cy="232173"/>
          </a:xfrm>
          <a:custGeom>
            <a:avLst/>
            <a:gdLst/>
            <a:ahLst/>
            <a:cxnLst/>
            <a:rect l="0" t="0" r="0" b="0"/>
            <a:pathLst>
              <a:path w="26790" h="232173">
                <a:moveTo>
                  <a:pt x="0" y="8930"/>
                </a:moveTo>
                <a:lnTo>
                  <a:pt x="0" y="8930"/>
                </a:lnTo>
                <a:lnTo>
                  <a:pt x="0" y="8930"/>
                </a:lnTo>
                <a:lnTo>
                  <a:pt x="0" y="0"/>
                </a:lnTo>
                <a:lnTo>
                  <a:pt x="0" y="8930"/>
                </a:lnTo>
                <a:lnTo>
                  <a:pt x="8930" y="17859"/>
                </a:lnTo>
                <a:lnTo>
                  <a:pt x="8930" y="35719"/>
                </a:lnTo>
                <a:lnTo>
                  <a:pt x="8930" y="62508"/>
                </a:lnTo>
                <a:lnTo>
                  <a:pt x="8930" y="89297"/>
                </a:lnTo>
                <a:lnTo>
                  <a:pt x="17859" y="125015"/>
                </a:lnTo>
                <a:lnTo>
                  <a:pt x="17859" y="160734"/>
                </a:lnTo>
                <a:lnTo>
                  <a:pt x="17859" y="196453"/>
                </a:lnTo>
                <a:lnTo>
                  <a:pt x="17859" y="214312"/>
                </a:lnTo>
                <a:lnTo>
                  <a:pt x="17859" y="232172"/>
                </a:lnTo>
                <a:lnTo>
                  <a:pt x="26789" y="232172"/>
                </a:lnTo>
                <a:lnTo>
                  <a:pt x="26789" y="223242"/>
                </a:lnTo>
                <a:lnTo>
                  <a:pt x="2678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4" name="Freeform 12423"/>
          <p:cNvSpPr/>
          <p:nvPr/>
        </p:nvSpPr>
        <p:spPr bwMode="auto">
          <a:xfrm>
            <a:off x="4116586" y="973336"/>
            <a:ext cx="116087" cy="223243"/>
          </a:xfrm>
          <a:custGeom>
            <a:avLst/>
            <a:gdLst/>
            <a:ahLst/>
            <a:cxnLst/>
            <a:rect l="0" t="0" r="0" b="0"/>
            <a:pathLst>
              <a:path w="116087" h="223243">
                <a:moveTo>
                  <a:pt x="8930" y="44648"/>
                </a:moveTo>
                <a:lnTo>
                  <a:pt x="8930" y="44648"/>
                </a:lnTo>
                <a:lnTo>
                  <a:pt x="8930" y="44648"/>
                </a:lnTo>
                <a:lnTo>
                  <a:pt x="8930" y="35719"/>
                </a:lnTo>
                <a:lnTo>
                  <a:pt x="8930" y="35719"/>
                </a:lnTo>
                <a:lnTo>
                  <a:pt x="8930" y="44648"/>
                </a:lnTo>
                <a:lnTo>
                  <a:pt x="8930" y="62508"/>
                </a:lnTo>
                <a:lnTo>
                  <a:pt x="8930" y="89297"/>
                </a:lnTo>
                <a:lnTo>
                  <a:pt x="8930" y="125015"/>
                </a:lnTo>
                <a:lnTo>
                  <a:pt x="17859" y="151805"/>
                </a:lnTo>
                <a:lnTo>
                  <a:pt x="17859" y="178594"/>
                </a:lnTo>
                <a:lnTo>
                  <a:pt x="26789" y="205383"/>
                </a:lnTo>
                <a:lnTo>
                  <a:pt x="35719" y="223242"/>
                </a:lnTo>
                <a:lnTo>
                  <a:pt x="53578" y="223242"/>
                </a:lnTo>
                <a:lnTo>
                  <a:pt x="62508" y="214312"/>
                </a:lnTo>
                <a:lnTo>
                  <a:pt x="89297" y="196453"/>
                </a:lnTo>
                <a:lnTo>
                  <a:pt x="98227" y="169664"/>
                </a:lnTo>
                <a:lnTo>
                  <a:pt x="116086" y="133945"/>
                </a:lnTo>
                <a:lnTo>
                  <a:pt x="116086" y="98226"/>
                </a:lnTo>
                <a:lnTo>
                  <a:pt x="116086" y="53578"/>
                </a:lnTo>
                <a:lnTo>
                  <a:pt x="98227" y="17859"/>
                </a:lnTo>
                <a:lnTo>
                  <a:pt x="80367" y="0"/>
                </a:lnTo>
                <a:lnTo>
                  <a:pt x="53578" y="0"/>
                </a:lnTo>
                <a:lnTo>
                  <a:pt x="26789" y="17859"/>
                </a:lnTo>
                <a:lnTo>
                  <a:pt x="8930" y="44648"/>
                </a:lnTo>
                <a:lnTo>
                  <a:pt x="0" y="71437"/>
                </a:lnTo>
                <a:lnTo>
                  <a:pt x="8930" y="89297"/>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5" name="Freeform 12424"/>
          <p:cNvSpPr/>
          <p:nvPr/>
        </p:nvSpPr>
        <p:spPr bwMode="auto">
          <a:xfrm>
            <a:off x="4554141" y="928687"/>
            <a:ext cx="151805" cy="241103"/>
          </a:xfrm>
          <a:custGeom>
            <a:avLst/>
            <a:gdLst/>
            <a:ahLst/>
            <a:cxnLst/>
            <a:rect l="0" t="0" r="0" b="0"/>
            <a:pathLst>
              <a:path w="151805" h="241103">
                <a:moveTo>
                  <a:pt x="35718" y="44649"/>
                </a:moveTo>
                <a:lnTo>
                  <a:pt x="35718" y="35719"/>
                </a:lnTo>
                <a:lnTo>
                  <a:pt x="35718" y="26789"/>
                </a:lnTo>
                <a:lnTo>
                  <a:pt x="35718" y="17860"/>
                </a:lnTo>
                <a:lnTo>
                  <a:pt x="44648" y="8930"/>
                </a:lnTo>
                <a:lnTo>
                  <a:pt x="44648" y="0"/>
                </a:lnTo>
                <a:lnTo>
                  <a:pt x="35718" y="8930"/>
                </a:lnTo>
                <a:lnTo>
                  <a:pt x="35718" y="17860"/>
                </a:lnTo>
                <a:lnTo>
                  <a:pt x="26789" y="44649"/>
                </a:lnTo>
                <a:lnTo>
                  <a:pt x="17859" y="80368"/>
                </a:lnTo>
                <a:lnTo>
                  <a:pt x="8929" y="125016"/>
                </a:lnTo>
                <a:lnTo>
                  <a:pt x="0" y="169664"/>
                </a:lnTo>
                <a:lnTo>
                  <a:pt x="8929" y="205383"/>
                </a:lnTo>
                <a:lnTo>
                  <a:pt x="17859" y="223243"/>
                </a:lnTo>
                <a:lnTo>
                  <a:pt x="35718" y="241102"/>
                </a:lnTo>
                <a:lnTo>
                  <a:pt x="62507" y="241102"/>
                </a:lnTo>
                <a:lnTo>
                  <a:pt x="89297" y="223243"/>
                </a:lnTo>
                <a:lnTo>
                  <a:pt x="116086" y="205383"/>
                </a:lnTo>
                <a:lnTo>
                  <a:pt x="133945" y="178594"/>
                </a:lnTo>
                <a:lnTo>
                  <a:pt x="151804" y="142875"/>
                </a:lnTo>
                <a:lnTo>
                  <a:pt x="151804" y="107157"/>
                </a:lnTo>
                <a:lnTo>
                  <a:pt x="142875" y="80368"/>
                </a:lnTo>
                <a:lnTo>
                  <a:pt x="125015" y="53579"/>
                </a:lnTo>
                <a:lnTo>
                  <a:pt x="98226" y="35719"/>
                </a:lnTo>
                <a:lnTo>
                  <a:pt x="71437" y="35719"/>
                </a:lnTo>
                <a:lnTo>
                  <a:pt x="44648" y="44649"/>
                </a:lnTo>
                <a:lnTo>
                  <a:pt x="26789" y="71438"/>
                </a:lnTo>
                <a:lnTo>
                  <a:pt x="17859" y="98227"/>
                </a:lnTo>
                <a:lnTo>
                  <a:pt x="17859" y="125016"/>
                </a:lnTo>
                <a:lnTo>
                  <a:pt x="35718" y="142875"/>
                </a:lnTo>
                <a:lnTo>
                  <a:pt x="62507" y="160735"/>
                </a:lnTo>
                <a:lnTo>
                  <a:pt x="89297" y="151805"/>
                </a:lnTo>
                <a:lnTo>
                  <a:pt x="8929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6" name="Freeform 12425"/>
          <p:cNvSpPr/>
          <p:nvPr/>
        </p:nvSpPr>
        <p:spPr bwMode="auto">
          <a:xfrm>
            <a:off x="4750594" y="946547"/>
            <a:ext cx="142876" cy="196454"/>
          </a:xfrm>
          <a:custGeom>
            <a:avLst/>
            <a:gdLst/>
            <a:ahLst/>
            <a:cxnLst/>
            <a:rect l="0" t="0" r="0" b="0"/>
            <a:pathLst>
              <a:path w="142876" h="196454">
                <a:moveTo>
                  <a:pt x="62508" y="0"/>
                </a:moveTo>
                <a:lnTo>
                  <a:pt x="53578" y="8929"/>
                </a:lnTo>
                <a:lnTo>
                  <a:pt x="35719" y="26789"/>
                </a:lnTo>
                <a:lnTo>
                  <a:pt x="17859" y="53578"/>
                </a:lnTo>
                <a:lnTo>
                  <a:pt x="8929" y="89297"/>
                </a:lnTo>
                <a:lnTo>
                  <a:pt x="0" y="116086"/>
                </a:lnTo>
                <a:lnTo>
                  <a:pt x="0" y="151804"/>
                </a:lnTo>
                <a:lnTo>
                  <a:pt x="8929" y="169664"/>
                </a:lnTo>
                <a:lnTo>
                  <a:pt x="26789" y="187523"/>
                </a:lnTo>
                <a:lnTo>
                  <a:pt x="44648" y="196453"/>
                </a:lnTo>
                <a:lnTo>
                  <a:pt x="71437" y="196453"/>
                </a:lnTo>
                <a:lnTo>
                  <a:pt x="98226" y="187523"/>
                </a:lnTo>
                <a:lnTo>
                  <a:pt x="125015" y="169664"/>
                </a:lnTo>
                <a:lnTo>
                  <a:pt x="133945" y="151804"/>
                </a:lnTo>
                <a:lnTo>
                  <a:pt x="142875" y="125015"/>
                </a:lnTo>
                <a:lnTo>
                  <a:pt x="142875" y="98226"/>
                </a:lnTo>
                <a:lnTo>
                  <a:pt x="125015" y="71437"/>
                </a:lnTo>
                <a:lnTo>
                  <a:pt x="98226" y="44648"/>
                </a:lnTo>
                <a:lnTo>
                  <a:pt x="71437" y="35719"/>
                </a:lnTo>
                <a:lnTo>
                  <a:pt x="44648" y="35719"/>
                </a:lnTo>
                <a:lnTo>
                  <a:pt x="26789" y="44648"/>
                </a:lnTo>
                <a:lnTo>
                  <a:pt x="26789" y="44648"/>
                </a:lnTo>
                <a:lnTo>
                  <a:pt x="26789" y="5357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7" name="Freeform 12426"/>
          <p:cNvSpPr/>
          <p:nvPr/>
        </p:nvSpPr>
        <p:spPr bwMode="auto">
          <a:xfrm>
            <a:off x="5009555" y="946547"/>
            <a:ext cx="62509" cy="214313"/>
          </a:xfrm>
          <a:custGeom>
            <a:avLst/>
            <a:gdLst/>
            <a:ahLst/>
            <a:cxnLst/>
            <a:rect l="0" t="0" r="0" b="0"/>
            <a:pathLst>
              <a:path w="62509" h="214313">
                <a:moveTo>
                  <a:pt x="0" y="8929"/>
                </a:moveTo>
                <a:lnTo>
                  <a:pt x="0" y="0"/>
                </a:lnTo>
                <a:lnTo>
                  <a:pt x="0" y="0"/>
                </a:lnTo>
                <a:lnTo>
                  <a:pt x="0" y="0"/>
                </a:lnTo>
                <a:lnTo>
                  <a:pt x="0" y="0"/>
                </a:lnTo>
                <a:lnTo>
                  <a:pt x="0" y="17859"/>
                </a:lnTo>
                <a:lnTo>
                  <a:pt x="0" y="35719"/>
                </a:lnTo>
                <a:lnTo>
                  <a:pt x="0" y="71437"/>
                </a:lnTo>
                <a:lnTo>
                  <a:pt x="8929" y="98226"/>
                </a:lnTo>
                <a:lnTo>
                  <a:pt x="8929" y="133945"/>
                </a:lnTo>
                <a:lnTo>
                  <a:pt x="8929" y="169664"/>
                </a:lnTo>
                <a:lnTo>
                  <a:pt x="17859" y="187523"/>
                </a:lnTo>
                <a:lnTo>
                  <a:pt x="17859" y="205383"/>
                </a:lnTo>
                <a:lnTo>
                  <a:pt x="17859" y="214312"/>
                </a:lnTo>
                <a:lnTo>
                  <a:pt x="26789" y="214312"/>
                </a:lnTo>
                <a:lnTo>
                  <a:pt x="35718" y="196453"/>
                </a:lnTo>
                <a:lnTo>
                  <a:pt x="44648" y="178594"/>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8" name="Freeform 12427"/>
          <p:cNvSpPr/>
          <p:nvPr/>
        </p:nvSpPr>
        <p:spPr bwMode="auto">
          <a:xfrm>
            <a:off x="5161359" y="937617"/>
            <a:ext cx="26790" cy="232173"/>
          </a:xfrm>
          <a:custGeom>
            <a:avLst/>
            <a:gdLst/>
            <a:ahLst/>
            <a:cxnLst/>
            <a:rect l="0" t="0" r="0" b="0"/>
            <a:pathLst>
              <a:path w="26790" h="232173">
                <a:moveTo>
                  <a:pt x="8930" y="0"/>
                </a:moveTo>
                <a:lnTo>
                  <a:pt x="0" y="0"/>
                </a:lnTo>
                <a:lnTo>
                  <a:pt x="0" y="0"/>
                </a:lnTo>
                <a:lnTo>
                  <a:pt x="0" y="8930"/>
                </a:lnTo>
                <a:lnTo>
                  <a:pt x="0" y="26789"/>
                </a:lnTo>
                <a:lnTo>
                  <a:pt x="0" y="53578"/>
                </a:lnTo>
                <a:lnTo>
                  <a:pt x="0" y="89297"/>
                </a:lnTo>
                <a:lnTo>
                  <a:pt x="0" y="125016"/>
                </a:lnTo>
                <a:lnTo>
                  <a:pt x="0" y="160734"/>
                </a:lnTo>
                <a:lnTo>
                  <a:pt x="0" y="187524"/>
                </a:lnTo>
                <a:lnTo>
                  <a:pt x="8930" y="214313"/>
                </a:lnTo>
                <a:lnTo>
                  <a:pt x="17860" y="232172"/>
                </a:lnTo>
                <a:lnTo>
                  <a:pt x="17860" y="232172"/>
                </a:lnTo>
                <a:lnTo>
                  <a:pt x="26789" y="214313"/>
                </a:lnTo>
                <a:lnTo>
                  <a:pt x="2678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9" name="Freeform 12428"/>
          <p:cNvSpPr/>
          <p:nvPr/>
        </p:nvSpPr>
        <p:spPr bwMode="auto">
          <a:xfrm>
            <a:off x="5482828" y="910828"/>
            <a:ext cx="44650" cy="241103"/>
          </a:xfrm>
          <a:custGeom>
            <a:avLst/>
            <a:gdLst/>
            <a:ahLst/>
            <a:cxnLst/>
            <a:rect l="0" t="0" r="0" b="0"/>
            <a:pathLst>
              <a:path w="44650" h="241103">
                <a:moveTo>
                  <a:pt x="0" y="0"/>
                </a:moveTo>
                <a:lnTo>
                  <a:pt x="0" y="0"/>
                </a:lnTo>
                <a:lnTo>
                  <a:pt x="0" y="0"/>
                </a:lnTo>
                <a:lnTo>
                  <a:pt x="8930" y="0"/>
                </a:lnTo>
                <a:lnTo>
                  <a:pt x="8930" y="0"/>
                </a:lnTo>
                <a:lnTo>
                  <a:pt x="8930" y="0"/>
                </a:lnTo>
                <a:lnTo>
                  <a:pt x="17860" y="8930"/>
                </a:lnTo>
                <a:lnTo>
                  <a:pt x="17860" y="26789"/>
                </a:lnTo>
                <a:lnTo>
                  <a:pt x="17860" y="62508"/>
                </a:lnTo>
                <a:lnTo>
                  <a:pt x="26789" y="98227"/>
                </a:lnTo>
                <a:lnTo>
                  <a:pt x="17860" y="142875"/>
                </a:lnTo>
                <a:lnTo>
                  <a:pt x="17860" y="178594"/>
                </a:lnTo>
                <a:lnTo>
                  <a:pt x="26789" y="205383"/>
                </a:lnTo>
                <a:lnTo>
                  <a:pt x="26789" y="232172"/>
                </a:lnTo>
                <a:lnTo>
                  <a:pt x="26789" y="241102"/>
                </a:lnTo>
                <a:lnTo>
                  <a:pt x="26789" y="241102"/>
                </a:lnTo>
                <a:lnTo>
                  <a:pt x="35719" y="241102"/>
                </a:lnTo>
                <a:lnTo>
                  <a:pt x="44649" y="223242"/>
                </a:lnTo>
                <a:lnTo>
                  <a:pt x="4464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0" name="Freeform 12429"/>
          <p:cNvSpPr/>
          <p:nvPr/>
        </p:nvSpPr>
        <p:spPr bwMode="auto">
          <a:xfrm>
            <a:off x="5482828" y="910828"/>
            <a:ext cx="142876" cy="241103"/>
          </a:xfrm>
          <a:custGeom>
            <a:avLst/>
            <a:gdLst/>
            <a:ahLst/>
            <a:cxnLst/>
            <a:rect l="0" t="0" r="0" b="0"/>
            <a:pathLst>
              <a:path w="142876" h="241103">
                <a:moveTo>
                  <a:pt x="26789" y="8930"/>
                </a:moveTo>
                <a:lnTo>
                  <a:pt x="26789" y="8930"/>
                </a:lnTo>
                <a:lnTo>
                  <a:pt x="17860" y="0"/>
                </a:lnTo>
                <a:lnTo>
                  <a:pt x="17860" y="0"/>
                </a:lnTo>
                <a:lnTo>
                  <a:pt x="17860" y="0"/>
                </a:lnTo>
                <a:lnTo>
                  <a:pt x="17860" y="0"/>
                </a:lnTo>
                <a:lnTo>
                  <a:pt x="8930" y="0"/>
                </a:lnTo>
                <a:lnTo>
                  <a:pt x="8930" y="8930"/>
                </a:lnTo>
                <a:lnTo>
                  <a:pt x="8930" y="26789"/>
                </a:lnTo>
                <a:lnTo>
                  <a:pt x="0" y="44648"/>
                </a:lnTo>
                <a:lnTo>
                  <a:pt x="0" y="80367"/>
                </a:lnTo>
                <a:lnTo>
                  <a:pt x="0" y="116086"/>
                </a:lnTo>
                <a:lnTo>
                  <a:pt x="8930" y="151805"/>
                </a:lnTo>
                <a:lnTo>
                  <a:pt x="17860" y="187523"/>
                </a:lnTo>
                <a:lnTo>
                  <a:pt x="26789" y="214313"/>
                </a:lnTo>
                <a:lnTo>
                  <a:pt x="44649" y="232172"/>
                </a:lnTo>
                <a:lnTo>
                  <a:pt x="62508" y="241102"/>
                </a:lnTo>
                <a:lnTo>
                  <a:pt x="80367" y="241102"/>
                </a:lnTo>
                <a:lnTo>
                  <a:pt x="98227" y="241102"/>
                </a:lnTo>
                <a:lnTo>
                  <a:pt x="125016" y="223242"/>
                </a:lnTo>
                <a:lnTo>
                  <a:pt x="133945" y="205383"/>
                </a:lnTo>
                <a:lnTo>
                  <a:pt x="142875" y="178594"/>
                </a:lnTo>
                <a:lnTo>
                  <a:pt x="142875" y="142875"/>
                </a:lnTo>
                <a:lnTo>
                  <a:pt x="133945" y="107156"/>
                </a:lnTo>
                <a:lnTo>
                  <a:pt x="125016" y="80367"/>
                </a:lnTo>
                <a:lnTo>
                  <a:pt x="107156" y="44648"/>
                </a:lnTo>
                <a:lnTo>
                  <a:pt x="98227" y="26789"/>
                </a:lnTo>
                <a:lnTo>
                  <a:pt x="80367" y="8930"/>
                </a:lnTo>
                <a:lnTo>
                  <a:pt x="62508" y="8930"/>
                </a:lnTo>
                <a:lnTo>
                  <a:pt x="44649" y="8930"/>
                </a:lnTo>
                <a:lnTo>
                  <a:pt x="35719" y="8930"/>
                </a:lnTo>
                <a:lnTo>
                  <a:pt x="35719" y="17859"/>
                </a:lnTo>
                <a:lnTo>
                  <a:pt x="3571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1" name="Freeform 12430"/>
          <p:cNvSpPr/>
          <p:nvPr/>
        </p:nvSpPr>
        <p:spPr bwMode="auto">
          <a:xfrm>
            <a:off x="5715000" y="910828"/>
            <a:ext cx="35720" cy="232173"/>
          </a:xfrm>
          <a:custGeom>
            <a:avLst/>
            <a:gdLst/>
            <a:ahLst/>
            <a:cxnLst/>
            <a:rect l="0" t="0" r="0" b="0"/>
            <a:pathLst>
              <a:path w="35720" h="232173">
                <a:moveTo>
                  <a:pt x="35719" y="0"/>
                </a:moveTo>
                <a:lnTo>
                  <a:pt x="35719" y="0"/>
                </a:lnTo>
                <a:lnTo>
                  <a:pt x="26789" y="8930"/>
                </a:lnTo>
                <a:lnTo>
                  <a:pt x="17859" y="17859"/>
                </a:lnTo>
                <a:lnTo>
                  <a:pt x="17859" y="35719"/>
                </a:lnTo>
                <a:lnTo>
                  <a:pt x="8930" y="62508"/>
                </a:lnTo>
                <a:lnTo>
                  <a:pt x="8930" y="89297"/>
                </a:lnTo>
                <a:lnTo>
                  <a:pt x="0" y="116086"/>
                </a:lnTo>
                <a:lnTo>
                  <a:pt x="0" y="142875"/>
                </a:lnTo>
                <a:lnTo>
                  <a:pt x="0" y="169664"/>
                </a:lnTo>
                <a:lnTo>
                  <a:pt x="8930" y="196453"/>
                </a:lnTo>
                <a:lnTo>
                  <a:pt x="17859" y="214313"/>
                </a:lnTo>
                <a:lnTo>
                  <a:pt x="26789" y="223242"/>
                </a:lnTo>
                <a:lnTo>
                  <a:pt x="35719" y="232172"/>
                </a:lnTo>
                <a:lnTo>
                  <a:pt x="35719" y="223242"/>
                </a:lnTo>
                <a:lnTo>
                  <a:pt x="35719" y="205383"/>
                </a:lnTo>
                <a:lnTo>
                  <a:pt x="3571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2" name="Freeform 12431"/>
          <p:cNvSpPr/>
          <p:nvPr/>
        </p:nvSpPr>
        <p:spPr bwMode="auto">
          <a:xfrm>
            <a:off x="5822156" y="928687"/>
            <a:ext cx="125017" cy="196455"/>
          </a:xfrm>
          <a:custGeom>
            <a:avLst/>
            <a:gdLst/>
            <a:ahLst/>
            <a:cxnLst/>
            <a:rect l="0" t="0" r="0" b="0"/>
            <a:pathLst>
              <a:path w="125017" h="196455">
                <a:moveTo>
                  <a:pt x="35719" y="0"/>
                </a:moveTo>
                <a:lnTo>
                  <a:pt x="35719" y="8930"/>
                </a:lnTo>
                <a:lnTo>
                  <a:pt x="26789" y="17860"/>
                </a:lnTo>
                <a:lnTo>
                  <a:pt x="26789" y="44649"/>
                </a:lnTo>
                <a:lnTo>
                  <a:pt x="17860" y="71438"/>
                </a:lnTo>
                <a:lnTo>
                  <a:pt x="17860" y="107157"/>
                </a:lnTo>
                <a:lnTo>
                  <a:pt x="17860" y="142875"/>
                </a:lnTo>
                <a:lnTo>
                  <a:pt x="17860" y="169664"/>
                </a:lnTo>
                <a:lnTo>
                  <a:pt x="26789" y="187524"/>
                </a:lnTo>
                <a:lnTo>
                  <a:pt x="44649" y="196454"/>
                </a:lnTo>
                <a:lnTo>
                  <a:pt x="62508" y="196454"/>
                </a:lnTo>
                <a:lnTo>
                  <a:pt x="80367" y="196454"/>
                </a:lnTo>
                <a:lnTo>
                  <a:pt x="98227" y="178594"/>
                </a:lnTo>
                <a:lnTo>
                  <a:pt x="116086" y="160735"/>
                </a:lnTo>
                <a:lnTo>
                  <a:pt x="116086" y="142875"/>
                </a:lnTo>
                <a:lnTo>
                  <a:pt x="125016" y="107157"/>
                </a:lnTo>
                <a:lnTo>
                  <a:pt x="116086" y="80368"/>
                </a:lnTo>
                <a:lnTo>
                  <a:pt x="107157" y="53579"/>
                </a:lnTo>
                <a:lnTo>
                  <a:pt x="80367" y="35719"/>
                </a:lnTo>
                <a:lnTo>
                  <a:pt x="62508" y="35719"/>
                </a:lnTo>
                <a:lnTo>
                  <a:pt x="35719" y="44649"/>
                </a:lnTo>
                <a:lnTo>
                  <a:pt x="17860" y="53579"/>
                </a:lnTo>
                <a:lnTo>
                  <a:pt x="8930" y="80368"/>
                </a:lnTo>
                <a:lnTo>
                  <a:pt x="0" y="98227"/>
                </a:lnTo>
                <a:lnTo>
                  <a:pt x="8930" y="116086"/>
                </a:lnTo>
                <a:lnTo>
                  <a:pt x="17860" y="125016"/>
                </a:lnTo>
                <a:lnTo>
                  <a:pt x="178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3" name="Freeform 12432"/>
          <p:cNvSpPr/>
          <p:nvPr/>
        </p:nvSpPr>
        <p:spPr bwMode="auto">
          <a:xfrm>
            <a:off x="6009680" y="946547"/>
            <a:ext cx="151805" cy="169665"/>
          </a:xfrm>
          <a:custGeom>
            <a:avLst/>
            <a:gdLst/>
            <a:ahLst/>
            <a:cxnLst/>
            <a:rect l="0" t="0" r="0" b="0"/>
            <a:pathLst>
              <a:path w="151805" h="169665">
                <a:moveTo>
                  <a:pt x="17859" y="8929"/>
                </a:moveTo>
                <a:lnTo>
                  <a:pt x="8929" y="17859"/>
                </a:lnTo>
                <a:lnTo>
                  <a:pt x="8929" y="26789"/>
                </a:lnTo>
                <a:lnTo>
                  <a:pt x="0" y="44648"/>
                </a:lnTo>
                <a:lnTo>
                  <a:pt x="0" y="71437"/>
                </a:lnTo>
                <a:lnTo>
                  <a:pt x="0" y="98226"/>
                </a:lnTo>
                <a:lnTo>
                  <a:pt x="8929" y="125015"/>
                </a:lnTo>
                <a:lnTo>
                  <a:pt x="17859" y="142875"/>
                </a:lnTo>
                <a:lnTo>
                  <a:pt x="26789" y="160734"/>
                </a:lnTo>
                <a:lnTo>
                  <a:pt x="35718" y="169664"/>
                </a:lnTo>
                <a:lnTo>
                  <a:pt x="53578" y="169664"/>
                </a:lnTo>
                <a:lnTo>
                  <a:pt x="80367" y="169664"/>
                </a:lnTo>
                <a:lnTo>
                  <a:pt x="98226" y="160734"/>
                </a:lnTo>
                <a:lnTo>
                  <a:pt x="116086" y="142875"/>
                </a:lnTo>
                <a:lnTo>
                  <a:pt x="133945" y="125015"/>
                </a:lnTo>
                <a:lnTo>
                  <a:pt x="142875" y="98226"/>
                </a:lnTo>
                <a:lnTo>
                  <a:pt x="151804" y="71437"/>
                </a:lnTo>
                <a:lnTo>
                  <a:pt x="142875" y="44648"/>
                </a:lnTo>
                <a:lnTo>
                  <a:pt x="133945" y="17859"/>
                </a:lnTo>
                <a:lnTo>
                  <a:pt x="107156" y="0"/>
                </a:lnTo>
                <a:lnTo>
                  <a:pt x="80367" y="0"/>
                </a:lnTo>
                <a:lnTo>
                  <a:pt x="62508" y="0"/>
                </a:lnTo>
                <a:lnTo>
                  <a:pt x="44648" y="8929"/>
                </a:lnTo>
                <a:lnTo>
                  <a:pt x="35718" y="17859"/>
                </a:lnTo>
                <a:lnTo>
                  <a:pt x="3571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4" name="Freeform 12433"/>
          <p:cNvSpPr/>
          <p:nvPr/>
        </p:nvSpPr>
        <p:spPr bwMode="auto">
          <a:xfrm>
            <a:off x="5759648" y="1160859"/>
            <a:ext cx="169666" cy="133947"/>
          </a:xfrm>
          <a:custGeom>
            <a:avLst/>
            <a:gdLst/>
            <a:ahLst/>
            <a:cxnLst/>
            <a:rect l="0" t="0" r="0" b="0"/>
            <a:pathLst>
              <a:path w="169666" h="133947">
                <a:moveTo>
                  <a:pt x="26790" y="8930"/>
                </a:moveTo>
                <a:lnTo>
                  <a:pt x="26790" y="8930"/>
                </a:lnTo>
                <a:lnTo>
                  <a:pt x="26790" y="8930"/>
                </a:lnTo>
                <a:lnTo>
                  <a:pt x="17860" y="8930"/>
                </a:lnTo>
                <a:lnTo>
                  <a:pt x="17860" y="8930"/>
                </a:lnTo>
                <a:lnTo>
                  <a:pt x="17860" y="8930"/>
                </a:lnTo>
                <a:lnTo>
                  <a:pt x="17860" y="8930"/>
                </a:lnTo>
                <a:lnTo>
                  <a:pt x="17860" y="0"/>
                </a:lnTo>
                <a:lnTo>
                  <a:pt x="26790" y="0"/>
                </a:lnTo>
                <a:lnTo>
                  <a:pt x="26790" y="0"/>
                </a:lnTo>
                <a:lnTo>
                  <a:pt x="26790" y="0"/>
                </a:lnTo>
                <a:lnTo>
                  <a:pt x="26790" y="0"/>
                </a:lnTo>
                <a:lnTo>
                  <a:pt x="17860" y="17860"/>
                </a:lnTo>
                <a:lnTo>
                  <a:pt x="17860" y="35719"/>
                </a:lnTo>
                <a:lnTo>
                  <a:pt x="17860" y="53578"/>
                </a:lnTo>
                <a:lnTo>
                  <a:pt x="8930" y="71438"/>
                </a:lnTo>
                <a:lnTo>
                  <a:pt x="8930" y="98227"/>
                </a:lnTo>
                <a:lnTo>
                  <a:pt x="8930" y="107157"/>
                </a:lnTo>
                <a:lnTo>
                  <a:pt x="0" y="116086"/>
                </a:lnTo>
                <a:lnTo>
                  <a:pt x="0" y="125016"/>
                </a:lnTo>
                <a:lnTo>
                  <a:pt x="0" y="116086"/>
                </a:lnTo>
                <a:lnTo>
                  <a:pt x="0" y="107157"/>
                </a:lnTo>
                <a:lnTo>
                  <a:pt x="0" y="98227"/>
                </a:lnTo>
                <a:lnTo>
                  <a:pt x="8930" y="80368"/>
                </a:lnTo>
                <a:lnTo>
                  <a:pt x="8930" y="62508"/>
                </a:lnTo>
                <a:lnTo>
                  <a:pt x="8930" y="44649"/>
                </a:lnTo>
                <a:lnTo>
                  <a:pt x="8930" y="26789"/>
                </a:lnTo>
                <a:lnTo>
                  <a:pt x="17860" y="17860"/>
                </a:lnTo>
                <a:lnTo>
                  <a:pt x="17860" y="8930"/>
                </a:lnTo>
                <a:lnTo>
                  <a:pt x="17860" y="8930"/>
                </a:lnTo>
                <a:lnTo>
                  <a:pt x="17860" y="0"/>
                </a:lnTo>
                <a:lnTo>
                  <a:pt x="26790" y="0"/>
                </a:lnTo>
                <a:lnTo>
                  <a:pt x="26790" y="0"/>
                </a:lnTo>
                <a:lnTo>
                  <a:pt x="35719" y="8930"/>
                </a:lnTo>
                <a:lnTo>
                  <a:pt x="44649" y="8930"/>
                </a:lnTo>
                <a:lnTo>
                  <a:pt x="62508" y="17860"/>
                </a:lnTo>
                <a:lnTo>
                  <a:pt x="80368" y="35719"/>
                </a:lnTo>
                <a:lnTo>
                  <a:pt x="98227" y="53578"/>
                </a:lnTo>
                <a:lnTo>
                  <a:pt x="125016" y="71438"/>
                </a:lnTo>
                <a:lnTo>
                  <a:pt x="142875" y="89297"/>
                </a:lnTo>
                <a:lnTo>
                  <a:pt x="160735" y="107157"/>
                </a:lnTo>
                <a:lnTo>
                  <a:pt x="169665" y="125016"/>
                </a:lnTo>
                <a:lnTo>
                  <a:pt x="169665" y="133946"/>
                </a:lnTo>
                <a:lnTo>
                  <a:pt x="160735" y="133946"/>
                </a:lnTo>
                <a:lnTo>
                  <a:pt x="160735"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5" name="Freeform 12434"/>
          <p:cNvSpPr/>
          <p:nvPr/>
        </p:nvSpPr>
        <p:spPr bwMode="auto">
          <a:xfrm>
            <a:off x="7777758" y="419695"/>
            <a:ext cx="89298" cy="151806"/>
          </a:xfrm>
          <a:custGeom>
            <a:avLst/>
            <a:gdLst/>
            <a:ahLst/>
            <a:cxnLst/>
            <a:rect l="0" t="0" r="0" b="0"/>
            <a:pathLst>
              <a:path w="89298" h="151806">
                <a:moveTo>
                  <a:pt x="35719" y="8930"/>
                </a:moveTo>
                <a:lnTo>
                  <a:pt x="35719" y="8930"/>
                </a:lnTo>
                <a:lnTo>
                  <a:pt x="35719" y="8930"/>
                </a:lnTo>
                <a:lnTo>
                  <a:pt x="26789" y="0"/>
                </a:lnTo>
                <a:lnTo>
                  <a:pt x="26789" y="0"/>
                </a:lnTo>
                <a:lnTo>
                  <a:pt x="26789" y="8930"/>
                </a:lnTo>
                <a:lnTo>
                  <a:pt x="17859" y="17860"/>
                </a:lnTo>
                <a:lnTo>
                  <a:pt x="8930" y="44649"/>
                </a:lnTo>
                <a:lnTo>
                  <a:pt x="8930" y="71438"/>
                </a:lnTo>
                <a:lnTo>
                  <a:pt x="0" y="98227"/>
                </a:lnTo>
                <a:lnTo>
                  <a:pt x="0" y="116086"/>
                </a:lnTo>
                <a:lnTo>
                  <a:pt x="0" y="133946"/>
                </a:lnTo>
                <a:lnTo>
                  <a:pt x="8930" y="151805"/>
                </a:lnTo>
                <a:lnTo>
                  <a:pt x="17859" y="151805"/>
                </a:lnTo>
                <a:lnTo>
                  <a:pt x="35719" y="142875"/>
                </a:lnTo>
                <a:lnTo>
                  <a:pt x="53578" y="125016"/>
                </a:lnTo>
                <a:lnTo>
                  <a:pt x="71437" y="107157"/>
                </a:lnTo>
                <a:lnTo>
                  <a:pt x="80367" y="80367"/>
                </a:lnTo>
                <a:lnTo>
                  <a:pt x="89297" y="53578"/>
                </a:lnTo>
                <a:lnTo>
                  <a:pt x="89297" y="26789"/>
                </a:lnTo>
                <a:lnTo>
                  <a:pt x="80367" y="8930"/>
                </a:lnTo>
                <a:lnTo>
                  <a:pt x="62508" y="8930"/>
                </a:lnTo>
                <a:lnTo>
                  <a:pt x="44648" y="8930"/>
                </a:lnTo>
                <a:lnTo>
                  <a:pt x="26789" y="17860"/>
                </a:lnTo>
                <a:lnTo>
                  <a:pt x="17859" y="35719"/>
                </a:lnTo>
                <a:lnTo>
                  <a:pt x="17859" y="53578"/>
                </a:lnTo>
                <a:lnTo>
                  <a:pt x="26789" y="71438"/>
                </a:lnTo>
                <a:lnTo>
                  <a:pt x="44648" y="80367"/>
                </a:lnTo>
                <a:lnTo>
                  <a:pt x="4464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6" name="Freeform 12435"/>
          <p:cNvSpPr/>
          <p:nvPr/>
        </p:nvSpPr>
        <p:spPr bwMode="auto">
          <a:xfrm>
            <a:off x="8126016" y="401836"/>
            <a:ext cx="205383" cy="160735"/>
          </a:xfrm>
          <a:custGeom>
            <a:avLst/>
            <a:gdLst/>
            <a:ahLst/>
            <a:cxnLst/>
            <a:rect l="0" t="0" r="0" b="0"/>
            <a:pathLst>
              <a:path w="205383" h="160735">
                <a:moveTo>
                  <a:pt x="62507" y="17859"/>
                </a:moveTo>
                <a:lnTo>
                  <a:pt x="53578" y="17859"/>
                </a:lnTo>
                <a:lnTo>
                  <a:pt x="53578" y="17859"/>
                </a:lnTo>
                <a:lnTo>
                  <a:pt x="53578" y="26789"/>
                </a:lnTo>
                <a:lnTo>
                  <a:pt x="44648" y="35719"/>
                </a:lnTo>
                <a:lnTo>
                  <a:pt x="35718" y="53578"/>
                </a:lnTo>
                <a:lnTo>
                  <a:pt x="17859" y="71437"/>
                </a:lnTo>
                <a:lnTo>
                  <a:pt x="8929" y="107156"/>
                </a:lnTo>
                <a:lnTo>
                  <a:pt x="0" y="133945"/>
                </a:lnTo>
                <a:lnTo>
                  <a:pt x="0" y="151805"/>
                </a:lnTo>
                <a:lnTo>
                  <a:pt x="17859" y="160734"/>
                </a:lnTo>
                <a:lnTo>
                  <a:pt x="44648" y="160734"/>
                </a:lnTo>
                <a:lnTo>
                  <a:pt x="80366" y="151805"/>
                </a:lnTo>
                <a:lnTo>
                  <a:pt x="116085" y="133945"/>
                </a:lnTo>
                <a:lnTo>
                  <a:pt x="151804" y="116086"/>
                </a:lnTo>
                <a:lnTo>
                  <a:pt x="178593" y="80367"/>
                </a:lnTo>
                <a:lnTo>
                  <a:pt x="196452" y="53578"/>
                </a:lnTo>
                <a:lnTo>
                  <a:pt x="205382" y="26789"/>
                </a:lnTo>
                <a:lnTo>
                  <a:pt x="187522" y="8930"/>
                </a:lnTo>
                <a:lnTo>
                  <a:pt x="160733" y="0"/>
                </a:lnTo>
                <a:lnTo>
                  <a:pt x="125014" y="0"/>
                </a:lnTo>
                <a:lnTo>
                  <a:pt x="89296" y="8930"/>
                </a:lnTo>
                <a:lnTo>
                  <a:pt x="71436" y="26789"/>
                </a:lnTo>
                <a:lnTo>
                  <a:pt x="62507" y="44648"/>
                </a:lnTo>
                <a:lnTo>
                  <a:pt x="80366" y="53578"/>
                </a:lnTo>
                <a:lnTo>
                  <a:pt x="116085" y="53578"/>
                </a:lnTo>
                <a:lnTo>
                  <a:pt x="11608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7" name="Freeform 12436"/>
          <p:cNvSpPr/>
          <p:nvPr/>
        </p:nvSpPr>
        <p:spPr bwMode="auto">
          <a:xfrm>
            <a:off x="5143500" y="1205508"/>
            <a:ext cx="589360" cy="71438"/>
          </a:xfrm>
          <a:custGeom>
            <a:avLst/>
            <a:gdLst/>
            <a:ahLst/>
            <a:cxnLst/>
            <a:rect l="0" t="0" r="0" b="0"/>
            <a:pathLst>
              <a:path w="589360" h="71438">
                <a:moveTo>
                  <a:pt x="0" y="8929"/>
                </a:moveTo>
                <a:lnTo>
                  <a:pt x="0" y="8929"/>
                </a:lnTo>
                <a:lnTo>
                  <a:pt x="0" y="8929"/>
                </a:lnTo>
                <a:lnTo>
                  <a:pt x="0" y="0"/>
                </a:lnTo>
                <a:lnTo>
                  <a:pt x="0" y="0"/>
                </a:lnTo>
                <a:lnTo>
                  <a:pt x="0" y="0"/>
                </a:lnTo>
                <a:lnTo>
                  <a:pt x="0" y="0"/>
                </a:lnTo>
                <a:lnTo>
                  <a:pt x="0" y="0"/>
                </a:lnTo>
                <a:lnTo>
                  <a:pt x="0" y="0"/>
                </a:lnTo>
                <a:lnTo>
                  <a:pt x="0" y="8929"/>
                </a:lnTo>
                <a:lnTo>
                  <a:pt x="0" y="8929"/>
                </a:lnTo>
                <a:lnTo>
                  <a:pt x="0" y="17859"/>
                </a:lnTo>
                <a:lnTo>
                  <a:pt x="8930" y="26789"/>
                </a:lnTo>
                <a:lnTo>
                  <a:pt x="8930" y="26789"/>
                </a:lnTo>
                <a:lnTo>
                  <a:pt x="8930" y="35719"/>
                </a:lnTo>
                <a:lnTo>
                  <a:pt x="8930" y="44648"/>
                </a:lnTo>
                <a:lnTo>
                  <a:pt x="8930" y="53578"/>
                </a:lnTo>
                <a:lnTo>
                  <a:pt x="8930" y="53578"/>
                </a:lnTo>
                <a:lnTo>
                  <a:pt x="8930" y="53578"/>
                </a:lnTo>
                <a:lnTo>
                  <a:pt x="8930" y="53578"/>
                </a:lnTo>
                <a:lnTo>
                  <a:pt x="17859" y="62508"/>
                </a:lnTo>
                <a:lnTo>
                  <a:pt x="17859" y="62508"/>
                </a:lnTo>
                <a:lnTo>
                  <a:pt x="26789" y="62508"/>
                </a:lnTo>
                <a:lnTo>
                  <a:pt x="26789" y="71437"/>
                </a:lnTo>
                <a:lnTo>
                  <a:pt x="26789" y="71437"/>
                </a:lnTo>
                <a:lnTo>
                  <a:pt x="35719" y="71437"/>
                </a:lnTo>
                <a:lnTo>
                  <a:pt x="35719" y="71437"/>
                </a:lnTo>
                <a:lnTo>
                  <a:pt x="35719" y="71437"/>
                </a:lnTo>
                <a:lnTo>
                  <a:pt x="35719" y="71437"/>
                </a:lnTo>
                <a:lnTo>
                  <a:pt x="44648" y="71437"/>
                </a:lnTo>
                <a:lnTo>
                  <a:pt x="53578" y="71437"/>
                </a:lnTo>
                <a:lnTo>
                  <a:pt x="62508" y="62508"/>
                </a:lnTo>
                <a:lnTo>
                  <a:pt x="71438" y="62508"/>
                </a:lnTo>
                <a:lnTo>
                  <a:pt x="80367" y="62508"/>
                </a:lnTo>
                <a:lnTo>
                  <a:pt x="89297" y="62508"/>
                </a:lnTo>
                <a:lnTo>
                  <a:pt x="107156" y="53578"/>
                </a:lnTo>
                <a:lnTo>
                  <a:pt x="125016" y="53578"/>
                </a:lnTo>
                <a:lnTo>
                  <a:pt x="133945" y="53578"/>
                </a:lnTo>
                <a:lnTo>
                  <a:pt x="151805" y="44648"/>
                </a:lnTo>
                <a:lnTo>
                  <a:pt x="169664" y="44648"/>
                </a:lnTo>
                <a:lnTo>
                  <a:pt x="187523" y="44648"/>
                </a:lnTo>
                <a:lnTo>
                  <a:pt x="205383" y="35719"/>
                </a:lnTo>
                <a:lnTo>
                  <a:pt x="232172" y="35719"/>
                </a:lnTo>
                <a:lnTo>
                  <a:pt x="250031" y="26789"/>
                </a:lnTo>
                <a:lnTo>
                  <a:pt x="267891" y="26789"/>
                </a:lnTo>
                <a:lnTo>
                  <a:pt x="285750" y="26789"/>
                </a:lnTo>
                <a:lnTo>
                  <a:pt x="294680" y="26789"/>
                </a:lnTo>
                <a:lnTo>
                  <a:pt x="312539" y="26789"/>
                </a:lnTo>
                <a:lnTo>
                  <a:pt x="321469" y="26789"/>
                </a:lnTo>
                <a:lnTo>
                  <a:pt x="339328" y="26789"/>
                </a:lnTo>
                <a:lnTo>
                  <a:pt x="348258" y="35719"/>
                </a:lnTo>
                <a:lnTo>
                  <a:pt x="366117" y="26789"/>
                </a:lnTo>
                <a:lnTo>
                  <a:pt x="383977" y="26789"/>
                </a:lnTo>
                <a:lnTo>
                  <a:pt x="401836" y="26789"/>
                </a:lnTo>
                <a:lnTo>
                  <a:pt x="410766" y="26789"/>
                </a:lnTo>
                <a:lnTo>
                  <a:pt x="428625" y="26789"/>
                </a:lnTo>
                <a:lnTo>
                  <a:pt x="437555" y="26789"/>
                </a:lnTo>
                <a:lnTo>
                  <a:pt x="446484" y="26789"/>
                </a:lnTo>
                <a:lnTo>
                  <a:pt x="455414" y="26789"/>
                </a:lnTo>
                <a:lnTo>
                  <a:pt x="464344" y="26789"/>
                </a:lnTo>
                <a:lnTo>
                  <a:pt x="473273" y="17859"/>
                </a:lnTo>
                <a:lnTo>
                  <a:pt x="482203" y="17859"/>
                </a:lnTo>
                <a:lnTo>
                  <a:pt x="491133" y="17859"/>
                </a:lnTo>
                <a:lnTo>
                  <a:pt x="491133" y="17859"/>
                </a:lnTo>
                <a:lnTo>
                  <a:pt x="500063" y="17859"/>
                </a:lnTo>
                <a:lnTo>
                  <a:pt x="508992" y="17859"/>
                </a:lnTo>
                <a:lnTo>
                  <a:pt x="517922" y="17859"/>
                </a:lnTo>
                <a:lnTo>
                  <a:pt x="526852" y="17859"/>
                </a:lnTo>
                <a:lnTo>
                  <a:pt x="526852" y="17859"/>
                </a:lnTo>
                <a:lnTo>
                  <a:pt x="526852" y="17859"/>
                </a:lnTo>
                <a:lnTo>
                  <a:pt x="535781" y="8929"/>
                </a:lnTo>
                <a:lnTo>
                  <a:pt x="535781" y="8929"/>
                </a:lnTo>
                <a:lnTo>
                  <a:pt x="544711" y="8929"/>
                </a:lnTo>
                <a:lnTo>
                  <a:pt x="544711" y="8929"/>
                </a:lnTo>
                <a:lnTo>
                  <a:pt x="553641" y="8929"/>
                </a:lnTo>
                <a:lnTo>
                  <a:pt x="553641"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0"/>
                </a:lnTo>
                <a:lnTo>
                  <a:pt x="562570" y="0"/>
                </a:lnTo>
                <a:lnTo>
                  <a:pt x="571500" y="0"/>
                </a:lnTo>
                <a:lnTo>
                  <a:pt x="571500" y="0"/>
                </a:lnTo>
                <a:lnTo>
                  <a:pt x="571500" y="0"/>
                </a:lnTo>
                <a:lnTo>
                  <a:pt x="571500" y="0"/>
                </a:lnTo>
                <a:lnTo>
                  <a:pt x="571500" y="0"/>
                </a:lnTo>
                <a:lnTo>
                  <a:pt x="571500" y="0"/>
                </a:lnTo>
                <a:lnTo>
                  <a:pt x="571500" y="0"/>
                </a:lnTo>
                <a:lnTo>
                  <a:pt x="571500" y="0"/>
                </a:lnTo>
                <a:lnTo>
                  <a:pt x="580430" y="8929"/>
                </a:lnTo>
                <a:lnTo>
                  <a:pt x="580430" y="8929"/>
                </a:lnTo>
                <a:lnTo>
                  <a:pt x="589359" y="8929"/>
                </a:lnTo>
                <a:lnTo>
                  <a:pt x="589359" y="8929"/>
                </a:lnTo>
                <a:lnTo>
                  <a:pt x="58935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8" name="Freeform 12437"/>
          <p:cNvSpPr/>
          <p:nvPr/>
        </p:nvSpPr>
        <p:spPr bwMode="auto">
          <a:xfrm>
            <a:off x="7063383" y="392906"/>
            <a:ext cx="17860" cy="178595"/>
          </a:xfrm>
          <a:custGeom>
            <a:avLst/>
            <a:gdLst/>
            <a:ahLst/>
            <a:cxnLst/>
            <a:rect l="0" t="0" r="0" b="0"/>
            <a:pathLst>
              <a:path w="17860" h="178595">
                <a:moveTo>
                  <a:pt x="0" y="0"/>
                </a:moveTo>
                <a:lnTo>
                  <a:pt x="0" y="0"/>
                </a:lnTo>
                <a:lnTo>
                  <a:pt x="0" y="8930"/>
                </a:lnTo>
                <a:lnTo>
                  <a:pt x="0" y="17860"/>
                </a:lnTo>
                <a:lnTo>
                  <a:pt x="0" y="26789"/>
                </a:lnTo>
                <a:lnTo>
                  <a:pt x="0" y="44649"/>
                </a:lnTo>
                <a:lnTo>
                  <a:pt x="0" y="62508"/>
                </a:lnTo>
                <a:lnTo>
                  <a:pt x="8930" y="89297"/>
                </a:lnTo>
                <a:lnTo>
                  <a:pt x="17859" y="116086"/>
                </a:lnTo>
                <a:lnTo>
                  <a:pt x="17859" y="133946"/>
                </a:lnTo>
                <a:lnTo>
                  <a:pt x="8930" y="151805"/>
                </a:lnTo>
                <a:lnTo>
                  <a:pt x="8930" y="169664"/>
                </a:lnTo>
                <a:lnTo>
                  <a:pt x="8930" y="178594"/>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9" name="Freeform 12438"/>
          <p:cNvSpPr/>
          <p:nvPr/>
        </p:nvSpPr>
        <p:spPr bwMode="auto">
          <a:xfrm>
            <a:off x="7197328" y="410766"/>
            <a:ext cx="116087" cy="151805"/>
          </a:xfrm>
          <a:custGeom>
            <a:avLst/>
            <a:gdLst/>
            <a:ahLst/>
            <a:cxnLst/>
            <a:rect l="0" t="0" r="0" b="0"/>
            <a:pathLst>
              <a:path w="116087" h="151805">
                <a:moveTo>
                  <a:pt x="8930" y="0"/>
                </a:moveTo>
                <a:lnTo>
                  <a:pt x="8930" y="0"/>
                </a:lnTo>
                <a:lnTo>
                  <a:pt x="8930" y="8929"/>
                </a:lnTo>
                <a:lnTo>
                  <a:pt x="0" y="17859"/>
                </a:lnTo>
                <a:lnTo>
                  <a:pt x="0" y="44648"/>
                </a:lnTo>
                <a:lnTo>
                  <a:pt x="8930" y="62507"/>
                </a:lnTo>
                <a:lnTo>
                  <a:pt x="8930" y="89296"/>
                </a:lnTo>
                <a:lnTo>
                  <a:pt x="17860" y="116086"/>
                </a:lnTo>
                <a:lnTo>
                  <a:pt x="26789" y="133945"/>
                </a:lnTo>
                <a:lnTo>
                  <a:pt x="44649" y="151804"/>
                </a:lnTo>
                <a:lnTo>
                  <a:pt x="62508" y="151804"/>
                </a:lnTo>
                <a:lnTo>
                  <a:pt x="80367" y="142875"/>
                </a:lnTo>
                <a:lnTo>
                  <a:pt x="89297" y="133945"/>
                </a:lnTo>
                <a:lnTo>
                  <a:pt x="107156" y="116086"/>
                </a:lnTo>
                <a:lnTo>
                  <a:pt x="116086" y="89296"/>
                </a:lnTo>
                <a:lnTo>
                  <a:pt x="116086" y="62507"/>
                </a:lnTo>
                <a:lnTo>
                  <a:pt x="98227" y="35718"/>
                </a:lnTo>
                <a:lnTo>
                  <a:pt x="80367" y="17859"/>
                </a:lnTo>
                <a:lnTo>
                  <a:pt x="62508" y="0"/>
                </a:lnTo>
                <a:lnTo>
                  <a:pt x="44649" y="0"/>
                </a:lnTo>
                <a:lnTo>
                  <a:pt x="26789" y="17859"/>
                </a:lnTo>
                <a:lnTo>
                  <a:pt x="8930" y="26789"/>
                </a:lnTo>
                <a:lnTo>
                  <a:pt x="0" y="53578"/>
                </a:lnTo>
                <a:lnTo>
                  <a:pt x="8930" y="71437"/>
                </a:lnTo>
                <a:lnTo>
                  <a:pt x="26789" y="89296"/>
                </a:lnTo>
                <a:lnTo>
                  <a:pt x="44649" y="98226"/>
                </a:lnTo>
                <a:lnTo>
                  <a:pt x="4464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0" name="Freeform 12439"/>
          <p:cNvSpPr/>
          <p:nvPr/>
        </p:nvSpPr>
        <p:spPr bwMode="auto">
          <a:xfrm>
            <a:off x="7456289" y="366117"/>
            <a:ext cx="17860" cy="196454"/>
          </a:xfrm>
          <a:custGeom>
            <a:avLst/>
            <a:gdLst/>
            <a:ahLst/>
            <a:cxnLst/>
            <a:rect l="0" t="0" r="0" b="0"/>
            <a:pathLst>
              <a:path w="17860" h="196454">
                <a:moveTo>
                  <a:pt x="17859" y="0"/>
                </a:moveTo>
                <a:lnTo>
                  <a:pt x="17859" y="0"/>
                </a:lnTo>
                <a:lnTo>
                  <a:pt x="17859" y="8930"/>
                </a:lnTo>
                <a:lnTo>
                  <a:pt x="8930" y="8930"/>
                </a:lnTo>
                <a:lnTo>
                  <a:pt x="8930" y="17860"/>
                </a:lnTo>
                <a:lnTo>
                  <a:pt x="8930" y="35719"/>
                </a:lnTo>
                <a:lnTo>
                  <a:pt x="0" y="62508"/>
                </a:lnTo>
                <a:lnTo>
                  <a:pt x="8930" y="80367"/>
                </a:lnTo>
                <a:lnTo>
                  <a:pt x="8930" y="107156"/>
                </a:lnTo>
                <a:lnTo>
                  <a:pt x="17859" y="125016"/>
                </a:lnTo>
                <a:lnTo>
                  <a:pt x="17859" y="142875"/>
                </a:lnTo>
                <a:lnTo>
                  <a:pt x="17859" y="160735"/>
                </a:lnTo>
                <a:lnTo>
                  <a:pt x="17859" y="178594"/>
                </a:lnTo>
                <a:lnTo>
                  <a:pt x="8930" y="196453"/>
                </a:lnTo>
                <a:lnTo>
                  <a:pt x="893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1" name="Freeform 12440"/>
          <p:cNvSpPr/>
          <p:nvPr/>
        </p:nvSpPr>
        <p:spPr bwMode="auto">
          <a:xfrm>
            <a:off x="5822156" y="428625"/>
            <a:ext cx="125017" cy="214314"/>
          </a:xfrm>
          <a:custGeom>
            <a:avLst/>
            <a:gdLst/>
            <a:ahLst/>
            <a:cxnLst/>
            <a:rect l="0" t="0" r="0" b="0"/>
            <a:pathLst>
              <a:path w="125017" h="214314">
                <a:moveTo>
                  <a:pt x="17860" y="0"/>
                </a:moveTo>
                <a:lnTo>
                  <a:pt x="17860" y="0"/>
                </a:lnTo>
                <a:lnTo>
                  <a:pt x="8930" y="8930"/>
                </a:lnTo>
                <a:lnTo>
                  <a:pt x="8930" y="35719"/>
                </a:lnTo>
                <a:lnTo>
                  <a:pt x="8930" y="62508"/>
                </a:lnTo>
                <a:lnTo>
                  <a:pt x="0" y="107156"/>
                </a:lnTo>
                <a:lnTo>
                  <a:pt x="0" y="142875"/>
                </a:lnTo>
                <a:lnTo>
                  <a:pt x="0" y="178594"/>
                </a:lnTo>
                <a:lnTo>
                  <a:pt x="8930" y="196453"/>
                </a:lnTo>
                <a:lnTo>
                  <a:pt x="26789" y="214313"/>
                </a:lnTo>
                <a:lnTo>
                  <a:pt x="44649" y="205383"/>
                </a:lnTo>
                <a:lnTo>
                  <a:pt x="71438" y="187523"/>
                </a:lnTo>
                <a:lnTo>
                  <a:pt x="89297" y="160734"/>
                </a:lnTo>
                <a:lnTo>
                  <a:pt x="116086" y="125016"/>
                </a:lnTo>
                <a:lnTo>
                  <a:pt x="125016" y="89297"/>
                </a:lnTo>
                <a:lnTo>
                  <a:pt x="125016" y="62508"/>
                </a:lnTo>
                <a:lnTo>
                  <a:pt x="116086" y="44648"/>
                </a:lnTo>
                <a:lnTo>
                  <a:pt x="107157" y="26789"/>
                </a:lnTo>
                <a:lnTo>
                  <a:pt x="89297" y="17859"/>
                </a:lnTo>
                <a:lnTo>
                  <a:pt x="71438" y="17859"/>
                </a:lnTo>
                <a:lnTo>
                  <a:pt x="53578" y="26789"/>
                </a:lnTo>
                <a:lnTo>
                  <a:pt x="44649" y="44648"/>
                </a:lnTo>
                <a:lnTo>
                  <a:pt x="35719" y="62508"/>
                </a:lnTo>
                <a:lnTo>
                  <a:pt x="35719" y="71437"/>
                </a:lnTo>
                <a:lnTo>
                  <a:pt x="53578" y="80367"/>
                </a:lnTo>
                <a:lnTo>
                  <a:pt x="71438" y="80367"/>
                </a:lnTo>
                <a:lnTo>
                  <a:pt x="89297" y="80367"/>
                </a:lnTo>
                <a:lnTo>
                  <a:pt x="116086" y="62508"/>
                </a:lnTo>
                <a:lnTo>
                  <a:pt x="11608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2" name="Freeform 12441"/>
          <p:cNvSpPr/>
          <p:nvPr/>
        </p:nvSpPr>
        <p:spPr bwMode="auto">
          <a:xfrm>
            <a:off x="6027539" y="437555"/>
            <a:ext cx="142876" cy="142876"/>
          </a:xfrm>
          <a:custGeom>
            <a:avLst/>
            <a:gdLst/>
            <a:ahLst/>
            <a:cxnLst/>
            <a:rect l="0" t="0" r="0" b="0"/>
            <a:pathLst>
              <a:path w="142876" h="142876">
                <a:moveTo>
                  <a:pt x="35719" y="8929"/>
                </a:moveTo>
                <a:lnTo>
                  <a:pt x="35719" y="8929"/>
                </a:lnTo>
                <a:lnTo>
                  <a:pt x="35719" y="8929"/>
                </a:lnTo>
                <a:lnTo>
                  <a:pt x="26789" y="8929"/>
                </a:lnTo>
                <a:lnTo>
                  <a:pt x="17859" y="8929"/>
                </a:lnTo>
                <a:lnTo>
                  <a:pt x="17859" y="17859"/>
                </a:lnTo>
                <a:lnTo>
                  <a:pt x="8930" y="26789"/>
                </a:lnTo>
                <a:lnTo>
                  <a:pt x="0" y="53578"/>
                </a:lnTo>
                <a:lnTo>
                  <a:pt x="0" y="71437"/>
                </a:lnTo>
                <a:lnTo>
                  <a:pt x="0" y="98226"/>
                </a:lnTo>
                <a:lnTo>
                  <a:pt x="8930" y="116086"/>
                </a:lnTo>
                <a:lnTo>
                  <a:pt x="26789" y="133945"/>
                </a:lnTo>
                <a:lnTo>
                  <a:pt x="53578" y="142875"/>
                </a:lnTo>
                <a:lnTo>
                  <a:pt x="80367" y="142875"/>
                </a:lnTo>
                <a:lnTo>
                  <a:pt x="98227" y="125015"/>
                </a:lnTo>
                <a:lnTo>
                  <a:pt x="125016" y="107156"/>
                </a:lnTo>
                <a:lnTo>
                  <a:pt x="133945" y="89297"/>
                </a:lnTo>
                <a:lnTo>
                  <a:pt x="142875" y="62507"/>
                </a:lnTo>
                <a:lnTo>
                  <a:pt x="142875" y="44648"/>
                </a:lnTo>
                <a:lnTo>
                  <a:pt x="125016" y="26789"/>
                </a:lnTo>
                <a:lnTo>
                  <a:pt x="107156" y="8929"/>
                </a:lnTo>
                <a:lnTo>
                  <a:pt x="71438" y="0"/>
                </a:lnTo>
                <a:lnTo>
                  <a:pt x="44649" y="8929"/>
                </a:lnTo>
                <a:lnTo>
                  <a:pt x="17859" y="8929"/>
                </a:lnTo>
                <a:lnTo>
                  <a:pt x="0" y="26789"/>
                </a:lnTo>
                <a:lnTo>
                  <a:pt x="0" y="35718"/>
                </a:lnTo>
                <a:lnTo>
                  <a:pt x="17859" y="44648"/>
                </a:lnTo>
                <a:lnTo>
                  <a:pt x="35719" y="44648"/>
                </a:lnTo>
                <a:lnTo>
                  <a:pt x="3571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3" name="Freeform 12442"/>
          <p:cNvSpPr/>
          <p:nvPr/>
        </p:nvSpPr>
        <p:spPr bwMode="auto">
          <a:xfrm>
            <a:off x="6197203" y="437555"/>
            <a:ext cx="89298" cy="133946"/>
          </a:xfrm>
          <a:custGeom>
            <a:avLst/>
            <a:gdLst/>
            <a:ahLst/>
            <a:cxnLst/>
            <a:rect l="0" t="0" r="0" b="0"/>
            <a:pathLst>
              <a:path w="89298" h="133946">
                <a:moveTo>
                  <a:pt x="17860" y="17859"/>
                </a:moveTo>
                <a:lnTo>
                  <a:pt x="17860" y="17859"/>
                </a:lnTo>
                <a:lnTo>
                  <a:pt x="17860" y="17859"/>
                </a:lnTo>
                <a:lnTo>
                  <a:pt x="17860" y="17859"/>
                </a:lnTo>
                <a:lnTo>
                  <a:pt x="17860" y="17859"/>
                </a:lnTo>
                <a:lnTo>
                  <a:pt x="8930" y="26789"/>
                </a:lnTo>
                <a:lnTo>
                  <a:pt x="8930" y="35718"/>
                </a:lnTo>
                <a:lnTo>
                  <a:pt x="8930" y="53578"/>
                </a:lnTo>
                <a:lnTo>
                  <a:pt x="0" y="71437"/>
                </a:lnTo>
                <a:lnTo>
                  <a:pt x="0" y="89297"/>
                </a:lnTo>
                <a:lnTo>
                  <a:pt x="0" y="107156"/>
                </a:lnTo>
                <a:lnTo>
                  <a:pt x="8930" y="125015"/>
                </a:lnTo>
                <a:lnTo>
                  <a:pt x="8930" y="133945"/>
                </a:lnTo>
                <a:lnTo>
                  <a:pt x="26789" y="133945"/>
                </a:lnTo>
                <a:lnTo>
                  <a:pt x="35719" y="133945"/>
                </a:lnTo>
                <a:lnTo>
                  <a:pt x="53578" y="125015"/>
                </a:lnTo>
                <a:lnTo>
                  <a:pt x="62508" y="116086"/>
                </a:lnTo>
                <a:lnTo>
                  <a:pt x="80367" y="98226"/>
                </a:lnTo>
                <a:lnTo>
                  <a:pt x="89297" y="89297"/>
                </a:lnTo>
                <a:lnTo>
                  <a:pt x="89297" y="71437"/>
                </a:lnTo>
                <a:lnTo>
                  <a:pt x="89297" y="44648"/>
                </a:lnTo>
                <a:lnTo>
                  <a:pt x="80367" y="26789"/>
                </a:lnTo>
                <a:lnTo>
                  <a:pt x="62508" y="17859"/>
                </a:lnTo>
                <a:lnTo>
                  <a:pt x="44649" y="8929"/>
                </a:lnTo>
                <a:lnTo>
                  <a:pt x="35719" y="0"/>
                </a:lnTo>
                <a:lnTo>
                  <a:pt x="17860" y="0"/>
                </a:lnTo>
                <a:lnTo>
                  <a:pt x="17860" y="0"/>
                </a:lnTo>
                <a:lnTo>
                  <a:pt x="17860" y="8929"/>
                </a:lnTo>
                <a:lnTo>
                  <a:pt x="26789" y="8929"/>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4" name="Freeform 12443"/>
          <p:cNvSpPr/>
          <p:nvPr/>
        </p:nvSpPr>
        <p:spPr bwMode="auto">
          <a:xfrm>
            <a:off x="6554391" y="392906"/>
            <a:ext cx="17860" cy="223243"/>
          </a:xfrm>
          <a:custGeom>
            <a:avLst/>
            <a:gdLst/>
            <a:ahLst/>
            <a:cxnLst/>
            <a:rect l="0" t="0" r="0" b="0"/>
            <a:pathLst>
              <a:path w="17860" h="223243">
                <a:moveTo>
                  <a:pt x="0" y="8930"/>
                </a:moveTo>
                <a:lnTo>
                  <a:pt x="0" y="8930"/>
                </a:lnTo>
                <a:lnTo>
                  <a:pt x="0" y="8930"/>
                </a:lnTo>
                <a:lnTo>
                  <a:pt x="0" y="8930"/>
                </a:lnTo>
                <a:lnTo>
                  <a:pt x="0" y="8930"/>
                </a:lnTo>
                <a:lnTo>
                  <a:pt x="0" y="0"/>
                </a:lnTo>
                <a:lnTo>
                  <a:pt x="0" y="0"/>
                </a:lnTo>
                <a:lnTo>
                  <a:pt x="8929" y="8930"/>
                </a:lnTo>
                <a:lnTo>
                  <a:pt x="8929" y="8930"/>
                </a:lnTo>
                <a:lnTo>
                  <a:pt x="8929" y="35719"/>
                </a:lnTo>
                <a:lnTo>
                  <a:pt x="0" y="62508"/>
                </a:lnTo>
                <a:lnTo>
                  <a:pt x="0" y="107156"/>
                </a:lnTo>
                <a:lnTo>
                  <a:pt x="0" y="142875"/>
                </a:lnTo>
                <a:lnTo>
                  <a:pt x="8929" y="187524"/>
                </a:lnTo>
                <a:lnTo>
                  <a:pt x="17859" y="214313"/>
                </a:lnTo>
                <a:lnTo>
                  <a:pt x="17859" y="223242"/>
                </a:lnTo>
                <a:lnTo>
                  <a:pt x="1785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5" name="Freeform 12444"/>
          <p:cNvSpPr/>
          <p:nvPr/>
        </p:nvSpPr>
        <p:spPr bwMode="auto">
          <a:xfrm>
            <a:off x="4473773" y="437555"/>
            <a:ext cx="151806" cy="214313"/>
          </a:xfrm>
          <a:custGeom>
            <a:avLst/>
            <a:gdLst/>
            <a:ahLst/>
            <a:cxnLst/>
            <a:rect l="0" t="0" r="0" b="0"/>
            <a:pathLst>
              <a:path w="151806" h="214313">
                <a:moveTo>
                  <a:pt x="35719" y="0"/>
                </a:moveTo>
                <a:lnTo>
                  <a:pt x="35719" y="0"/>
                </a:lnTo>
                <a:lnTo>
                  <a:pt x="26790" y="0"/>
                </a:lnTo>
                <a:lnTo>
                  <a:pt x="17860" y="0"/>
                </a:lnTo>
                <a:lnTo>
                  <a:pt x="17860" y="17859"/>
                </a:lnTo>
                <a:lnTo>
                  <a:pt x="8930" y="44648"/>
                </a:lnTo>
                <a:lnTo>
                  <a:pt x="8930" y="71437"/>
                </a:lnTo>
                <a:lnTo>
                  <a:pt x="0" y="107156"/>
                </a:lnTo>
                <a:lnTo>
                  <a:pt x="0" y="151804"/>
                </a:lnTo>
                <a:lnTo>
                  <a:pt x="8930" y="178593"/>
                </a:lnTo>
                <a:lnTo>
                  <a:pt x="17860" y="205383"/>
                </a:lnTo>
                <a:lnTo>
                  <a:pt x="35719" y="214312"/>
                </a:lnTo>
                <a:lnTo>
                  <a:pt x="53579" y="214312"/>
                </a:lnTo>
                <a:lnTo>
                  <a:pt x="80368" y="196453"/>
                </a:lnTo>
                <a:lnTo>
                  <a:pt x="107157" y="169664"/>
                </a:lnTo>
                <a:lnTo>
                  <a:pt x="133946" y="142875"/>
                </a:lnTo>
                <a:lnTo>
                  <a:pt x="142875" y="107156"/>
                </a:lnTo>
                <a:lnTo>
                  <a:pt x="151805" y="71437"/>
                </a:lnTo>
                <a:lnTo>
                  <a:pt x="151805" y="53578"/>
                </a:lnTo>
                <a:lnTo>
                  <a:pt x="133946" y="35718"/>
                </a:lnTo>
                <a:lnTo>
                  <a:pt x="116086" y="26789"/>
                </a:lnTo>
                <a:lnTo>
                  <a:pt x="89297" y="35718"/>
                </a:lnTo>
                <a:lnTo>
                  <a:pt x="62508" y="44648"/>
                </a:lnTo>
                <a:lnTo>
                  <a:pt x="35719" y="71437"/>
                </a:lnTo>
                <a:lnTo>
                  <a:pt x="26790" y="98226"/>
                </a:lnTo>
                <a:lnTo>
                  <a:pt x="35719" y="116086"/>
                </a:lnTo>
                <a:lnTo>
                  <a:pt x="53579" y="133945"/>
                </a:lnTo>
                <a:lnTo>
                  <a:pt x="80368" y="133945"/>
                </a:lnTo>
                <a:lnTo>
                  <a:pt x="8036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6" name="Freeform 12445"/>
          <p:cNvSpPr/>
          <p:nvPr/>
        </p:nvSpPr>
        <p:spPr bwMode="auto">
          <a:xfrm>
            <a:off x="4688086" y="437555"/>
            <a:ext cx="107157" cy="187524"/>
          </a:xfrm>
          <a:custGeom>
            <a:avLst/>
            <a:gdLst/>
            <a:ahLst/>
            <a:cxnLst/>
            <a:rect l="0" t="0" r="0" b="0"/>
            <a:pathLst>
              <a:path w="107157" h="187524">
                <a:moveTo>
                  <a:pt x="17859" y="0"/>
                </a:moveTo>
                <a:lnTo>
                  <a:pt x="17859" y="0"/>
                </a:lnTo>
                <a:lnTo>
                  <a:pt x="17859" y="8929"/>
                </a:lnTo>
                <a:lnTo>
                  <a:pt x="8930" y="17859"/>
                </a:lnTo>
                <a:lnTo>
                  <a:pt x="0" y="35718"/>
                </a:lnTo>
                <a:lnTo>
                  <a:pt x="0" y="62507"/>
                </a:lnTo>
                <a:lnTo>
                  <a:pt x="0" y="98226"/>
                </a:lnTo>
                <a:lnTo>
                  <a:pt x="0" y="133945"/>
                </a:lnTo>
                <a:lnTo>
                  <a:pt x="8930" y="160734"/>
                </a:lnTo>
                <a:lnTo>
                  <a:pt x="26789" y="178593"/>
                </a:lnTo>
                <a:lnTo>
                  <a:pt x="44648" y="187523"/>
                </a:lnTo>
                <a:lnTo>
                  <a:pt x="71437" y="178593"/>
                </a:lnTo>
                <a:lnTo>
                  <a:pt x="89297" y="169664"/>
                </a:lnTo>
                <a:lnTo>
                  <a:pt x="107156" y="151804"/>
                </a:lnTo>
                <a:lnTo>
                  <a:pt x="107156" y="125015"/>
                </a:lnTo>
                <a:lnTo>
                  <a:pt x="107156" y="98226"/>
                </a:lnTo>
                <a:lnTo>
                  <a:pt x="98227" y="71437"/>
                </a:lnTo>
                <a:lnTo>
                  <a:pt x="89297" y="44648"/>
                </a:lnTo>
                <a:lnTo>
                  <a:pt x="62508" y="26789"/>
                </a:lnTo>
                <a:lnTo>
                  <a:pt x="44648" y="17859"/>
                </a:lnTo>
                <a:lnTo>
                  <a:pt x="26789" y="17859"/>
                </a:lnTo>
                <a:lnTo>
                  <a:pt x="8930" y="26789"/>
                </a:lnTo>
                <a:lnTo>
                  <a:pt x="8930" y="44648"/>
                </a:lnTo>
                <a:lnTo>
                  <a:pt x="8930" y="62507"/>
                </a:lnTo>
                <a:lnTo>
                  <a:pt x="17859" y="80367"/>
                </a:lnTo>
                <a:lnTo>
                  <a:pt x="35719" y="89297"/>
                </a:lnTo>
                <a:lnTo>
                  <a:pt x="3571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7" name="Freeform 12446"/>
          <p:cNvSpPr/>
          <p:nvPr/>
        </p:nvSpPr>
        <p:spPr bwMode="auto">
          <a:xfrm>
            <a:off x="4830961" y="446484"/>
            <a:ext cx="142876" cy="160736"/>
          </a:xfrm>
          <a:custGeom>
            <a:avLst/>
            <a:gdLst/>
            <a:ahLst/>
            <a:cxnLst/>
            <a:rect l="0" t="0" r="0" b="0"/>
            <a:pathLst>
              <a:path w="142876" h="160736">
                <a:moveTo>
                  <a:pt x="35719" y="8930"/>
                </a:moveTo>
                <a:lnTo>
                  <a:pt x="35719" y="8930"/>
                </a:lnTo>
                <a:lnTo>
                  <a:pt x="26789" y="8930"/>
                </a:lnTo>
                <a:lnTo>
                  <a:pt x="17859" y="17860"/>
                </a:lnTo>
                <a:lnTo>
                  <a:pt x="8930" y="35719"/>
                </a:lnTo>
                <a:lnTo>
                  <a:pt x="0" y="53578"/>
                </a:lnTo>
                <a:lnTo>
                  <a:pt x="0" y="89297"/>
                </a:lnTo>
                <a:lnTo>
                  <a:pt x="0" y="116086"/>
                </a:lnTo>
                <a:lnTo>
                  <a:pt x="0" y="133946"/>
                </a:lnTo>
                <a:lnTo>
                  <a:pt x="17859" y="151805"/>
                </a:lnTo>
                <a:lnTo>
                  <a:pt x="35719" y="160735"/>
                </a:lnTo>
                <a:lnTo>
                  <a:pt x="53578" y="160735"/>
                </a:lnTo>
                <a:lnTo>
                  <a:pt x="80367" y="142875"/>
                </a:lnTo>
                <a:lnTo>
                  <a:pt x="107156" y="125016"/>
                </a:lnTo>
                <a:lnTo>
                  <a:pt x="125016" y="98227"/>
                </a:lnTo>
                <a:lnTo>
                  <a:pt x="142875" y="71438"/>
                </a:lnTo>
                <a:lnTo>
                  <a:pt x="142875" y="44649"/>
                </a:lnTo>
                <a:lnTo>
                  <a:pt x="133945" y="26789"/>
                </a:lnTo>
                <a:lnTo>
                  <a:pt x="116086" y="8930"/>
                </a:lnTo>
                <a:lnTo>
                  <a:pt x="89297" y="0"/>
                </a:lnTo>
                <a:lnTo>
                  <a:pt x="62508" y="8930"/>
                </a:lnTo>
                <a:lnTo>
                  <a:pt x="35719" y="17860"/>
                </a:lnTo>
                <a:lnTo>
                  <a:pt x="26789" y="35719"/>
                </a:lnTo>
                <a:lnTo>
                  <a:pt x="17859" y="44649"/>
                </a:lnTo>
                <a:lnTo>
                  <a:pt x="26789" y="53578"/>
                </a:lnTo>
                <a:lnTo>
                  <a:pt x="35719" y="62508"/>
                </a:lnTo>
                <a:lnTo>
                  <a:pt x="3571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8" name="Freeform 12447"/>
          <p:cNvSpPr/>
          <p:nvPr/>
        </p:nvSpPr>
        <p:spPr bwMode="auto">
          <a:xfrm>
            <a:off x="5063133" y="428625"/>
            <a:ext cx="151806" cy="133946"/>
          </a:xfrm>
          <a:custGeom>
            <a:avLst/>
            <a:gdLst/>
            <a:ahLst/>
            <a:cxnLst/>
            <a:rect l="0" t="0" r="0" b="0"/>
            <a:pathLst>
              <a:path w="151806" h="133946">
                <a:moveTo>
                  <a:pt x="44648" y="8930"/>
                </a:moveTo>
                <a:lnTo>
                  <a:pt x="35719" y="8930"/>
                </a:lnTo>
                <a:lnTo>
                  <a:pt x="35719" y="17859"/>
                </a:lnTo>
                <a:lnTo>
                  <a:pt x="26789" y="17859"/>
                </a:lnTo>
                <a:lnTo>
                  <a:pt x="17859" y="35719"/>
                </a:lnTo>
                <a:lnTo>
                  <a:pt x="8930" y="53578"/>
                </a:lnTo>
                <a:lnTo>
                  <a:pt x="0" y="71437"/>
                </a:lnTo>
                <a:lnTo>
                  <a:pt x="0" y="98227"/>
                </a:lnTo>
                <a:lnTo>
                  <a:pt x="8930" y="116086"/>
                </a:lnTo>
                <a:lnTo>
                  <a:pt x="17859" y="125016"/>
                </a:lnTo>
                <a:lnTo>
                  <a:pt x="44648" y="133945"/>
                </a:lnTo>
                <a:lnTo>
                  <a:pt x="71437" y="125016"/>
                </a:lnTo>
                <a:lnTo>
                  <a:pt x="107156" y="107156"/>
                </a:lnTo>
                <a:lnTo>
                  <a:pt x="133945" y="89297"/>
                </a:lnTo>
                <a:lnTo>
                  <a:pt x="142875" y="71437"/>
                </a:lnTo>
                <a:lnTo>
                  <a:pt x="151805" y="53578"/>
                </a:lnTo>
                <a:lnTo>
                  <a:pt x="142875" y="35719"/>
                </a:lnTo>
                <a:lnTo>
                  <a:pt x="125015" y="26789"/>
                </a:lnTo>
                <a:lnTo>
                  <a:pt x="98226" y="17859"/>
                </a:lnTo>
                <a:lnTo>
                  <a:pt x="80367" y="17859"/>
                </a:lnTo>
                <a:lnTo>
                  <a:pt x="62508"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9" name="Freeform 12448"/>
          <p:cNvSpPr/>
          <p:nvPr/>
        </p:nvSpPr>
        <p:spPr bwMode="auto">
          <a:xfrm>
            <a:off x="4116586" y="1205508"/>
            <a:ext cx="937618" cy="98227"/>
          </a:xfrm>
          <a:custGeom>
            <a:avLst/>
            <a:gdLst/>
            <a:ahLst/>
            <a:cxnLst/>
            <a:rect l="0" t="0" r="0" b="0"/>
            <a:pathLst>
              <a:path w="937618" h="98227">
                <a:moveTo>
                  <a:pt x="0" y="26789"/>
                </a:moveTo>
                <a:lnTo>
                  <a:pt x="0" y="26789"/>
                </a:lnTo>
                <a:lnTo>
                  <a:pt x="0" y="26789"/>
                </a:lnTo>
                <a:lnTo>
                  <a:pt x="8930" y="26789"/>
                </a:lnTo>
                <a:lnTo>
                  <a:pt x="8930" y="17859"/>
                </a:lnTo>
                <a:lnTo>
                  <a:pt x="17859" y="17859"/>
                </a:lnTo>
                <a:lnTo>
                  <a:pt x="17859" y="26789"/>
                </a:lnTo>
                <a:lnTo>
                  <a:pt x="17859" y="26789"/>
                </a:lnTo>
                <a:lnTo>
                  <a:pt x="17859" y="35719"/>
                </a:lnTo>
                <a:lnTo>
                  <a:pt x="17859" y="44648"/>
                </a:lnTo>
                <a:lnTo>
                  <a:pt x="17859" y="53578"/>
                </a:lnTo>
                <a:lnTo>
                  <a:pt x="17859" y="71437"/>
                </a:lnTo>
                <a:lnTo>
                  <a:pt x="17859" y="80367"/>
                </a:lnTo>
                <a:lnTo>
                  <a:pt x="8930" y="89297"/>
                </a:lnTo>
                <a:lnTo>
                  <a:pt x="8930" y="98226"/>
                </a:lnTo>
                <a:lnTo>
                  <a:pt x="8930" y="98226"/>
                </a:lnTo>
                <a:lnTo>
                  <a:pt x="17859" y="89297"/>
                </a:lnTo>
                <a:lnTo>
                  <a:pt x="26789" y="89297"/>
                </a:lnTo>
                <a:lnTo>
                  <a:pt x="35719" y="80367"/>
                </a:lnTo>
                <a:lnTo>
                  <a:pt x="44648" y="71437"/>
                </a:lnTo>
                <a:lnTo>
                  <a:pt x="62508" y="71437"/>
                </a:lnTo>
                <a:lnTo>
                  <a:pt x="71437" y="62508"/>
                </a:lnTo>
                <a:lnTo>
                  <a:pt x="71437" y="62508"/>
                </a:lnTo>
                <a:lnTo>
                  <a:pt x="80367" y="62508"/>
                </a:lnTo>
                <a:lnTo>
                  <a:pt x="89297" y="71437"/>
                </a:lnTo>
                <a:lnTo>
                  <a:pt x="98227" y="71437"/>
                </a:lnTo>
                <a:lnTo>
                  <a:pt x="116086" y="71437"/>
                </a:lnTo>
                <a:lnTo>
                  <a:pt x="125016" y="80367"/>
                </a:lnTo>
                <a:lnTo>
                  <a:pt x="142875" y="80367"/>
                </a:lnTo>
                <a:lnTo>
                  <a:pt x="160734" y="80367"/>
                </a:lnTo>
                <a:lnTo>
                  <a:pt x="178594" y="80367"/>
                </a:lnTo>
                <a:lnTo>
                  <a:pt x="196453" y="80367"/>
                </a:lnTo>
                <a:lnTo>
                  <a:pt x="223242" y="80367"/>
                </a:lnTo>
                <a:lnTo>
                  <a:pt x="250031" y="71437"/>
                </a:lnTo>
                <a:lnTo>
                  <a:pt x="276820" y="71437"/>
                </a:lnTo>
                <a:lnTo>
                  <a:pt x="303609" y="71437"/>
                </a:lnTo>
                <a:lnTo>
                  <a:pt x="330398" y="80367"/>
                </a:lnTo>
                <a:lnTo>
                  <a:pt x="357187" y="80367"/>
                </a:lnTo>
                <a:lnTo>
                  <a:pt x="383977" y="80367"/>
                </a:lnTo>
                <a:lnTo>
                  <a:pt x="410766" y="80367"/>
                </a:lnTo>
                <a:lnTo>
                  <a:pt x="446484" y="71437"/>
                </a:lnTo>
                <a:lnTo>
                  <a:pt x="473273" y="71437"/>
                </a:lnTo>
                <a:lnTo>
                  <a:pt x="500062" y="62508"/>
                </a:lnTo>
                <a:lnTo>
                  <a:pt x="526852" y="53578"/>
                </a:lnTo>
                <a:lnTo>
                  <a:pt x="553641" y="44648"/>
                </a:lnTo>
                <a:lnTo>
                  <a:pt x="571500" y="44648"/>
                </a:lnTo>
                <a:lnTo>
                  <a:pt x="580430" y="35719"/>
                </a:lnTo>
                <a:lnTo>
                  <a:pt x="598289" y="35719"/>
                </a:lnTo>
                <a:lnTo>
                  <a:pt x="607219" y="44648"/>
                </a:lnTo>
                <a:lnTo>
                  <a:pt x="625078" y="44648"/>
                </a:lnTo>
                <a:lnTo>
                  <a:pt x="634008" y="44648"/>
                </a:lnTo>
                <a:lnTo>
                  <a:pt x="642937" y="44648"/>
                </a:lnTo>
                <a:lnTo>
                  <a:pt x="651867" y="53578"/>
                </a:lnTo>
                <a:lnTo>
                  <a:pt x="660797" y="53578"/>
                </a:lnTo>
                <a:lnTo>
                  <a:pt x="669727" y="53578"/>
                </a:lnTo>
                <a:lnTo>
                  <a:pt x="687586" y="44648"/>
                </a:lnTo>
                <a:lnTo>
                  <a:pt x="696516" y="44648"/>
                </a:lnTo>
                <a:lnTo>
                  <a:pt x="714375" y="44648"/>
                </a:lnTo>
                <a:lnTo>
                  <a:pt x="732234" y="44648"/>
                </a:lnTo>
                <a:lnTo>
                  <a:pt x="741164" y="44648"/>
                </a:lnTo>
                <a:lnTo>
                  <a:pt x="759023" y="44648"/>
                </a:lnTo>
                <a:lnTo>
                  <a:pt x="767953" y="53578"/>
                </a:lnTo>
                <a:lnTo>
                  <a:pt x="776883" y="53578"/>
                </a:lnTo>
                <a:lnTo>
                  <a:pt x="776883" y="53578"/>
                </a:lnTo>
                <a:lnTo>
                  <a:pt x="785812" y="62508"/>
                </a:lnTo>
                <a:lnTo>
                  <a:pt x="785812" y="62508"/>
                </a:lnTo>
                <a:lnTo>
                  <a:pt x="785812" y="62508"/>
                </a:lnTo>
                <a:lnTo>
                  <a:pt x="794742" y="53578"/>
                </a:lnTo>
                <a:lnTo>
                  <a:pt x="812602" y="53578"/>
                </a:lnTo>
                <a:lnTo>
                  <a:pt x="821531" y="53578"/>
                </a:lnTo>
                <a:lnTo>
                  <a:pt x="839391" y="53578"/>
                </a:lnTo>
                <a:lnTo>
                  <a:pt x="848320" y="44648"/>
                </a:lnTo>
                <a:lnTo>
                  <a:pt x="866180" y="44648"/>
                </a:lnTo>
                <a:lnTo>
                  <a:pt x="875109" y="35719"/>
                </a:lnTo>
                <a:lnTo>
                  <a:pt x="884039" y="35719"/>
                </a:lnTo>
                <a:lnTo>
                  <a:pt x="884039" y="35719"/>
                </a:lnTo>
                <a:lnTo>
                  <a:pt x="892969" y="35719"/>
                </a:lnTo>
                <a:lnTo>
                  <a:pt x="892969" y="35719"/>
                </a:lnTo>
                <a:lnTo>
                  <a:pt x="892969" y="35719"/>
                </a:lnTo>
                <a:lnTo>
                  <a:pt x="892969" y="35719"/>
                </a:lnTo>
                <a:lnTo>
                  <a:pt x="892969" y="26789"/>
                </a:lnTo>
                <a:lnTo>
                  <a:pt x="892969" y="26789"/>
                </a:lnTo>
                <a:lnTo>
                  <a:pt x="892969" y="26789"/>
                </a:lnTo>
                <a:lnTo>
                  <a:pt x="892969" y="26789"/>
                </a:lnTo>
                <a:lnTo>
                  <a:pt x="901898" y="26789"/>
                </a:lnTo>
                <a:lnTo>
                  <a:pt x="901898" y="26789"/>
                </a:lnTo>
                <a:lnTo>
                  <a:pt x="910828" y="26789"/>
                </a:lnTo>
                <a:lnTo>
                  <a:pt x="910828" y="26789"/>
                </a:lnTo>
                <a:lnTo>
                  <a:pt x="910828" y="17859"/>
                </a:lnTo>
                <a:lnTo>
                  <a:pt x="910828" y="17859"/>
                </a:lnTo>
                <a:lnTo>
                  <a:pt x="919758" y="17859"/>
                </a:lnTo>
                <a:lnTo>
                  <a:pt x="919758" y="17859"/>
                </a:lnTo>
                <a:lnTo>
                  <a:pt x="919758" y="17859"/>
                </a:lnTo>
                <a:lnTo>
                  <a:pt x="919758" y="8929"/>
                </a:lnTo>
                <a:lnTo>
                  <a:pt x="919758" y="8929"/>
                </a:lnTo>
                <a:lnTo>
                  <a:pt x="919758" y="8929"/>
                </a:lnTo>
                <a:lnTo>
                  <a:pt x="919758" y="8929"/>
                </a:lnTo>
                <a:lnTo>
                  <a:pt x="919758" y="8929"/>
                </a:lnTo>
                <a:lnTo>
                  <a:pt x="919758" y="8929"/>
                </a:lnTo>
                <a:lnTo>
                  <a:pt x="928687" y="8929"/>
                </a:lnTo>
                <a:lnTo>
                  <a:pt x="928687" y="8929"/>
                </a:lnTo>
                <a:lnTo>
                  <a:pt x="928687" y="8929"/>
                </a:lnTo>
                <a:lnTo>
                  <a:pt x="928687" y="8929"/>
                </a:lnTo>
                <a:lnTo>
                  <a:pt x="928687" y="8929"/>
                </a:lnTo>
                <a:lnTo>
                  <a:pt x="928687" y="8929"/>
                </a:lnTo>
                <a:lnTo>
                  <a:pt x="928687" y="0"/>
                </a:lnTo>
                <a:lnTo>
                  <a:pt x="928687" y="0"/>
                </a:lnTo>
                <a:lnTo>
                  <a:pt x="937617" y="0"/>
                </a:lnTo>
                <a:lnTo>
                  <a:pt x="93761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0" name="Freeform 12449"/>
          <p:cNvSpPr/>
          <p:nvPr/>
        </p:nvSpPr>
        <p:spPr bwMode="auto">
          <a:xfrm>
            <a:off x="3250406" y="1196578"/>
            <a:ext cx="812603" cy="169665"/>
          </a:xfrm>
          <a:custGeom>
            <a:avLst/>
            <a:gdLst/>
            <a:ahLst/>
            <a:cxnLst/>
            <a:rect l="0" t="0" r="0" b="0"/>
            <a:pathLst>
              <a:path w="812603" h="169665">
                <a:moveTo>
                  <a:pt x="26789" y="0"/>
                </a:moveTo>
                <a:lnTo>
                  <a:pt x="26789" y="0"/>
                </a:lnTo>
                <a:lnTo>
                  <a:pt x="26789" y="8930"/>
                </a:lnTo>
                <a:lnTo>
                  <a:pt x="26789" y="8930"/>
                </a:lnTo>
                <a:lnTo>
                  <a:pt x="17860" y="17859"/>
                </a:lnTo>
                <a:lnTo>
                  <a:pt x="8930" y="26789"/>
                </a:lnTo>
                <a:lnTo>
                  <a:pt x="8930" y="35719"/>
                </a:lnTo>
                <a:lnTo>
                  <a:pt x="8930" y="44649"/>
                </a:lnTo>
                <a:lnTo>
                  <a:pt x="0" y="62508"/>
                </a:lnTo>
                <a:lnTo>
                  <a:pt x="0" y="71438"/>
                </a:lnTo>
                <a:lnTo>
                  <a:pt x="0" y="89297"/>
                </a:lnTo>
                <a:lnTo>
                  <a:pt x="8930" y="98227"/>
                </a:lnTo>
                <a:lnTo>
                  <a:pt x="17860" y="107156"/>
                </a:lnTo>
                <a:lnTo>
                  <a:pt x="17860" y="116086"/>
                </a:lnTo>
                <a:lnTo>
                  <a:pt x="26789" y="125016"/>
                </a:lnTo>
                <a:lnTo>
                  <a:pt x="35719" y="133945"/>
                </a:lnTo>
                <a:lnTo>
                  <a:pt x="44649" y="142875"/>
                </a:lnTo>
                <a:lnTo>
                  <a:pt x="53578" y="151805"/>
                </a:lnTo>
                <a:lnTo>
                  <a:pt x="62508" y="160735"/>
                </a:lnTo>
                <a:lnTo>
                  <a:pt x="71438" y="160735"/>
                </a:lnTo>
                <a:lnTo>
                  <a:pt x="80367" y="160735"/>
                </a:lnTo>
                <a:lnTo>
                  <a:pt x="89297" y="169664"/>
                </a:lnTo>
                <a:lnTo>
                  <a:pt x="107157" y="169664"/>
                </a:lnTo>
                <a:lnTo>
                  <a:pt x="125016" y="160735"/>
                </a:lnTo>
                <a:lnTo>
                  <a:pt x="142875" y="160735"/>
                </a:lnTo>
                <a:lnTo>
                  <a:pt x="160735" y="160735"/>
                </a:lnTo>
                <a:lnTo>
                  <a:pt x="187524" y="151805"/>
                </a:lnTo>
                <a:lnTo>
                  <a:pt x="205383" y="151805"/>
                </a:lnTo>
                <a:lnTo>
                  <a:pt x="232172" y="151805"/>
                </a:lnTo>
                <a:lnTo>
                  <a:pt x="258961" y="142875"/>
                </a:lnTo>
                <a:lnTo>
                  <a:pt x="276821" y="142875"/>
                </a:lnTo>
                <a:lnTo>
                  <a:pt x="303610" y="142875"/>
                </a:lnTo>
                <a:lnTo>
                  <a:pt x="330399" y="142875"/>
                </a:lnTo>
                <a:lnTo>
                  <a:pt x="357188" y="133945"/>
                </a:lnTo>
                <a:lnTo>
                  <a:pt x="392907" y="133945"/>
                </a:lnTo>
                <a:lnTo>
                  <a:pt x="419696" y="125016"/>
                </a:lnTo>
                <a:lnTo>
                  <a:pt x="455414" y="116086"/>
                </a:lnTo>
                <a:lnTo>
                  <a:pt x="482203" y="107156"/>
                </a:lnTo>
                <a:lnTo>
                  <a:pt x="517922" y="107156"/>
                </a:lnTo>
                <a:lnTo>
                  <a:pt x="544711" y="98227"/>
                </a:lnTo>
                <a:lnTo>
                  <a:pt x="562571" y="89297"/>
                </a:lnTo>
                <a:lnTo>
                  <a:pt x="580430" y="89297"/>
                </a:lnTo>
                <a:lnTo>
                  <a:pt x="598289" y="89297"/>
                </a:lnTo>
                <a:lnTo>
                  <a:pt x="616149" y="89297"/>
                </a:lnTo>
                <a:lnTo>
                  <a:pt x="625078" y="98227"/>
                </a:lnTo>
                <a:lnTo>
                  <a:pt x="634008" y="98227"/>
                </a:lnTo>
                <a:lnTo>
                  <a:pt x="642938" y="98227"/>
                </a:lnTo>
                <a:lnTo>
                  <a:pt x="651867" y="98227"/>
                </a:lnTo>
                <a:lnTo>
                  <a:pt x="660797" y="98227"/>
                </a:lnTo>
                <a:lnTo>
                  <a:pt x="660797" y="98227"/>
                </a:lnTo>
                <a:lnTo>
                  <a:pt x="669727" y="98227"/>
                </a:lnTo>
                <a:lnTo>
                  <a:pt x="669727" y="98227"/>
                </a:lnTo>
                <a:lnTo>
                  <a:pt x="678657" y="98227"/>
                </a:lnTo>
                <a:lnTo>
                  <a:pt x="687586" y="107156"/>
                </a:lnTo>
                <a:lnTo>
                  <a:pt x="696516" y="107156"/>
                </a:lnTo>
                <a:lnTo>
                  <a:pt x="696516" y="107156"/>
                </a:lnTo>
                <a:lnTo>
                  <a:pt x="705446" y="107156"/>
                </a:lnTo>
                <a:lnTo>
                  <a:pt x="714375" y="116086"/>
                </a:lnTo>
                <a:lnTo>
                  <a:pt x="723305" y="116086"/>
                </a:lnTo>
                <a:lnTo>
                  <a:pt x="723305" y="107156"/>
                </a:lnTo>
                <a:lnTo>
                  <a:pt x="732235" y="107156"/>
                </a:lnTo>
                <a:lnTo>
                  <a:pt x="732235" y="107156"/>
                </a:lnTo>
                <a:lnTo>
                  <a:pt x="741164" y="107156"/>
                </a:lnTo>
                <a:lnTo>
                  <a:pt x="750094" y="98227"/>
                </a:lnTo>
                <a:lnTo>
                  <a:pt x="759024" y="98227"/>
                </a:lnTo>
                <a:lnTo>
                  <a:pt x="759024" y="89297"/>
                </a:lnTo>
                <a:lnTo>
                  <a:pt x="767953" y="89297"/>
                </a:lnTo>
                <a:lnTo>
                  <a:pt x="776883" y="89297"/>
                </a:lnTo>
                <a:lnTo>
                  <a:pt x="785813" y="89297"/>
                </a:lnTo>
                <a:lnTo>
                  <a:pt x="785813" y="89297"/>
                </a:lnTo>
                <a:lnTo>
                  <a:pt x="785813" y="89297"/>
                </a:lnTo>
                <a:lnTo>
                  <a:pt x="794742" y="89297"/>
                </a:lnTo>
                <a:lnTo>
                  <a:pt x="794742" y="89297"/>
                </a:lnTo>
                <a:lnTo>
                  <a:pt x="794742" y="89297"/>
                </a:lnTo>
                <a:lnTo>
                  <a:pt x="794742" y="98227"/>
                </a:lnTo>
                <a:lnTo>
                  <a:pt x="794742" y="98227"/>
                </a:lnTo>
                <a:lnTo>
                  <a:pt x="794742" y="89297"/>
                </a:lnTo>
                <a:lnTo>
                  <a:pt x="803672" y="89297"/>
                </a:lnTo>
                <a:lnTo>
                  <a:pt x="803672" y="89297"/>
                </a:lnTo>
                <a:lnTo>
                  <a:pt x="812602" y="89297"/>
                </a:lnTo>
                <a:lnTo>
                  <a:pt x="812602" y="89297"/>
                </a:lnTo>
                <a:lnTo>
                  <a:pt x="812602" y="89297"/>
                </a:lnTo>
                <a:lnTo>
                  <a:pt x="803672" y="98227"/>
                </a:lnTo>
                <a:lnTo>
                  <a:pt x="794742" y="107156"/>
                </a:lnTo>
                <a:lnTo>
                  <a:pt x="794742"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1" name="Freeform 12450"/>
          <p:cNvSpPr/>
          <p:nvPr/>
        </p:nvSpPr>
        <p:spPr bwMode="auto">
          <a:xfrm>
            <a:off x="4723805" y="383977"/>
            <a:ext cx="44649" cy="285751"/>
          </a:xfrm>
          <a:custGeom>
            <a:avLst/>
            <a:gdLst/>
            <a:ahLst/>
            <a:cxnLst/>
            <a:rect l="0" t="0" r="0" b="0"/>
            <a:pathLst>
              <a:path w="44649" h="285751">
                <a:moveTo>
                  <a:pt x="8929" y="35718"/>
                </a:moveTo>
                <a:lnTo>
                  <a:pt x="8929" y="35718"/>
                </a:lnTo>
                <a:lnTo>
                  <a:pt x="8929" y="35718"/>
                </a:lnTo>
                <a:lnTo>
                  <a:pt x="8929" y="26789"/>
                </a:lnTo>
                <a:lnTo>
                  <a:pt x="8929" y="17859"/>
                </a:lnTo>
                <a:lnTo>
                  <a:pt x="8929" y="17859"/>
                </a:lnTo>
                <a:lnTo>
                  <a:pt x="0" y="8929"/>
                </a:lnTo>
                <a:lnTo>
                  <a:pt x="0" y="8929"/>
                </a:lnTo>
                <a:lnTo>
                  <a:pt x="0" y="8929"/>
                </a:lnTo>
                <a:lnTo>
                  <a:pt x="0" y="0"/>
                </a:lnTo>
                <a:lnTo>
                  <a:pt x="0" y="0"/>
                </a:lnTo>
                <a:lnTo>
                  <a:pt x="0" y="0"/>
                </a:lnTo>
                <a:lnTo>
                  <a:pt x="0" y="0"/>
                </a:lnTo>
                <a:lnTo>
                  <a:pt x="0" y="0"/>
                </a:lnTo>
                <a:lnTo>
                  <a:pt x="0" y="0"/>
                </a:lnTo>
                <a:lnTo>
                  <a:pt x="0" y="8929"/>
                </a:lnTo>
                <a:lnTo>
                  <a:pt x="0" y="17859"/>
                </a:lnTo>
                <a:lnTo>
                  <a:pt x="0" y="35718"/>
                </a:lnTo>
                <a:lnTo>
                  <a:pt x="0" y="62507"/>
                </a:lnTo>
                <a:lnTo>
                  <a:pt x="0" y="98226"/>
                </a:lnTo>
                <a:lnTo>
                  <a:pt x="0" y="133945"/>
                </a:lnTo>
                <a:lnTo>
                  <a:pt x="8929" y="169664"/>
                </a:lnTo>
                <a:lnTo>
                  <a:pt x="8929" y="196453"/>
                </a:lnTo>
                <a:lnTo>
                  <a:pt x="17859" y="223242"/>
                </a:lnTo>
                <a:lnTo>
                  <a:pt x="17859" y="250031"/>
                </a:lnTo>
                <a:lnTo>
                  <a:pt x="17859" y="258961"/>
                </a:lnTo>
                <a:lnTo>
                  <a:pt x="17859" y="258961"/>
                </a:lnTo>
                <a:lnTo>
                  <a:pt x="17859" y="258961"/>
                </a:lnTo>
                <a:lnTo>
                  <a:pt x="17859" y="241101"/>
                </a:lnTo>
                <a:lnTo>
                  <a:pt x="17859" y="214312"/>
                </a:lnTo>
                <a:lnTo>
                  <a:pt x="17859" y="178593"/>
                </a:lnTo>
                <a:lnTo>
                  <a:pt x="17859" y="142875"/>
                </a:lnTo>
                <a:lnTo>
                  <a:pt x="17859" y="98226"/>
                </a:lnTo>
                <a:lnTo>
                  <a:pt x="17859" y="71437"/>
                </a:lnTo>
                <a:lnTo>
                  <a:pt x="26789" y="44648"/>
                </a:lnTo>
                <a:lnTo>
                  <a:pt x="26789" y="26789"/>
                </a:lnTo>
                <a:lnTo>
                  <a:pt x="26789" y="17859"/>
                </a:lnTo>
                <a:lnTo>
                  <a:pt x="26789" y="8929"/>
                </a:lnTo>
                <a:lnTo>
                  <a:pt x="17859" y="17859"/>
                </a:lnTo>
                <a:lnTo>
                  <a:pt x="17859" y="35718"/>
                </a:lnTo>
                <a:lnTo>
                  <a:pt x="17859" y="62507"/>
                </a:lnTo>
                <a:lnTo>
                  <a:pt x="17859" y="98226"/>
                </a:lnTo>
                <a:lnTo>
                  <a:pt x="8929" y="133945"/>
                </a:lnTo>
                <a:lnTo>
                  <a:pt x="8929" y="178593"/>
                </a:lnTo>
                <a:lnTo>
                  <a:pt x="8929" y="214312"/>
                </a:lnTo>
                <a:lnTo>
                  <a:pt x="8929" y="241101"/>
                </a:lnTo>
                <a:lnTo>
                  <a:pt x="17859" y="267890"/>
                </a:lnTo>
                <a:lnTo>
                  <a:pt x="17859" y="285750"/>
                </a:lnTo>
                <a:lnTo>
                  <a:pt x="26789" y="285750"/>
                </a:lnTo>
                <a:lnTo>
                  <a:pt x="26789" y="285750"/>
                </a:lnTo>
                <a:lnTo>
                  <a:pt x="26789" y="267890"/>
                </a:lnTo>
                <a:lnTo>
                  <a:pt x="17859" y="241101"/>
                </a:lnTo>
                <a:lnTo>
                  <a:pt x="17859" y="214312"/>
                </a:lnTo>
                <a:lnTo>
                  <a:pt x="17859" y="178593"/>
                </a:lnTo>
                <a:lnTo>
                  <a:pt x="17859" y="142875"/>
                </a:lnTo>
                <a:lnTo>
                  <a:pt x="26789" y="116085"/>
                </a:lnTo>
                <a:lnTo>
                  <a:pt x="26789" y="107156"/>
                </a:lnTo>
                <a:lnTo>
                  <a:pt x="26789" y="107156"/>
                </a:lnTo>
                <a:lnTo>
                  <a:pt x="35718" y="12501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2" name="Freeform 12451"/>
          <p:cNvSpPr/>
          <p:nvPr/>
        </p:nvSpPr>
        <p:spPr bwMode="auto">
          <a:xfrm>
            <a:off x="4857750" y="392906"/>
            <a:ext cx="44649" cy="276822"/>
          </a:xfrm>
          <a:custGeom>
            <a:avLst/>
            <a:gdLst/>
            <a:ahLst/>
            <a:cxnLst/>
            <a:rect l="0" t="0" r="0" b="0"/>
            <a:pathLst>
              <a:path w="44649" h="276822">
                <a:moveTo>
                  <a:pt x="8930" y="26789"/>
                </a:moveTo>
                <a:lnTo>
                  <a:pt x="8930" y="26789"/>
                </a:lnTo>
                <a:lnTo>
                  <a:pt x="0" y="17860"/>
                </a:lnTo>
                <a:lnTo>
                  <a:pt x="0" y="17860"/>
                </a:lnTo>
                <a:lnTo>
                  <a:pt x="0" y="8930"/>
                </a:lnTo>
                <a:lnTo>
                  <a:pt x="0" y="8930"/>
                </a:lnTo>
                <a:lnTo>
                  <a:pt x="0" y="8930"/>
                </a:lnTo>
                <a:lnTo>
                  <a:pt x="0" y="0"/>
                </a:lnTo>
                <a:lnTo>
                  <a:pt x="0" y="0"/>
                </a:lnTo>
                <a:lnTo>
                  <a:pt x="8930" y="0"/>
                </a:lnTo>
                <a:lnTo>
                  <a:pt x="8930" y="0"/>
                </a:lnTo>
                <a:lnTo>
                  <a:pt x="8930" y="8930"/>
                </a:lnTo>
                <a:lnTo>
                  <a:pt x="8930" y="35719"/>
                </a:lnTo>
                <a:lnTo>
                  <a:pt x="8930" y="62508"/>
                </a:lnTo>
                <a:lnTo>
                  <a:pt x="8930" y="98227"/>
                </a:lnTo>
                <a:lnTo>
                  <a:pt x="8930" y="133946"/>
                </a:lnTo>
                <a:lnTo>
                  <a:pt x="8930" y="169664"/>
                </a:lnTo>
                <a:lnTo>
                  <a:pt x="8930" y="205383"/>
                </a:lnTo>
                <a:lnTo>
                  <a:pt x="8930" y="232172"/>
                </a:lnTo>
                <a:lnTo>
                  <a:pt x="8930" y="250032"/>
                </a:lnTo>
                <a:lnTo>
                  <a:pt x="8930" y="267891"/>
                </a:lnTo>
                <a:lnTo>
                  <a:pt x="17859" y="258961"/>
                </a:lnTo>
                <a:lnTo>
                  <a:pt x="17859" y="250032"/>
                </a:lnTo>
                <a:lnTo>
                  <a:pt x="17859" y="214313"/>
                </a:lnTo>
                <a:lnTo>
                  <a:pt x="17859" y="178594"/>
                </a:lnTo>
                <a:lnTo>
                  <a:pt x="26789" y="142875"/>
                </a:lnTo>
                <a:lnTo>
                  <a:pt x="26789" y="98227"/>
                </a:lnTo>
                <a:lnTo>
                  <a:pt x="35719" y="53578"/>
                </a:lnTo>
                <a:lnTo>
                  <a:pt x="44648" y="26789"/>
                </a:lnTo>
                <a:lnTo>
                  <a:pt x="44648" y="8930"/>
                </a:lnTo>
                <a:lnTo>
                  <a:pt x="44648" y="0"/>
                </a:lnTo>
                <a:lnTo>
                  <a:pt x="44648" y="0"/>
                </a:lnTo>
                <a:lnTo>
                  <a:pt x="44648" y="8930"/>
                </a:lnTo>
                <a:lnTo>
                  <a:pt x="35719" y="26789"/>
                </a:lnTo>
                <a:lnTo>
                  <a:pt x="26789" y="53578"/>
                </a:lnTo>
                <a:lnTo>
                  <a:pt x="17859" y="89297"/>
                </a:lnTo>
                <a:lnTo>
                  <a:pt x="8930" y="125016"/>
                </a:lnTo>
                <a:lnTo>
                  <a:pt x="8930" y="169664"/>
                </a:lnTo>
                <a:lnTo>
                  <a:pt x="0" y="196453"/>
                </a:lnTo>
                <a:lnTo>
                  <a:pt x="0" y="232172"/>
                </a:lnTo>
                <a:lnTo>
                  <a:pt x="0" y="250032"/>
                </a:lnTo>
                <a:lnTo>
                  <a:pt x="8930" y="267891"/>
                </a:lnTo>
                <a:lnTo>
                  <a:pt x="8930" y="276821"/>
                </a:lnTo>
                <a:lnTo>
                  <a:pt x="8930" y="276821"/>
                </a:lnTo>
                <a:lnTo>
                  <a:pt x="8930" y="267891"/>
                </a:lnTo>
                <a:lnTo>
                  <a:pt x="8930" y="250032"/>
                </a:lnTo>
                <a:lnTo>
                  <a:pt x="8930" y="223242"/>
                </a:lnTo>
                <a:lnTo>
                  <a:pt x="8930" y="196453"/>
                </a:lnTo>
                <a:lnTo>
                  <a:pt x="17859" y="160735"/>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3" name="Freeform 12452"/>
          <p:cNvSpPr/>
          <p:nvPr/>
        </p:nvSpPr>
        <p:spPr bwMode="auto">
          <a:xfrm>
            <a:off x="5080992" y="383977"/>
            <a:ext cx="44650" cy="258962"/>
          </a:xfrm>
          <a:custGeom>
            <a:avLst/>
            <a:gdLst/>
            <a:ahLst/>
            <a:cxnLst/>
            <a:rect l="0" t="0" r="0" b="0"/>
            <a:pathLst>
              <a:path w="44650" h="258962">
                <a:moveTo>
                  <a:pt x="8930" y="35718"/>
                </a:moveTo>
                <a:lnTo>
                  <a:pt x="0" y="35718"/>
                </a:lnTo>
                <a:lnTo>
                  <a:pt x="0" y="26789"/>
                </a:lnTo>
                <a:lnTo>
                  <a:pt x="0" y="26789"/>
                </a:lnTo>
                <a:lnTo>
                  <a:pt x="0" y="17859"/>
                </a:lnTo>
                <a:lnTo>
                  <a:pt x="0" y="17859"/>
                </a:lnTo>
                <a:lnTo>
                  <a:pt x="0" y="8929"/>
                </a:lnTo>
                <a:lnTo>
                  <a:pt x="0" y="8929"/>
                </a:lnTo>
                <a:lnTo>
                  <a:pt x="0" y="17859"/>
                </a:lnTo>
                <a:lnTo>
                  <a:pt x="8930" y="17859"/>
                </a:lnTo>
                <a:lnTo>
                  <a:pt x="8930" y="35718"/>
                </a:lnTo>
                <a:lnTo>
                  <a:pt x="17860" y="53578"/>
                </a:lnTo>
                <a:lnTo>
                  <a:pt x="17860" y="80367"/>
                </a:lnTo>
                <a:lnTo>
                  <a:pt x="26789" y="116085"/>
                </a:lnTo>
                <a:lnTo>
                  <a:pt x="26789" y="151804"/>
                </a:lnTo>
                <a:lnTo>
                  <a:pt x="35719" y="187523"/>
                </a:lnTo>
                <a:lnTo>
                  <a:pt x="35719" y="223242"/>
                </a:lnTo>
                <a:lnTo>
                  <a:pt x="35719" y="250031"/>
                </a:lnTo>
                <a:lnTo>
                  <a:pt x="35719" y="258961"/>
                </a:lnTo>
                <a:lnTo>
                  <a:pt x="35719" y="258961"/>
                </a:lnTo>
                <a:lnTo>
                  <a:pt x="35719" y="250031"/>
                </a:lnTo>
                <a:lnTo>
                  <a:pt x="35719" y="232171"/>
                </a:lnTo>
                <a:lnTo>
                  <a:pt x="35719" y="205382"/>
                </a:lnTo>
                <a:lnTo>
                  <a:pt x="26789" y="160734"/>
                </a:lnTo>
                <a:lnTo>
                  <a:pt x="26789" y="125015"/>
                </a:lnTo>
                <a:lnTo>
                  <a:pt x="26789" y="80367"/>
                </a:lnTo>
                <a:lnTo>
                  <a:pt x="35719" y="44648"/>
                </a:lnTo>
                <a:lnTo>
                  <a:pt x="35719" y="26789"/>
                </a:lnTo>
                <a:lnTo>
                  <a:pt x="44649" y="8929"/>
                </a:lnTo>
                <a:lnTo>
                  <a:pt x="44649" y="0"/>
                </a:lnTo>
                <a:lnTo>
                  <a:pt x="35719" y="8929"/>
                </a:lnTo>
                <a:lnTo>
                  <a:pt x="35719" y="17859"/>
                </a:lnTo>
                <a:lnTo>
                  <a:pt x="35719" y="44648"/>
                </a:lnTo>
                <a:lnTo>
                  <a:pt x="26789" y="71437"/>
                </a:lnTo>
                <a:lnTo>
                  <a:pt x="26789" y="98226"/>
                </a:lnTo>
                <a:lnTo>
                  <a:pt x="17860" y="133945"/>
                </a:lnTo>
                <a:lnTo>
                  <a:pt x="26789" y="160734"/>
                </a:lnTo>
                <a:lnTo>
                  <a:pt x="26789" y="187523"/>
                </a:lnTo>
                <a:lnTo>
                  <a:pt x="26789" y="214312"/>
                </a:lnTo>
                <a:lnTo>
                  <a:pt x="35719" y="232171"/>
                </a:lnTo>
                <a:lnTo>
                  <a:pt x="35719" y="241101"/>
                </a:lnTo>
                <a:lnTo>
                  <a:pt x="35719" y="250031"/>
                </a:lnTo>
                <a:lnTo>
                  <a:pt x="35719" y="250031"/>
                </a:lnTo>
                <a:lnTo>
                  <a:pt x="35719" y="241101"/>
                </a:lnTo>
                <a:lnTo>
                  <a:pt x="35719" y="232171"/>
                </a:lnTo>
                <a:lnTo>
                  <a:pt x="35719" y="205382"/>
                </a:lnTo>
                <a:lnTo>
                  <a:pt x="35719" y="178593"/>
                </a:lnTo>
                <a:lnTo>
                  <a:pt x="35719" y="151804"/>
                </a:lnTo>
                <a:lnTo>
                  <a:pt x="35719" y="116085"/>
                </a:lnTo>
                <a:lnTo>
                  <a:pt x="35719" y="89296"/>
                </a:lnTo>
                <a:lnTo>
                  <a:pt x="35719" y="53578"/>
                </a:lnTo>
                <a:lnTo>
                  <a:pt x="35719" y="35718"/>
                </a:lnTo>
                <a:lnTo>
                  <a:pt x="35719" y="26789"/>
                </a:lnTo>
                <a:lnTo>
                  <a:pt x="35719" y="17859"/>
                </a:lnTo>
                <a:lnTo>
                  <a:pt x="35719" y="26789"/>
                </a:lnTo>
                <a:lnTo>
                  <a:pt x="35719" y="44648"/>
                </a:lnTo>
                <a:lnTo>
                  <a:pt x="35719" y="62507"/>
                </a:lnTo>
                <a:lnTo>
                  <a:pt x="26789" y="98226"/>
                </a:lnTo>
                <a:lnTo>
                  <a:pt x="26789" y="125015"/>
                </a:lnTo>
                <a:lnTo>
                  <a:pt x="26789" y="160734"/>
                </a:lnTo>
                <a:lnTo>
                  <a:pt x="26789" y="196453"/>
                </a:lnTo>
                <a:lnTo>
                  <a:pt x="26789" y="223242"/>
                </a:lnTo>
                <a:lnTo>
                  <a:pt x="26789" y="241101"/>
                </a:lnTo>
                <a:lnTo>
                  <a:pt x="26789" y="258961"/>
                </a:lnTo>
                <a:lnTo>
                  <a:pt x="35719" y="258961"/>
                </a:lnTo>
                <a:lnTo>
                  <a:pt x="35719" y="250031"/>
                </a:lnTo>
                <a:lnTo>
                  <a:pt x="35719" y="232171"/>
                </a:lnTo>
                <a:lnTo>
                  <a:pt x="44649" y="196453"/>
                </a:lnTo>
                <a:lnTo>
                  <a:pt x="44649" y="160734"/>
                </a:lnTo>
                <a:lnTo>
                  <a:pt x="44649" y="125015"/>
                </a:lnTo>
                <a:lnTo>
                  <a:pt x="44649" y="98226"/>
                </a:lnTo>
                <a:lnTo>
                  <a:pt x="44649" y="71437"/>
                </a:lnTo>
                <a:lnTo>
                  <a:pt x="44649" y="53578"/>
                </a:lnTo>
                <a:lnTo>
                  <a:pt x="44649" y="53578"/>
                </a:lnTo>
                <a:lnTo>
                  <a:pt x="44649" y="62507"/>
                </a:lnTo>
                <a:lnTo>
                  <a:pt x="35719" y="71437"/>
                </a:lnTo>
                <a:lnTo>
                  <a:pt x="35719" y="89296"/>
                </a:lnTo>
                <a:lnTo>
                  <a:pt x="35719" y="98226"/>
                </a:lnTo>
                <a:lnTo>
                  <a:pt x="3571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4" name="Freeform 12453"/>
          <p:cNvSpPr/>
          <p:nvPr/>
        </p:nvSpPr>
        <p:spPr bwMode="auto">
          <a:xfrm>
            <a:off x="3795117" y="357187"/>
            <a:ext cx="98228" cy="187525"/>
          </a:xfrm>
          <a:custGeom>
            <a:avLst/>
            <a:gdLst/>
            <a:ahLst/>
            <a:cxnLst/>
            <a:rect l="0" t="0" r="0" b="0"/>
            <a:pathLst>
              <a:path w="98228" h="187525">
                <a:moveTo>
                  <a:pt x="62508" y="0"/>
                </a:moveTo>
                <a:lnTo>
                  <a:pt x="62508" y="0"/>
                </a:lnTo>
                <a:lnTo>
                  <a:pt x="53578" y="8930"/>
                </a:lnTo>
                <a:lnTo>
                  <a:pt x="35719" y="17860"/>
                </a:lnTo>
                <a:lnTo>
                  <a:pt x="26789" y="35719"/>
                </a:lnTo>
                <a:lnTo>
                  <a:pt x="17860" y="62508"/>
                </a:lnTo>
                <a:lnTo>
                  <a:pt x="8930" y="98227"/>
                </a:lnTo>
                <a:lnTo>
                  <a:pt x="0" y="133946"/>
                </a:lnTo>
                <a:lnTo>
                  <a:pt x="0" y="160735"/>
                </a:lnTo>
                <a:lnTo>
                  <a:pt x="8930" y="178594"/>
                </a:lnTo>
                <a:lnTo>
                  <a:pt x="26789" y="187524"/>
                </a:lnTo>
                <a:lnTo>
                  <a:pt x="44649" y="187524"/>
                </a:lnTo>
                <a:lnTo>
                  <a:pt x="62508" y="178594"/>
                </a:lnTo>
                <a:lnTo>
                  <a:pt x="80367" y="151805"/>
                </a:lnTo>
                <a:lnTo>
                  <a:pt x="89297" y="133946"/>
                </a:lnTo>
                <a:lnTo>
                  <a:pt x="98227" y="107157"/>
                </a:lnTo>
                <a:lnTo>
                  <a:pt x="98227" y="80368"/>
                </a:lnTo>
                <a:lnTo>
                  <a:pt x="89297" y="62508"/>
                </a:lnTo>
                <a:lnTo>
                  <a:pt x="80367" y="44649"/>
                </a:lnTo>
                <a:lnTo>
                  <a:pt x="62508" y="35719"/>
                </a:lnTo>
                <a:lnTo>
                  <a:pt x="44649" y="35719"/>
                </a:lnTo>
                <a:lnTo>
                  <a:pt x="26789" y="44649"/>
                </a:lnTo>
                <a:lnTo>
                  <a:pt x="17860" y="62508"/>
                </a:lnTo>
                <a:lnTo>
                  <a:pt x="8930" y="89297"/>
                </a:lnTo>
                <a:lnTo>
                  <a:pt x="8930" y="107157"/>
                </a:lnTo>
                <a:lnTo>
                  <a:pt x="17860" y="125016"/>
                </a:lnTo>
                <a:lnTo>
                  <a:pt x="44649" y="133946"/>
                </a:lnTo>
                <a:lnTo>
                  <a:pt x="71438" y="133946"/>
                </a:lnTo>
                <a:lnTo>
                  <a:pt x="7143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5" name="Freeform 12454"/>
          <p:cNvSpPr/>
          <p:nvPr/>
        </p:nvSpPr>
        <p:spPr bwMode="auto">
          <a:xfrm>
            <a:off x="3911203" y="419695"/>
            <a:ext cx="125017" cy="125017"/>
          </a:xfrm>
          <a:custGeom>
            <a:avLst/>
            <a:gdLst/>
            <a:ahLst/>
            <a:cxnLst/>
            <a:rect l="0" t="0" r="0" b="0"/>
            <a:pathLst>
              <a:path w="125017" h="125017">
                <a:moveTo>
                  <a:pt x="53578" y="0"/>
                </a:moveTo>
                <a:lnTo>
                  <a:pt x="44649" y="8930"/>
                </a:lnTo>
                <a:lnTo>
                  <a:pt x="35719" y="8930"/>
                </a:lnTo>
                <a:lnTo>
                  <a:pt x="17860" y="17860"/>
                </a:lnTo>
                <a:lnTo>
                  <a:pt x="8930" y="35719"/>
                </a:lnTo>
                <a:lnTo>
                  <a:pt x="0" y="53578"/>
                </a:lnTo>
                <a:lnTo>
                  <a:pt x="0" y="71438"/>
                </a:lnTo>
                <a:lnTo>
                  <a:pt x="0" y="89297"/>
                </a:lnTo>
                <a:lnTo>
                  <a:pt x="8930" y="107157"/>
                </a:lnTo>
                <a:lnTo>
                  <a:pt x="17860" y="116086"/>
                </a:lnTo>
                <a:lnTo>
                  <a:pt x="44649" y="125016"/>
                </a:lnTo>
                <a:lnTo>
                  <a:pt x="62508" y="116086"/>
                </a:lnTo>
                <a:lnTo>
                  <a:pt x="80367" y="107157"/>
                </a:lnTo>
                <a:lnTo>
                  <a:pt x="107156" y="98227"/>
                </a:lnTo>
                <a:lnTo>
                  <a:pt x="116086" y="80367"/>
                </a:lnTo>
                <a:lnTo>
                  <a:pt x="125016" y="62508"/>
                </a:lnTo>
                <a:lnTo>
                  <a:pt x="116086" y="44649"/>
                </a:lnTo>
                <a:lnTo>
                  <a:pt x="107156" y="26789"/>
                </a:lnTo>
                <a:lnTo>
                  <a:pt x="89297" y="8930"/>
                </a:lnTo>
                <a:lnTo>
                  <a:pt x="71438" y="8930"/>
                </a:lnTo>
                <a:lnTo>
                  <a:pt x="53578" y="8930"/>
                </a:lnTo>
                <a:lnTo>
                  <a:pt x="35719" y="8930"/>
                </a:lnTo>
                <a:lnTo>
                  <a:pt x="26789" y="26789"/>
                </a:lnTo>
                <a:lnTo>
                  <a:pt x="26789" y="35719"/>
                </a:lnTo>
                <a:lnTo>
                  <a:pt x="35719" y="53578"/>
                </a:lnTo>
                <a:lnTo>
                  <a:pt x="53578" y="62508"/>
                </a:lnTo>
                <a:lnTo>
                  <a:pt x="5357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6" name="Freeform 12455"/>
          <p:cNvSpPr/>
          <p:nvPr/>
        </p:nvSpPr>
        <p:spPr bwMode="auto">
          <a:xfrm>
            <a:off x="4036219" y="401836"/>
            <a:ext cx="107157" cy="107157"/>
          </a:xfrm>
          <a:custGeom>
            <a:avLst/>
            <a:gdLst/>
            <a:ahLst/>
            <a:cxnLst/>
            <a:rect l="0" t="0" r="0" b="0"/>
            <a:pathLst>
              <a:path w="107157" h="107157">
                <a:moveTo>
                  <a:pt x="62508" y="0"/>
                </a:moveTo>
                <a:lnTo>
                  <a:pt x="53578" y="8930"/>
                </a:lnTo>
                <a:lnTo>
                  <a:pt x="44648" y="17859"/>
                </a:lnTo>
                <a:lnTo>
                  <a:pt x="26789" y="35719"/>
                </a:lnTo>
                <a:lnTo>
                  <a:pt x="17859" y="53578"/>
                </a:lnTo>
                <a:lnTo>
                  <a:pt x="8929" y="71437"/>
                </a:lnTo>
                <a:lnTo>
                  <a:pt x="17859" y="89297"/>
                </a:lnTo>
                <a:lnTo>
                  <a:pt x="17859" y="98226"/>
                </a:lnTo>
                <a:lnTo>
                  <a:pt x="35719" y="107156"/>
                </a:lnTo>
                <a:lnTo>
                  <a:pt x="44648" y="107156"/>
                </a:lnTo>
                <a:lnTo>
                  <a:pt x="62508" y="98226"/>
                </a:lnTo>
                <a:lnTo>
                  <a:pt x="80367" y="89297"/>
                </a:lnTo>
                <a:lnTo>
                  <a:pt x="98226" y="80367"/>
                </a:lnTo>
                <a:lnTo>
                  <a:pt x="107156" y="62508"/>
                </a:lnTo>
                <a:lnTo>
                  <a:pt x="107156" y="44648"/>
                </a:lnTo>
                <a:lnTo>
                  <a:pt x="107156" y="26789"/>
                </a:lnTo>
                <a:lnTo>
                  <a:pt x="89297" y="17859"/>
                </a:lnTo>
                <a:lnTo>
                  <a:pt x="62508" y="0"/>
                </a:lnTo>
                <a:lnTo>
                  <a:pt x="35719" y="0"/>
                </a:lnTo>
                <a:lnTo>
                  <a:pt x="17859" y="0"/>
                </a:lnTo>
                <a:lnTo>
                  <a:pt x="0" y="893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7" name="Freeform 12456"/>
          <p:cNvSpPr/>
          <p:nvPr/>
        </p:nvSpPr>
        <p:spPr bwMode="auto">
          <a:xfrm>
            <a:off x="3705820" y="348258"/>
            <a:ext cx="544712" cy="232173"/>
          </a:xfrm>
          <a:custGeom>
            <a:avLst/>
            <a:gdLst/>
            <a:ahLst/>
            <a:cxnLst/>
            <a:rect l="0" t="0" r="0" b="0"/>
            <a:pathLst>
              <a:path w="544712" h="232173">
                <a:moveTo>
                  <a:pt x="0" y="232172"/>
                </a:moveTo>
                <a:lnTo>
                  <a:pt x="0" y="232172"/>
                </a:lnTo>
                <a:lnTo>
                  <a:pt x="8930" y="232172"/>
                </a:lnTo>
                <a:lnTo>
                  <a:pt x="17860" y="223242"/>
                </a:lnTo>
                <a:lnTo>
                  <a:pt x="53578" y="223242"/>
                </a:lnTo>
                <a:lnTo>
                  <a:pt x="89297" y="205383"/>
                </a:lnTo>
                <a:lnTo>
                  <a:pt x="151805" y="187523"/>
                </a:lnTo>
                <a:lnTo>
                  <a:pt x="232172" y="151804"/>
                </a:lnTo>
                <a:lnTo>
                  <a:pt x="321469" y="116086"/>
                </a:lnTo>
                <a:lnTo>
                  <a:pt x="401836" y="80367"/>
                </a:lnTo>
                <a:lnTo>
                  <a:pt x="464344" y="53578"/>
                </a:lnTo>
                <a:lnTo>
                  <a:pt x="500063" y="26789"/>
                </a:lnTo>
                <a:lnTo>
                  <a:pt x="517922" y="17859"/>
                </a:lnTo>
                <a:lnTo>
                  <a:pt x="544711" y="0"/>
                </a:lnTo>
                <a:lnTo>
                  <a:pt x="54471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8" name="Freeform 12457"/>
          <p:cNvSpPr/>
          <p:nvPr/>
        </p:nvSpPr>
        <p:spPr bwMode="auto">
          <a:xfrm>
            <a:off x="3661172" y="357187"/>
            <a:ext cx="446485" cy="71439"/>
          </a:xfrm>
          <a:custGeom>
            <a:avLst/>
            <a:gdLst/>
            <a:ahLst/>
            <a:cxnLst/>
            <a:rect l="0" t="0" r="0" b="0"/>
            <a:pathLst>
              <a:path w="446485" h="71439">
                <a:moveTo>
                  <a:pt x="0" y="71438"/>
                </a:moveTo>
                <a:lnTo>
                  <a:pt x="17859" y="71438"/>
                </a:lnTo>
                <a:lnTo>
                  <a:pt x="44648" y="71438"/>
                </a:lnTo>
                <a:lnTo>
                  <a:pt x="89297" y="62508"/>
                </a:lnTo>
                <a:lnTo>
                  <a:pt x="151805" y="53579"/>
                </a:lnTo>
                <a:lnTo>
                  <a:pt x="223242" y="44649"/>
                </a:lnTo>
                <a:lnTo>
                  <a:pt x="294680" y="35719"/>
                </a:lnTo>
                <a:lnTo>
                  <a:pt x="366117" y="26790"/>
                </a:lnTo>
                <a:lnTo>
                  <a:pt x="419695" y="8930"/>
                </a:lnTo>
                <a:lnTo>
                  <a:pt x="446484" y="0"/>
                </a:lnTo>
                <a:lnTo>
                  <a:pt x="44648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9" name="Freeform 12458"/>
          <p:cNvSpPr/>
          <p:nvPr/>
        </p:nvSpPr>
        <p:spPr bwMode="auto">
          <a:xfrm>
            <a:off x="2848570" y="2500313"/>
            <a:ext cx="1348384" cy="705445"/>
          </a:xfrm>
          <a:custGeom>
            <a:avLst/>
            <a:gdLst/>
            <a:ahLst/>
            <a:cxnLst/>
            <a:rect l="0" t="0" r="0" b="0"/>
            <a:pathLst>
              <a:path w="1348384" h="705445">
                <a:moveTo>
                  <a:pt x="1178719" y="169664"/>
                </a:moveTo>
                <a:lnTo>
                  <a:pt x="1169789" y="169664"/>
                </a:lnTo>
                <a:lnTo>
                  <a:pt x="1169789" y="160734"/>
                </a:lnTo>
                <a:lnTo>
                  <a:pt x="1160860" y="142875"/>
                </a:lnTo>
                <a:lnTo>
                  <a:pt x="1143000" y="133945"/>
                </a:lnTo>
                <a:lnTo>
                  <a:pt x="1134071" y="116085"/>
                </a:lnTo>
                <a:lnTo>
                  <a:pt x="1125141" y="107156"/>
                </a:lnTo>
                <a:lnTo>
                  <a:pt x="1107282" y="89296"/>
                </a:lnTo>
                <a:lnTo>
                  <a:pt x="1098352" y="71437"/>
                </a:lnTo>
                <a:lnTo>
                  <a:pt x="1080493" y="53578"/>
                </a:lnTo>
                <a:lnTo>
                  <a:pt x="1062633" y="35718"/>
                </a:lnTo>
                <a:lnTo>
                  <a:pt x="1035844" y="26789"/>
                </a:lnTo>
                <a:lnTo>
                  <a:pt x="1009055" y="8929"/>
                </a:lnTo>
                <a:lnTo>
                  <a:pt x="973336" y="0"/>
                </a:lnTo>
                <a:lnTo>
                  <a:pt x="937618" y="0"/>
                </a:lnTo>
                <a:lnTo>
                  <a:pt x="892969" y="0"/>
                </a:lnTo>
                <a:lnTo>
                  <a:pt x="839391" y="0"/>
                </a:lnTo>
                <a:lnTo>
                  <a:pt x="785813" y="8929"/>
                </a:lnTo>
                <a:lnTo>
                  <a:pt x="732235" y="17859"/>
                </a:lnTo>
                <a:lnTo>
                  <a:pt x="678657" y="17859"/>
                </a:lnTo>
                <a:lnTo>
                  <a:pt x="616149" y="26789"/>
                </a:lnTo>
                <a:lnTo>
                  <a:pt x="562571" y="35718"/>
                </a:lnTo>
                <a:lnTo>
                  <a:pt x="500063" y="44648"/>
                </a:lnTo>
                <a:lnTo>
                  <a:pt x="437555" y="44648"/>
                </a:lnTo>
                <a:lnTo>
                  <a:pt x="375047" y="53578"/>
                </a:lnTo>
                <a:lnTo>
                  <a:pt x="321469" y="62507"/>
                </a:lnTo>
                <a:lnTo>
                  <a:pt x="258961" y="80367"/>
                </a:lnTo>
                <a:lnTo>
                  <a:pt x="205383" y="89296"/>
                </a:lnTo>
                <a:lnTo>
                  <a:pt x="151805" y="116085"/>
                </a:lnTo>
                <a:lnTo>
                  <a:pt x="107157" y="151804"/>
                </a:lnTo>
                <a:lnTo>
                  <a:pt x="71438" y="187523"/>
                </a:lnTo>
                <a:lnTo>
                  <a:pt x="44649" y="232171"/>
                </a:lnTo>
                <a:lnTo>
                  <a:pt x="17860" y="285750"/>
                </a:lnTo>
                <a:lnTo>
                  <a:pt x="0" y="348257"/>
                </a:lnTo>
                <a:lnTo>
                  <a:pt x="0" y="401835"/>
                </a:lnTo>
                <a:lnTo>
                  <a:pt x="0" y="464343"/>
                </a:lnTo>
                <a:lnTo>
                  <a:pt x="8930" y="517921"/>
                </a:lnTo>
                <a:lnTo>
                  <a:pt x="35719" y="562569"/>
                </a:lnTo>
                <a:lnTo>
                  <a:pt x="62508" y="598288"/>
                </a:lnTo>
                <a:lnTo>
                  <a:pt x="107157" y="634007"/>
                </a:lnTo>
                <a:lnTo>
                  <a:pt x="169664" y="660796"/>
                </a:lnTo>
                <a:lnTo>
                  <a:pt x="241102" y="687585"/>
                </a:lnTo>
                <a:lnTo>
                  <a:pt x="321469" y="705444"/>
                </a:lnTo>
                <a:lnTo>
                  <a:pt x="410766" y="705444"/>
                </a:lnTo>
                <a:lnTo>
                  <a:pt x="508993" y="696515"/>
                </a:lnTo>
                <a:lnTo>
                  <a:pt x="625078" y="687585"/>
                </a:lnTo>
                <a:lnTo>
                  <a:pt x="741164" y="669726"/>
                </a:lnTo>
                <a:lnTo>
                  <a:pt x="857250" y="634007"/>
                </a:lnTo>
                <a:lnTo>
                  <a:pt x="973336" y="598288"/>
                </a:lnTo>
                <a:lnTo>
                  <a:pt x="1089422" y="544710"/>
                </a:lnTo>
                <a:lnTo>
                  <a:pt x="1196578" y="491132"/>
                </a:lnTo>
                <a:lnTo>
                  <a:pt x="1285875" y="428624"/>
                </a:lnTo>
                <a:lnTo>
                  <a:pt x="1348383" y="357187"/>
                </a:lnTo>
                <a:lnTo>
                  <a:pt x="1348383"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0" name="Freeform 12459"/>
          <p:cNvSpPr/>
          <p:nvPr/>
        </p:nvSpPr>
        <p:spPr bwMode="auto">
          <a:xfrm>
            <a:off x="3643313" y="2571750"/>
            <a:ext cx="589360" cy="151806"/>
          </a:xfrm>
          <a:custGeom>
            <a:avLst/>
            <a:gdLst/>
            <a:ahLst/>
            <a:cxnLst/>
            <a:rect l="0" t="0" r="0" b="0"/>
            <a:pathLst>
              <a:path w="589360" h="151806">
                <a:moveTo>
                  <a:pt x="589359" y="151805"/>
                </a:moveTo>
                <a:lnTo>
                  <a:pt x="544710" y="98227"/>
                </a:lnTo>
                <a:lnTo>
                  <a:pt x="464343" y="53578"/>
                </a:lnTo>
                <a:lnTo>
                  <a:pt x="348257" y="26789"/>
                </a:lnTo>
                <a:lnTo>
                  <a:pt x="187523"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1" name="Freeform 12460"/>
          <p:cNvSpPr/>
          <p:nvPr/>
        </p:nvSpPr>
        <p:spPr bwMode="auto">
          <a:xfrm>
            <a:off x="6500813" y="705445"/>
            <a:ext cx="446485" cy="437556"/>
          </a:xfrm>
          <a:custGeom>
            <a:avLst/>
            <a:gdLst/>
            <a:ahLst/>
            <a:cxnLst/>
            <a:rect l="0" t="0" r="0" b="0"/>
            <a:pathLst>
              <a:path w="446485" h="437556">
                <a:moveTo>
                  <a:pt x="8929" y="35719"/>
                </a:moveTo>
                <a:lnTo>
                  <a:pt x="8929" y="35719"/>
                </a:lnTo>
                <a:lnTo>
                  <a:pt x="8929" y="35719"/>
                </a:lnTo>
                <a:lnTo>
                  <a:pt x="8929" y="35719"/>
                </a:lnTo>
                <a:lnTo>
                  <a:pt x="8929" y="26789"/>
                </a:lnTo>
                <a:lnTo>
                  <a:pt x="8929" y="17860"/>
                </a:lnTo>
                <a:lnTo>
                  <a:pt x="0" y="17860"/>
                </a:lnTo>
                <a:lnTo>
                  <a:pt x="0" y="8930"/>
                </a:lnTo>
                <a:lnTo>
                  <a:pt x="0" y="0"/>
                </a:lnTo>
                <a:lnTo>
                  <a:pt x="0" y="0"/>
                </a:lnTo>
                <a:lnTo>
                  <a:pt x="0" y="0"/>
                </a:lnTo>
                <a:lnTo>
                  <a:pt x="0" y="0"/>
                </a:lnTo>
                <a:lnTo>
                  <a:pt x="0" y="0"/>
                </a:lnTo>
                <a:lnTo>
                  <a:pt x="0" y="0"/>
                </a:lnTo>
                <a:lnTo>
                  <a:pt x="0" y="8930"/>
                </a:lnTo>
                <a:lnTo>
                  <a:pt x="0" y="17860"/>
                </a:lnTo>
                <a:lnTo>
                  <a:pt x="17859" y="35719"/>
                </a:lnTo>
                <a:lnTo>
                  <a:pt x="44648" y="71438"/>
                </a:lnTo>
                <a:lnTo>
                  <a:pt x="80367" y="107156"/>
                </a:lnTo>
                <a:lnTo>
                  <a:pt x="133945" y="151805"/>
                </a:lnTo>
                <a:lnTo>
                  <a:pt x="196453" y="214313"/>
                </a:lnTo>
                <a:lnTo>
                  <a:pt x="258960" y="267891"/>
                </a:lnTo>
                <a:lnTo>
                  <a:pt x="321468" y="321469"/>
                </a:lnTo>
                <a:lnTo>
                  <a:pt x="383976" y="375047"/>
                </a:lnTo>
                <a:lnTo>
                  <a:pt x="419695" y="410766"/>
                </a:lnTo>
                <a:lnTo>
                  <a:pt x="446484" y="437555"/>
                </a:lnTo>
                <a:lnTo>
                  <a:pt x="446484" y="43755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2" name="Freeform 12461"/>
          <p:cNvSpPr/>
          <p:nvPr/>
        </p:nvSpPr>
        <p:spPr bwMode="auto">
          <a:xfrm>
            <a:off x="6786563" y="1169789"/>
            <a:ext cx="169665" cy="214314"/>
          </a:xfrm>
          <a:custGeom>
            <a:avLst/>
            <a:gdLst/>
            <a:ahLst/>
            <a:cxnLst/>
            <a:rect l="0" t="0" r="0" b="0"/>
            <a:pathLst>
              <a:path w="169665" h="214314">
                <a:moveTo>
                  <a:pt x="62507" y="17859"/>
                </a:moveTo>
                <a:lnTo>
                  <a:pt x="62507" y="17859"/>
                </a:lnTo>
                <a:lnTo>
                  <a:pt x="53578" y="17859"/>
                </a:lnTo>
                <a:lnTo>
                  <a:pt x="53578" y="17859"/>
                </a:lnTo>
                <a:lnTo>
                  <a:pt x="44648" y="17859"/>
                </a:lnTo>
                <a:lnTo>
                  <a:pt x="44648" y="26789"/>
                </a:lnTo>
                <a:lnTo>
                  <a:pt x="35718" y="35719"/>
                </a:lnTo>
                <a:lnTo>
                  <a:pt x="17859" y="62508"/>
                </a:lnTo>
                <a:lnTo>
                  <a:pt x="8929" y="89297"/>
                </a:lnTo>
                <a:lnTo>
                  <a:pt x="0" y="125016"/>
                </a:lnTo>
                <a:lnTo>
                  <a:pt x="0" y="151805"/>
                </a:lnTo>
                <a:lnTo>
                  <a:pt x="8929" y="178594"/>
                </a:lnTo>
                <a:lnTo>
                  <a:pt x="17859" y="196453"/>
                </a:lnTo>
                <a:lnTo>
                  <a:pt x="44648" y="214313"/>
                </a:lnTo>
                <a:lnTo>
                  <a:pt x="71437" y="214313"/>
                </a:lnTo>
                <a:lnTo>
                  <a:pt x="98226" y="205383"/>
                </a:lnTo>
                <a:lnTo>
                  <a:pt x="125015" y="196453"/>
                </a:lnTo>
                <a:lnTo>
                  <a:pt x="151804" y="169664"/>
                </a:lnTo>
                <a:lnTo>
                  <a:pt x="160734" y="142875"/>
                </a:lnTo>
                <a:lnTo>
                  <a:pt x="169664" y="116086"/>
                </a:lnTo>
                <a:lnTo>
                  <a:pt x="160734" y="80367"/>
                </a:lnTo>
                <a:lnTo>
                  <a:pt x="151804" y="53578"/>
                </a:lnTo>
                <a:lnTo>
                  <a:pt x="133945" y="26789"/>
                </a:lnTo>
                <a:lnTo>
                  <a:pt x="107156" y="8930"/>
                </a:lnTo>
                <a:lnTo>
                  <a:pt x="89296" y="0"/>
                </a:lnTo>
                <a:lnTo>
                  <a:pt x="62507" y="8930"/>
                </a:lnTo>
                <a:lnTo>
                  <a:pt x="53578" y="8930"/>
                </a:lnTo>
                <a:lnTo>
                  <a:pt x="44648" y="26789"/>
                </a:lnTo>
                <a:lnTo>
                  <a:pt x="44648" y="44648"/>
                </a:lnTo>
                <a:lnTo>
                  <a:pt x="53578" y="62508"/>
                </a:lnTo>
                <a:lnTo>
                  <a:pt x="71437" y="71438"/>
                </a:lnTo>
                <a:lnTo>
                  <a:pt x="89296" y="80367"/>
                </a:lnTo>
                <a:lnTo>
                  <a:pt x="8929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3" name="Freeform 12462"/>
          <p:cNvSpPr/>
          <p:nvPr/>
        </p:nvSpPr>
        <p:spPr bwMode="auto">
          <a:xfrm>
            <a:off x="7036594" y="1223367"/>
            <a:ext cx="178595" cy="151806"/>
          </a:xfrm>
          <a:custGeom>
            <a:avLst/>
            <a:gdLst/>
            <a:ahLst/>
            <a:cxnLst/>
            <a:rect l="0" t="0" r="0" b="0"/>
            <a:pathLst>
              <a:path w="178595" h="151806">
                <a:moveTo>
                  <a:pt x="8929" y="0"/>
                </a:moveTo>
                <a:lnTo>
                  <a:pt x="8929" y="0"/>
                </a:lnTo>
                <a:lnTo>
                  <a:pt x="0" y="8930"/>
                </a:lnTo>
                <a:lnTo>
                  <a:pt x="0" y="17860"/>
                </a:lnTo>
                <a:lnTo>
                  <a:pt x="8929" y="26789"/>
                </a:lnTo>
                <a:lnTo>
                  <a:pt x="8929" y="44649"/>
                </a:lnTo>
                <a:lnTo>
                  <a:pt x="26789" y="71438"/>
                </a:lnTo>
                <a:lnTo>
                  <a:pt x="44648" y="89297"/>
                </a:lnTo>
                <a:lnTo>
                  <a:pt x="71437" y="107156"/>
                </a:lnTo>
                <a:lnTo>
                  <a:pt x="98226" y="125016"/>
                </a:lnTo>
                <a:lnTo>
                  <a:pt x="125015" y="142875"/>
                </a:lnTo>
                <a:lnTo>
                  <a:pt x="142875" y="151805"/>
                </a:lnTo>
                <a:lnTo>
                  <a:pt x="160734" y="151805"/>
                </a:lnTo>
                <a:lnTo>
                  <a:pt x="178594" y="151805"/>
                </a:lnTo>
                <a:lnTo>
                  <a:pt x="17859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4" name="Freeform 12463"/>
          <p:cNvSpPr/>
          <p:nvPr/>
        </p:nvSpPr>
        <p:spPr bwMode="auto">
          <a:xfrm>
            <a:off x="7054453" y="1205508"/>
            <a:ext cx="116087" cy="223243"/>
          </a:xfrm>
          <a:custGeom>
            <a:avLst/>
            <a:gdLst/>
            <a:ahLst/>
            <a:cxnLst/>
            <a:rect l="0" t="0" r="0" b="0"/>
            <a:pathLst>
              <a:path w="116087" h="223243">
                <a:moveTo>
                  <a:pt x="116086" y="0"/>
                </a:moveTo>
                <a:lnTo>
                  <a:pt x="107156" y="8929"/>
                </a:lnTo>
                <a:lnTo>
                  <a:pt x="89297" y="26789"/>
                </a:lnTo>
                <a:lnTo>
                  <a:pt x="62508" y="53578"/>
                </a:lnTo>
                <a:lnTo>
                  <a:pt x="44649" y="89297"/>
                </a:lnTo>
                <a:lnTo>
                  <a:pt x="17860" y="133945"/>
                </a:lnTo>
                <a:lnTo>
                  <a:pt x="8930" y="178594"/>
                </a:lnTo>
                <a:lnTo>
                  <a:pt x="0" y="205382"/>
                </a:lnTo>
                <a:lnTo>
                  <a:pt x="0" y="223242"/>
                </a:lnTo>
                <a:lnTo>
                  <a:pt x="8930" y="223242"/>
                </a:lnTo>
                <a:lnTo>
                  <a:pt x="35719" y="214312"/>
                </a:lnTo>
                <a:lnTo>
                  <a:pt x="53578" y="187523"/>
                </a:lnTo>
                <a:lnTo>
                  <a:pt x="5357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5" name="Freeform 12464"/>
          <p:cNvSpPr/>
          <p:nvPr/>
        </p:nvSpPr>
        <p:spPr bwMode="auto">
          <a:xfrm>
            <a:off x="7250906" y="1116211"/>
            <a:ext cx="232173" cy="285751"/>
          </a:xfrm>
          <a:custGeom>
            <a:avLst/>
            <a:gdLst/>
            <a:ahLst/>
            <a:cxnLst/>
            <a:rect l="0" t="0" r="0" b="0"/>
            <a:pathLst>
              <a:path w="232173" h="285751">
                <a:moveTo>
                  <a:pt x="0" y="26789"/>
                </a:moveTo>
                <a:lnTo>
                  <a:pt x="0" y="26789"/>
                </a:lnTo>
                <a:lnTo>
                  <a:pt x="0" y="26789"/>
                </a:lnTo>
                <a:lnTo>
                  <a:pt x="0" y="17859"/>
                </a:lnTo>
                <a:lnTo>
                  <a:pt x="0" y="17859"/>
                </a:lnTo>
                <a:lnTo>
                  <a:pt x="0" y="17859"/>
                </a:lnTo>
                <a:lnTo>
                  <a:pt x="8930" y="17859"/>
                </a:lnTo>
                <a:lnTo>
                  <a:pt x="8930" y="17859"/>
                </a:lnTo>
                <a:lnTo>
                  <a:pt x="8930" y="17859"/>
                </a:lnTo>
                <a:lnTo>
                  <a:pt x="8930" y="17859"/>
                </a:lnTo>
                <a:lnTo>
                  <a:pt x="8930" y="17859"/>
                </a:lnTo>
                <a:lnTo>
                  <a:pt x="8930" y="26789"/>
                </a:lnTo>
                <a:lnTo>
                  <a:pt x="8930" y="26789"/>
                </a:lnTo>
                <a:lnTo>
                  <a:pt x="8930" y="26789"/>
                </a:lnTo>
                <a:lnTo>
                  <a:pt x="8930" y="2678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26789"/>
                </a:lnTo>
                <a:lnTo>
                  <a:pt x="8930" y="35719"/>
                </a:lnTo>
                <a:lnTo>
                  <a:pt x="8930" y="44648"/>
                </a:lnTo>
                <a:lnTo>
                  <a:pt x="8930" y="53578"/>
                </a:lnTo>
                <a:lnTo>
                  <a:pt x="8930" y="62508"/>
                </a:lnTo>
                <a:lnTo>
                  <a:pt x="8930" y="71437"/>
                </a:lnTo>
                <a:lnTo>
                  <a:pt x="8930" y="80367"/>
                </a:lnTo>
                <a:lnTo>
                  <a:pt x="8930" y="89297"/>
                </a:lnTo>
                <a:lnTo>
                  <a:pt x="8930" y="89297"/>
                </a:lnTo>
                <a:lnTo>
                  <a:pt x="8930" y="80367"/>
                </a:lnTo>
                <a:lnTo>
                  <a:pt x="8930" y="71437"/>
                </a:lnTo>
                <a:lnTo>
                  <a:pt x="8930" y="62508"/>
                </a:lnTo>
                <a:lnTo>
                  <a:pt x="8930" y="53578"/>
                </a:lnTo>
                <a:lnTo>
                  <a:pt x="8930" y="44648"/>
                </a:lnTo>
                <a:lnTo>
                  <a:pt x="17860" y="35719"/>
                </a:lnTo>
                <a:lnTo>
                  <a:pt x="17860" y="26789"/>
                </a:lnTo>
                <a:lnTo>
                  <a:pt x="35719" y="26789"/>
                </a:lnTo>
                <a:lnTo>
                  <a:pt x="44649" y="17859"/>
                </a:lnTo>
                <a:lnTo>
                  <a:pt x="62508" y="17859"/>
                </a:lnTo>
                <a:lnTo>
                  <a:pt x="89297" y="17859"/>
                </a:lnTo>
                <a:lnTo>
                  <a:pt x="116086" y="8930"/>
                </a:lnTo>
                <a:lnTo>
                  <a:pt x="142875" y="8930"/>
                </a:lnTo>
                <a:lnTo>
                  <a:pt x="178594" y="0"/>
                </a:lnTo>
                <a:lnTo>
                  <a:pt x="205383" y="0"/>
                </a:lnTo>
                <a:lnTo>
                  <a:pt x="223242" y="0"/>
                </a:lnTo>
                <a:lnTo>
                  <a:pt x="232172" y="0"/>
                </a:lnTo>
                <a:lnTo>
                  <a:pt x="232172" y="8930"/>
                </a:lnTo>
                <a:lnTo>
                  <a:pt x="232172" y="17859"/>
                </a:lnTo>
                <a:lnTo>
                  <a:pt x="223242" y="35719"/>
                </a:lnTo>
                <a:lnTo>
                  <a:pt x="205383" y="53578"/>
                </a:lnTo>
                <a:lnTo>
                  <a:pt x="196453" y="80367"/>
                </a:lnTo>
                <a:lnTo>
                  <a:pt x="178594" y="107156"/>
                </a:lnTo>
                <a:lnTo>
                  <a:pt x="169664" y="133945"/>
                </a:lnTo>
                <a:lnTo>
                  <a:pt x="160735" y="151805"/>
                </a:lnTo>
                <a:lnTo>
                  <a:pt x="160735" y="169664"/>
                </a:lnTo>
                <a:lnTo>
                  <a:pt x="160735" y="178594"/>
                </a:lnTo>
                <a:lnTo>
                  <a:pt x="160735" y="187523"/>
                </a:lnTo>
                <a:lnTo>
                  <a:pt x="160735" y="205383"/>
                </a:lnTo>
                <a:lnTo>
                  <a:pt x="151805" y="223242"/>
                </a:lnTo>
                <a:lnTo>
                  <a:pt x="151805" y="232172"/>
                </a:lnTo>
                <a:lnTo>
                  <a:pt x="151805" y="258961"/>
                </a:lnTo>
                <a:lnTo>
                  <a:pt x="151805" y="267891"/>
                </a:lnTo>
                <a:lnTo>
                  <a:pt x="151805" y="276820"/>
                </a:lnTo>
                <a:lnTo>
                  <a:pt x="151805" y="285750"/>
                </a:lnTo>
                <a:lnTo>
                  <a:pt x="151805" y="276820"/>
                </a:lnTo>
                <a:lnTo>
                  <a:pt x="151805" y="258961"/>
                </a:lnTo>
                <a:lnTo>
                  <a:pt x="151805"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6" name="Freeform 12465"/>
          <p:cNvSpPr/>
          <p:nvPr/>
        </p:nvSpPr>
        <p:spPr bwMode="auto">
          <a:xfrm>
            <a:off x="7652742" y="1107281"/>
            <a:ext cx="17861" cy="285751"/>
          </a:xfrm>
          <a:custGeom>
            <a:avLst/>
            <a:gdLst/>
            <a:ahLst/>
            <a:cxnLst/>
            <a:rect l="0" t="0" r="0" b="0"/>
            <a:pathLst>
              <a:path w="17861" h="285751">
                <a:moveTo>
                  <a:pt x="8930" y="0"/>
                </a:moveTo>
                <a:lnTo>
                  <a:pt x="8930" y="0"/>
                </a:lnTo>
                <a:lnTo>
                  <a:pt x="8930" y="0"/>
                </a:lnTo>
                <a:lnTo>
                  <a:pt x="8930" y="0"/>
                </a:lnTo>
                <a:lnTo>
                  <a:pt x="8930" y="0"/>
                </a:lnTo>
                <a:lnTo>
                  <a:pt x="8930" y="0"/>
                </a:lnTo>
                <a:lnTo>
                  <a:pt x="8930" y="0"/>
                </a:lnTo>
                <a:lnTo>
                  <a:pt x="8930" y="0"/>
                </a:lnTo>
                <a:lnTo>
                  <a:pt x="8930" y="0"/>
                </a:lnTo>
                <a:lnTo>
                  <a:pt x="8930" y="0"/>
                </a:lnTo>
                <a:lnTo>
                  <a:pt x="0" y="0"/>
                </a:lnTo>
                <a:lnTo>
                  <a:pt x="0" y="8930"/>
                </a:lnTo>
                <a:lnTo>
                  <a:pt x="0" y="26789"/>
                </a:lnTo>
                <a:lnTo>
                  <a:pt x="0" y="53578"/>
                </a:lnTo>
                <a:lnTo>
                  <a:pt x="0" y="89297"/>
                </a:lnTo>
                <a:lnTo>
                  <a:pt x="0" y="133946"/>
                </a:lnTo>
                <a:lnTo>
                  <a:pt x="8930" y="178594"/>
                </a:lnTo>
                <a:lnTo>
                  <a:pt x="17860" y="214313"/>
                </a:lnTo>
                <a:lnTo>
                  <a:pt x="17860" y="250032"/>
                </a:lnTo>
                <a:lnTo>
                  <a:pt x="17860" y="267891"/>
                </a:lnTo>
                <a:lnTo>
                  <a:pt x="8930" y="285750"/>
                </a:lnTo>
                <a:lnTo>
                  <a:pt x="0" y="276821"/>
                </a:lnTo>
                <a:lnTo>
                  <a:pt x="0"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7" name="Freeform 12466"/>
          <p:cNvSpPr/>
          <p:nvPr/>
        </p:nvSpPr>
        <p:spPr bwMode="auto">
          <a:xfrm>
            <a:off x="6107906" y="1259086"/>
            <a:ext cx="71439" cy="223243"/>
          </a:xfrm>
          <a:custGeom>
            <a:avLst/>
            <a:gdLst/>
            <a:ahLst/>
            <a:cxnLst/>
            <a:rect l="0" t="0" r="0" b="0"/>
            <a:pathLst>
              <a:path w="71439" h="223243">
                <a:moveTo>
                  <a:pt x="8930" y="0"/>
                </a:moveTo>
                <a:lnTo>
                  <a:pt x="8930" y="0"/>
                </a:lnTo>
                <a:lnTo>
                  <a:pt x="0" y="0"/>
                </a:lnTo>
                <a:lnTo>
                  <a:pt x="0" y="0"/>
                </a:lnTo>
                <a:lnTo>
                  <a:pt x="0" y="8930"/>
                </a:lnTo>
                <a:lnTo>
                  <a:pt x="0" y="26789"/>
                </a:lnTo>
                <a:lnTo>
                  <a:pt x="8930" y="44648"/>
                </a:lnTo>
                <a:lnTo>
                  <a:pt x="8930" y="80367"/>
                </a:lnTo>
                <a:lnTo>
                  <a:pt x="8930" y="107156"/>
                </a:lnTo>
                <a:lnTo>
                  <a:pt x="17860" y="142875"/>
                </a:lnTo>
                <a:lnTo>
                  <a:pt x="26789" y="178593"/>
                </a:lnTo>
                <a:lnTo>
                  <a:pt x="35719" y="196453"/>
                </a:lnTo>
                <a:lnTo>
                  <a:pt x="44649" y="214312"/>
                </a:lnTo>
                <a:lnTo>
                  <a:pt x="62508" y="223242"/>
                </a:lnTo>
                <a:lnTo>
                  <a:pt x="71438" y="214312"/>
                </a:lnTo>
                <a:lnTo>
                  <a:pt x="71438" y="205383"/>
                </a:lnTo>
                <a:lnTo>
                  <a:pt x="71438" y="196453"/>
                </a:lnTo>
                <a:lnTo>
                  <a:pt x="71438" y="178593"/>
                </a:lnTo>
                <a:lnTo>
                  <a:pt x="71438"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8" name="Freeform 12467"/>
          <p:cNvSpPr/>
          <p:nvPr/>
        </p:nvSpPr>
        <p:spPr bwMode="auto">
          <a:xfrm>
            <a:off x="5991820" y="1339453"/>
            <a:ext cx="232173" cy="44650"/>
          </a:xfrm>
          <a:custGeom>
            <a:avLst/>
            <a:gdLst/>
            <a:ahLst/>
            <a:cxnLst/>
            <a:rect l="0" t="0" r="0" b="0"/>
            <a:pathLst>
              <a:path w="232173" h="44650">
                <a:moveTo>
                  <a:pt x="0" y="44649"/>
                </a:moveTo>
                <a:lnTo>
                  <a:pt x="0" y="44649"/>
                </a:lnTo>
                <a:lnTo>
                  <a:pt x="8930" y="44649"/>
                </a:lnTo>
                <a:lnTo>
                  <a:pt x="26789" y="35719"/>
                </a:lnTo>
                <a:lnTo>
                  <a:pt x="53578" y="35719"/>
                </a:lnTo>
                <a:lnTo>
                  <a:pt x="98227" y="26789"/>
                </a:lnTo>
                <a:lnTo>
                  <a:pt x="133946" y="17860"/>
                </a:lnTo>
                <a:lnTo>
                  <a:pt x="178594" y="8930"/>
                </a:lnTo>
                <a:lnTo>
                  <a:pt x="205383" y="893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9" name="Freeform 12468"/>
          <p:cNvSpPr/>
          <p:nvPr/>
        </p:nvSpPr>
        <p:spPr bwMode="auto">
          <a:xfrm>
            <a:off x="6206133" y="1339453"/>
            <a:ext cx="160735" cy="151806"/>
          </a:xfrm>
          <a:custGeom>
            <a:avLst/>
            <a:gdLst/>
            <a:ahLst/>
            <a:cxnLst/>
            <a:rect l="0" t="0" r="0" b="0"/>
            <a:pathLst>
              <a:path w="160735" h="151806">
                <a:moveTo>
                  <a:pt x="62508" y="0"/>
                </a:moveTo>
                <a:lnTo>
                  <a:pt x="53578" y="8930"/>
                </a:lnTo>
                <a:lnTo>
                  <a:pt x="53578" y="8930"/>
                </a:lnTo>
                <a:lnTo>
                  <a:pt x="35719" y="26789"/>
                </a:lnTo>
                <a:lnTo>
                  <a:pt x="26789" y="44649"/>
                </a:lnTo>
                <a:lnTo>
                  <a:pt x="17859" y="62508"/>
                </a:lnTo>
                <a:lnTo>
                  <a:pt x="8930" y="80367"/>
                </a:lnTo>
                <a:lnTo>
                  <a:pt x="0" y="107156"/>
                </a:lnTo>
                <a:lnTo>
                  <a:pt x="0" y="125016"/>
                </a:lnTo>
                <a:lnTo>
                  <a:pt x="8930" y="133945"/>
                </a:lnTo>
                <a:lnTo>
                  <a:pt x="17859" y="133945"/>
                </a:lnTo>
                <a:lnTo>
                  <a:pt x="35719" y="133945"/>
                </a:lnTo>
                <a:lnTo>
                  <a:pt x="53578" y="125016"/>
                </a:lnTo>
                <a:lnTo>
                  <a:pt x="71437" y="107156"/>
                </a:lnTo>
                <a:lnTo>
                  <a:pt x="80367" y="89297"/>
                </a:lnTo>
                <a:lnTo>
                  <a:pt x="89297" y="71437"/>
                </a:lnTo>
                <a:lnTo>
                  <a:pt x="98226" y="53578"/>
                </a:lnTo>
                <a:lnTo>
                  <a:pt x="107156" y="44649"/>
                </a:lnTo>
                <a:lnTo>
                  <a:pt x="107156" y="35719"/>
                </a:lnTo>
                <a:lnTo>
                  <a:pt x="107156" y="44649"/>
                </a:lnTo>
                <a:lnTo>
                  <a:pt x="98226" y="62508"/>
                </a:lnTo>
                <a:lnTo>
                  <a:pt x="89297" y="80367"/>
                </a:lnTo>
                <a:lnTo>
                  <a:pt x="89297" y="98226"/>
                </a:lnTo>
                <a:lnTo>
                  <a:pt x="89297" y="116086"/>
                </a:lnTo>
                <a:lnTo>
                  <a:pt x="89297" y="133945"/>
                </a:lnTo>
                <a:lnTo>
                  <a:pt x="98226" y="142875"/>
                </a:lnTo>
                <a:lnTo>
                  <a:pt x="116086" y="151805"/>
                </a:lnTo>
                <a:lnTo>
                  <a:pt x="125015" y="142875"/>
                </a:lnTo>
                <a:lnTo>
                  <a:pt x="142875" y="133945"/>
                </a:lnTo>
                <a:lnTo>
                  <a:pt x="160734" y="116086"/>
                </a:lnTo>
                <a:lnTo>
                  <a:pt x="16073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0" name="Freeform 12469"/>
          <p:cNvSpPr/>
          <p:nvPr/>
        </p:nvSpPr>
        <p:spPr bwMode="auto">
          <a:xfrm>
            <a:off x="6322219" y="1366242"/>
            <a:ext cx="151805" cy="285751"/>
          </a:xfrm>
          <a:custGeom>
            <a:avLst/>
            <a:gdLst/>
            <a:ahLst/>
            <a:cxnLst/>
            <a:rect l="0" t="0" r="0" b="0"/>
            <a:pathLst>
              <a:path w="151805" h="285751">
                <a:moveTo>
                  <a:pt x="98226" y="35719"/>
                </a:moveTo>
                <a:lnTo>
                  <a:pt x="98226" y="35719"/>
                </a:lnTo>
                <a:lnTo>
                  <a:pt x="98226" y="35719"/>
                </a:lnTo>
                <a:lnTo>
                  <a:pt x="98226" y="26789"/>
                </a:lnTo>
                <a:lnTo>
                  <a:pt x="98226" y="17860"/>
                </a:lnTo>
                <a:lnTo>
                  <a:pt x="98226" y="8930"/>
                </a:lnTo>
                <a:lnTo>
                  <a:pt x="98226" y="0"/>
                </a:lnTo>
                <a:lnTo>
                  <a:pt x="98226" y="0"/>
                </a:lnTo>
                <a:lnTo>
                  <a:pt x="89297" y="0"/>
                </a:lnTo>
                <a:lnTo>
                  <a:pt x="89297" y="0"/>
                </a:lnTo>
                <a:lnTo>
                  <a:pt x="80367" y="17860"/>
                </a:lnTo>
                <a:lnTo>
                  <a:pt x="71437" y="26789"/>
                </a:lnTo>
                <a:lnTo>
                  <a:pt x="71437" y="44648"/>
                </a:lnTo>
                <a:lnTo>
                  <a:pt x="71437" y="53578"/>
                </a:lnTo>
                <a:lnTo>
                  <a:pt x="71437" y="62508"/>
                </a:lnTo>
                <a:lnTo>
                  <a:pt x="80367" y="62508"/>
                </a:lnTo>
                <a:lnTo>
                  <a:pt x="89297" y="62508"/>
                </a:lnTo>
                <a:lnTo>
                  <a:pt x="89297" y="53578"/>
                </a:lnTo>
                <a:lnTo>
                  <a:pt x="98226" y="53578"/>
                </a:lnTo>
                <a:lnTo>
                  <a:pt x="107156" y="44648"/>
                </a:lnTo>
                <a:lnTo>
                  <a:pt x="107156" y="53578"/>
                </a:lnTo>
                <a:lnTo>
                  <a:pt x="116086" y="62508"/>
                </a:lnTo>
                <a:lnTo>
                  <a:pt x="116086" y="71437"/>
                </a:lnTo>
                <a:lnTo>
                  <a:pt x="125015" y="98227"/>
                </a:lnTo>
                <a:lnTo>
                  <a:pt x="125015" y="125016"/>
                </a:lnTo>
                <a:lnTo>
                  <a:pt x="142875" y="151805"/>
                </a:lnTo>
                <a:lnTo>
                  <a:pt x="151804" y="187523"/>
                </a:lnTo>
                <a:lnTo>
                  <a:pt x="151804" y="223242"/>
                </a:lnTo>
                <a:lnTo>
                  <a:pt x="151804" y="250031"/>
                </a:lnTo>
                <a:lnTo>
                  <a:pt x="125015" y="267891"/>
                </a:lnTo>
                <a:lnTo>
                  <a:pt x="98226" y="285750"/>
                </a:lnTo>
                <a:lnTo>
                  <a:pt x="71437" y="285750"/>
                </a:lnTo>
                <a:lnTo>
                  <a:pt x="44648" y="267891"/>
                </a:lnTo>
                <a:lnTo>
                  <a:pt x="17859" y="241102"/>
                </a:lnTo>
                <a:lnTo>
                  <a:pt x="0" y="214312"/>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1" name="Freeform 12470"/>
          <p:cNvSpPr/>
          <p:nvPr/>
        </p:nvSpPr>
        <p:spPr bwMode="auto">
          <a:xfrm>
            <a:off x="6474023" y="1268016"/>
            <a:ext cx="151806" cy="17860"/>
          </a:xfrm>
          <a:custGeom>
            <a:avLst/>
            <a:gdLst/>
            <a:ahLst/>
            <a:cxnLst/>
            <a:rect l="0" t="0" r="0" b="0"/>
            <a:pathLst>
              <a:path w="151806" h="17860">
                <a:moveTo>
                  <a:pt x="0" y="17859"/>
                </a:moveTo>
                <a:lnTo>
                  <a:pt x="0" y="17859"/>
                </a:lnTo>
                <a:lnTo>
                  <a:pt x="0" y="17859"/>
                </a:lnTo>
                <a:lnTo>
                  <a:pt x="0" y="17859"/>
                </a:lnTo>
                <a:lnTo>
                  <a:pt x="8930" y="17859"/>
                </a:lnTo>
                <a:lnTo>
                  <a:pt x="17860" y="17859"/>
                </a:lnTo>
                <a:lnTo>
                  <a:pt x="35719" y="8929"/>
                </a:lnTo>
                <a:lnTo>
                  <a:pt x="62508" y="8929"/>
                </a:lnTo>
                <a:lnTo>
                  <a:pt x="89297" y="0"/>
                </a:lnTo>
                <a:lnTo>
                  <a:pt x="116086" y="0"/>
                </a:lnTo>
                <a:lnTo>
                  <a:pt x="133946" y="0"/>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2" name="Freeform 12471"/>
          <p:cNvSpPr/>
          <p:nvPr/>
        </p:nvSpPr>
        <p:spPr bwMode="auto">
          <a:xfrm>
            <a:off x="6491883" y="1348383"/>
            <a:ext cx="98227" cy="8931"/>
          </a:xfrm>
          <a:custGeom>
            <a:avLst/>
            <a:gdLst/>
            <a:ahLst/>
            <a:cxnLst/>
            <a:rect l="0" t="0" r="0" b="0"/>
            <a:pathLst>
              <a:path w="98227" h="8931">
                <a:moveTo>
                  <a:pt x="0" y="8930"/>
                </a:moveTo>
                <a:lnTo>
                  <a:pt x="0" y="8930"/>
                </a:lnTo>
                <a:lnTo>
                  <a:pt x="8930" y="8930"/>
                </a:lnTo>
                <a:lnTo>
                  <a:pt x="17859" y="8930"/>
                </a:lnTo>
                <a:lnTo>
                  <a:pt x="26789" y="0"/>
                </a:lnTo>
                <a:lnTo>
                  <a:pt x="44648" y="0"/>
                </a:lnTo>
                <a:lnTo>
                  <a:pt x="62508" y="0"/>
                </a:lnTo>
                <a:lnTo>
                  <a:pt x="80367" y="0"/>
                </a:lnTo>
                <a:lnTo>
                  <a:pt x="8929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3" name="Freeform 12472"/>
          <p:cNvSpPr/>
          <p:nvPr/>
        </p:nvSpPr>
        <p:spPr bwMode="auto">
          <a:xfrm>
            <a:off x="6536531" y="1419820"/>
            <a:ext cx="107158" cy="8931"/>
          </a:xfrm>
          <a:custGeom>
            <a:avLst/>
            <a:gdLst/>
            <a:ahLst/>
            <a:cxnLst/>
            <a:rect l="0" t="0" r="0" b="0"/>
            <a:pathLst>
              <a:path w="107158" h="8931">
                <a:moveTo>
                  <a:pt x="0" y="8930"/>
                </a:moveTo>
                <a:lnTo>
                  <a:pt x="0" y="8930"/>
                </a:lnTo>
                <a:lnTo>
                  <a:pt x="0" y="8930"/>
                </a:lnTo>
                <a:lnTo>
                  <a:pt x="0" y="8930"/>
                </a:lnTo>
                <a:lnTo>
                  <a:pt x="17860" y="8930"/>
                </a:lnTo>
                <a:lnTo>
                  <a:pt x="26789" y="8930"/>
                </a:lnTo>
                <a:lnTo>
                  <a:pt x="44649" y="8930"/>
                </a:lnTo>
                <a:lnTo>
                  <a:pt x="71438" y="8930"/>
                </a:lnTo>
                <a:lnTo>
                  <a:pt x="89297" y="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4" name="Freeform 12473"/>
          <p:cNvSpPr/>
          <p:nvPr/>
        </p:nvSpPr>
        <p:spPr bwMode="auto">
          <a:xfrm>
            <a:off x="6911578" y="196453"/>
            <a:ext cx="794743" cy="508993"/>
          </a:xfrm>
          <a:custGeom>
            <a:avLst/>
            <a:gdLst/>
            <a:ahLst/>
            <a:cxnLst/>
            <a:rect l="0" t="0" r="0" b="0"/>
            <a:pathLst>
              <a:path w="794743" h="508993">
                <a:moveTo>
                  <a:pt x="750094" y="71438"/>
                </a:moveTo>
                <a:lnTo>
                  <a:pt x="750094" y="71438"/>
                </a:lnTo>
                <a:lnTo>
                  <a:pt x="750094" y="71438"/>
                </a:lnTo>
                <a:lnTo>
                  <a:pt x="750094" y="71438"/>
                </a:lnTo>
                <a:lnTo>
                  <a:pt x="750094" y="71438"/>
                </a:lnTo>
                <a:lnTo>
                  <a:pt x="750094" y="71438"/>
                </a:lnTo>
                <a:lnTo>
                  <a:pt x="750094" y="62508"/>
                </a:lnTo>
                <a:lnTo>
                  <a:pt x="741164" y="62508"/>
                </a:lnTo>
                <a:lnTo>
                  <a:pt x="741164" y="62508"/>
                </a:lnTo>
                <a:lnTo>
                  <a:pt x="741164" y="53578"/>
                </a:lnTo>
                <a:lnTo>
                  <a:pt x="741164" y="53578"/>
                </a:lnTo>
                <a:lnTo>
                  <a:pt x="732235" y="44649"/>
                </a:lnTo>
                <a:lnTo>
                  <a:pt x="732235" y="44649"/>
                </a:lnTo>
                <a:lnTo>
                  <a:pt x="723305" y="35719"/>
                </a:lnTo>
                <a:lnTo>
                  <a:pt x="714375" y="35719"/>
                </a:lnTo>
                <a:lnTo>
                  <a:pt x="705445" y="35719"/>
                </a:lnTo>
                <a:lnTo>
                  <a:pt x="696516" y="26789"/>
                </a:lnTo>
                <a:lnTo>
                  <a:pt x="678656" y="26789"/>
                </a:lnTo>
                <a:lnTo>
                  <a:pt x="669727" y="17859"/>
                </a:lnTo>
                <a:lnTo>
                  <a:pt x="651867" y="17859"/>
                </a:lnTo>
                <a:lnTo>
                  <a:pt x="625078" y="8930"/>
                </a:lnTo>
                <a:lnTo>
                  <a:pt x="607219" y="8930"/>
                </a:lnTo>
                <a:lnTo>
                  <a:pt x="580430" y="8930"/>
                </a:lnTo>
                <a:lnTo>
                  <a:pt x="553641" y="8930"/>
                </a:lnTo>
                <a:lnTo>
                  <a:pt x="526852" y="0"/>
                </a:lnTo>
                <a:lnTo>
                  <a:pt x="491133" y="0"/>
                </a:lnTo>
                <a:lnTo>
                  <a:pt x="464344" y="8930"/>
                </a:lnTo>
                <a:lnTo>
                  <a:pt x="428625" y="8930"/>
                </a:lnTo>
                <a:lnTo>
                  <a:pt x="401836" y="8930"/>
                </a:lnTo>
                <a:lnTo>
                  <a:pt x="366117" y="17859"/>
                </a:lnTo>
                <a:lnTo>
                  <a:pt x="339328" y="17859"/>
                </a:lnTo>
                <a:lnTo>
                  <a:pt x="303610" y="26789"/>
                </a:lnTo>
                <a:lnTo>
                  <a:pt x="276820" y="35719"/>
                </a:lnTo>
                <a:lnTo>
                  <a:pt x="250031" y="44649"/>
                </a:lnTo>
                <a:lnTo>
                  <a:pt x="187524" y="62508"/>
                </a:lnTo>
                <a:lnTo>
                  <a:pt x="133945" y="80367"/>
                </a:lnTo>
                <a:lnTo>
                  <a:pt x="98227" y="98227"/>
                </a:lnTo>
                <a:lnTo>
                  <a:pt x="62508" y="116086"/>
                </a:lnTo>
                <a:lnTo>
                  <a:pt x="44649" y="125016"/>
                </a:lnTo>
                <a:lnTo>
                  <a:pt x="26789" y="142875"/>
                </a:lnTo>
                <a:lnTo>
                  <a:pt x="17860" y="160734"/>
                </a:lnTo>
                <a:lnTo>
                  <a:pt x="8930" y="178594"/>
                </a:lnTo>
                <a:lnTo>
                  <a:pt x="0" y="205383"/>
                </a:lnTo>
                <a:lnTo>
                  <a:pt x="0" y="223242"/>
                </a:lnTo>
                <a:lnTo>
                  <a:pt x="0" y="241102"/>
                </a:lnTo>
                <a:lnTo>
                  <a:pt x="0" y="258961"/>
                </a:lnTo>
                <a:lnTo>
                  <a:pt x="0" y="285750"/>
                </a:lnTo>
                <a:lnTo>
                  <a:pt x="0" y="303609"/>
                </a:lnTo>
                <a:lnTo>
                  <a:pt x="8930" y="330399"/>
                </a:lnTo>
                <a:lnTo>
                  <a:pt x="26789" y="357188"/>
                </a:lnTo>
                <a:lnTo>
                  <a:pt x="35719" y="383977"/>
                </a:lnTo>
                <a:lnTo>
                  <a:pt x="44649" y="410766"/>
                </a:lnTo>
                <a:lnTo>
                  <a:pt x="62508" y="428625"/>
                </a:lnTo>
                <a:lnTo>
                  <a:pt x="80367" y="446485"/>
                </a:lnTo>
                <a:lnTo>
                  <a:pt x="107156" y="464344"/>
                </a:lnTo>
                <a:lnTo>
                  <a:pt x="125016" y="482203"/>
                </a:lnTo>
                <a:lnTo>
                  <a:pt x="151805" y="500063"/>
                </a:lnTo>
                <a:lnTo>
                  <a:pt x="178594" y="500063"/>
                </a:lnTo>
                <a:lnTo>
                  <a:pt x="205383" y="508992"/>
                </a:lnTo>
                <a:lnTo>
                  <a:pt x="232172" y="508992"/>
                </a:lnTo>
                <a:lnTo>
                  <a:pt x="258961" y="508992"/>
                </a:lnTo>
                <a:lnTo>
                  <a:pt x="285750" y="508992"/>
                </a:lnTo>
                <a:lnTo>
                  <a:pt x="312539" y="508992"/>
                </a:lnTo>
                <a:lnTo>
                  <a:pt x="348258" y="508992"/>
                </a:lnTo>
                <a:lnTo>
                  <a:pt x="375047" y="508992"/>
                </a:lnTo>
                <a:lnTo>
                  <a:pt x="401836" y="508992"/>
                </a:lnTo>
                <a:lnTo>
                  <a:pt x="428625" y="508992"/>
                </a:lnTo>
                <a:lnTo>
                  <a:pt x="455414" y="508992"/>
                </a:lnTo>
                <a:lnTo>
                  <a:pt x="482203" y="500063"/>
                </a:lnTo>
                <a:lnTo>
                  <a:pt x="500063" y="500063"/>
                </a:lnTo>
                <a:lnTo>
                  <a:pt x="526852" y="491133"/>
                </a:lnTo>
                <a:lnTo>
                  <a:pt x="562570" y="482203"/>
                </a:lnTo>
                <a:lnTo>
                  <a:pt x="589360" y="473274"/>
                </a:lnTo>
                <a:lnTo>
                  <a:pt x="616149" y="455414"/>
                </a:lnTo>
                <a:lnTo>
                  <a:pt x="634008" y="446485"/>
                </a:lnTo>
                <a:lnTo>
                  <a:pt x="660797" y="437555"/>
                </a:lnTo>
                <a:lnTo>
                  <a:pt x="678656" y="419695"/>
                </a:lnTo>
                <a:lnTo>
                  <a:pt x="696516" y="410766"/>
                </a:lnTo>
                <a:lnTo>
                  <a:pt x="714375" y="401836"/>
                </a:lnTo>
                <a:lnTo>
                  <a:pt x="723305" y="383977"/>
                </a:lnTo>
                <a:lnTo>
                  <a:pt x="741164" y="366117"/>
                </a:lnTo>
                <a:lnTo>
                  <a:pt x="750094" y="348258"/>
                </a:lnTo>
                <a:lnTo>
                  <a:pt x="759024" y="321469"/>
                </a:lnTo>
                <a:lnTo>
                  <a:pt x="776883" y="294680"/>
                </a:lnTo>
                <a:lnTo>
                  <a:pt x="785813" y="267891"/>
                </a:lnTo>
                <a:lnTo>
                  <a:pt x="794742" y="250031"/>
                </a:lnTo>
                <a:lnTo>
                  <a:pt x="794742" y="223242"/>
                </a:lnTo>
                <a:lnTo>
                  <a:pt x="794742" y="205383"/>
                </a:lnTo>
                <a:lnTo>
                  <a:pt x="794742" y="196453"/>
                </a:lnTo>
                <a:lnTo>
                  <a:pt x="794742" y="178594"/>
                </a:lnTo>
                <a:lnTo>
                  <a:pt x="785813" y="169664"/>
                </a:lnTo>
                <a:lnTo>
                  <a:pt x="767953" y="151805"/>
                </a:lnTo>
                <a:lnTo>
                  <a:pt x="759024" y="142875"/>
                </a:lnTo>
                <a:lnTo>
                  <a:pt x="741164" y="133945"/>
                </a:lnTo>
                <a:lnTo>
                  <a:pt x="723305" y="125016"/>
                </a:lnTo>
                <a:lnTo>
                  <a:pt x="714375" y="125016"/>
                </a:lnTo>
                <a:lnTo>
                  <a:pt x="705445" y="116086"/>
                </a:lnTo>
                <a:lnTo>
                  <a:pt x="696516" y="107156"/>
                </a:lnTo>
                <a:lnTo>
                  <a:pt x="696516" y="98227"/>
                </a:lnTo>
                <a:lnTo>
                  <a:pt x="687586" y="98227"/>
                </a:lnTo>
                <a:lnTo>
                  <a:pt x="678656" y="89297"/>
                </a:lnTo>
                <a:lnTo>
                  <a:pt x="669727" y="80367"/>
                </a:lnTo>
                <a:lnTo>
                  <a:pt x="660797" y="71438"/>
                </a:lnTo>
                <a:lnTo>
                  <a:pt x="651867" y="62508"/>
                </a:lnTo>
                <a:lnTo>
                  <a:pt x="642938" y="62508"/>
                </a:lnTo>
                <a:lnTo>
                  <a:pt x="642938" y="62508"/>
                </a:lnTo>
                <a:lnTo>
                  <a:pt x="634008" y="62508"/>
                </a:lnTo>
                <a:lnTo>
                  <a:pt x="634008" y="62508"/>
                </a:lnTo>
                <a:lnTo>
                  <a:pt x="6340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5" name="Freeform 12474"/>
          <p:cNvSpPr/>
          <p:nvPr/>
        </p:nvSpPr>
        <p:spPr bwMode="auto">
          <a:xfrm>
            <a:off x="7527727" y="598289"/>
            <a:ext cx="750094" cy="482204"/>
          </a:xfrm>
          <a:custGeom>
            <a:avLst/>
            <a:gdLst/>
            <a:ahLst/>
            <a:cxnLst/>
            <a:rect l="0" t="0" r="0" b="0"/>
            <a:pathLst>
              <a:path w="750094" h="482204">
                <a:moveTo>
                  <a:pt x="26789" y="26789"/>
                </a:moveTo>
                <a:lnTo>
                  <a:pt x="26789" y="26789"/>
                </a:lnTo>
                <a:lnTo>
                  <a:pt x="26789" y="26789"/>
                </a:lnTo>
                <a:lnTo>
                  <a:pt x="17859" y="17859"/>
                </a:lnTo>
                <a:lnTo>
                  <a:pt x="17859" y="17859"/>
                </a:lnTo>
                <a:lnTo>
                  <a:pt x="17859" y="17859"/>
                </a:lnTo>
                <a:lnTo>
                  <a:pt x="17859" y="17859"/>
                </a:lnTo>
                <a:lnTo>
                  <a:pt x="17859" y="8930"/>
                </a:lnTo>
                <a:lnTo>
                  <a:pt x="17859" y="8930"/>
                </a:lnTo>
                <a:lnTo>
                  <a:pt x="17859" y="0"/>
                </a:lnTo>
                <a:lnTo>
                  <a:pt x="8929" y="0"/>
                </a:lnTo>
                <a:lnTo>
                  <a:pt x="8929" y="8930"/>
                </a:lnTo>
                <a:lnTo>
                  <a:pt x="0" y="8930"/>
                </a:lnTo>
                <a:lnTo>
                  <a:pt x="0" y="8930"/>
                </a:lnTo>
                <a:lnTo>
                  <a:pt x="0" y="8930"/>
                </a:lnTo>
                <a:lnTo>
                  <a:pt x="0" y="17859"/>
                </a:lnTo>
                <a:lnTo>
                  <a:pt x="0" y="17859"/>
                </a:lnTo>
                <a:lnTo>
                  <a:pt x="0" y="17859"/>
                </a:lnTo>
                <a:lnTo>
                  <a:pt x="8929" y="17859"/>
                </a:lnTo>
                <a:lnTo>
                  <a:pt x="8929" y="17859"/>
                </a:lnTo>
                <a:lnTo>
                  <a:pt x="8929" y="17859"/>
                </a:lnTo>
                <a:lnTo>
                  <a:pt x="8929" y="17859"/>
                </a:lnTo>
                <a:lnTo>
                  <a:pt x="17859" y="26789"/>
                </a:lnTo>
                <a:lnTo>
                  <a:pt x="26789" y="44649"/>
                </a:lnTo>
                <a:lnTo>
                  <a:pt x="53578" y="80367"/>
                </a:lnTo>
                <a:lnTo>
                  <a:pt x="89296" y="116086"/>
                </a:lnTo>
                <a:lnTo>
                  <a:pt x="142875" y="160734"/>
                </a:lnTo>
                <a:lnTo>
                  <a:pt x="196453" y="214312"/>
                </a:lnTo>
                <a:lnTo>
                  <a:pt x="276820" y="258961"/>
                </a:lnTo>
                <a:lnTo>
                  <a:pt x="366117" y="303609"/>
                </a:lnTo>
                <a:lnTo>
                  <a:pt x="455414" y="339328"/>
                </a:lnTo>
                <a:lnTo>
                  <a:pt x="535781" y="375047"/>
                </a:lnTo>
                <a:lnTo>
                  <a:pt x="616148" y="410766"/>
                </a:lnTo>
                <a:lnTo>
                  <a:pt x="669725" y="428625"/>
                </a:lnTo>
                <a:lnTo>
                  <a:pt x="714374" y="446484"/>
                </a:lnTo>
                <a:lnTo>
                  <a:pt x="741163" y="464344"/>
                </a:lnTo>
                <a:lnTo>
                  <a:pt x="750093" y="473273"/>
                </a:lnTo>
                <a:lnTo>
                  <a:pt x="750093" y="473273"/>
                </a:lnTo>
                <a:lnTo>
                  <a:pt x="750093" y="473273"/>
                </a:lnTo>
                <a:lnTo>
                  <a:pt x="750093" y="482203"/>
                </a:lnTo>
                <a:lnTo>
                  <a:pt x="750093" y="482203"/>
                </a:lnTo>
                <a:lnTo>
                  <a:pt x="741163" y="482203"/>
                </a:lnTo>
                <a:lnTo>
                  <a:pt x="732233" y="482203"/>
                </a:lnTo>
                <a:lnTo>
                  <a:pt x="723303" y="482203"/>
                </a:lnTo>
                <a:lnTo>
                  <a:pt x="714374" y="473273"/>
                </a:lnTo>
                <a:lnTo>
                  <a:pt x="705444" y="446484"/>
                </a:lnTo>
                <a:lnTo>
                  <a:pt x="705444" y="4464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6" name="Freeform 12475"/>
          <p:cNvSpPr/>
          <p:nvPr/>
        </p:nvSpPr>
        <p:spPr bwMode="auto">
          <a:xfrm>
            <a:off x="8108156" y="1151930"/>
            <a:ext cx="196454" cy="223243"/>
          </a:xfrm>
          <a:custGeom>
            <a:avLst/>
            <a:gdLst/>
            <a:ahLst/>
            <a:cxnLst/>
            <a:rect l="0" t="0" r="0" b="0"/>
            <a:pathLst>
              <a:path w="196454" h="223243">
                <a:moveTo>
                  <a:pt x="160734" y="8929"/>
                </a:moveTo>
                <a:lnTo>
                  <a:pt x="151804" y="8929"/>
                </a:lnTo>
                <a:lnTo>
                  <a:pt x="142874" y="8929"/>
                </a:lnTo>
                <a:lnTo>
                  <a:pt x="133945" y="8929"/>
                </a:lnTo>
                <a:lnTo>
                  <a:pt x="125015" y="8929"/>
                </a:lnTo>
                <a:lnTo>
                  <a:pt x="116085" y="8929"/>
                </a:lnTo>
                <a:lnTo>
                  <a:pt x="116085" y="8929"/>
                </a:lnTo>
                <a:lnTo>
                  <a:pt x="116085" y="8929"/>
                </a:lnTo>
                <a:lnTo>
                  <a:pt x="107156" y="8929"/>
                </a:lnTo>
                <a:lnTo>
                  <a:pt x="116085" y="0"/>
                </a:lnTo>
                <a:lnTo>
                  <a:pt x="116085" y="0"/>
                </a:lnTo>
                <a:lnTo>
                  <a:pt x="116085" y="0"/>
                </a:lnTo>
                <a:lnTo>
                  <a:pt x="116085" y="0"/>
                </a:lnTo>
                <a:lnTo>
                  <a:pt x="107156" y="0"/>
                </a:lnTo>
                <a:lnTo>
                  <a:pt x="89296" y="0"/>
                </a:lnTo>
                <a:lnTo>
                  <a:pt x="71438" y="8929"/>
                </a:lnTo>
                <a:lnTo>
                  <a:pt x="44649" y="17859"/>
                </a:lnTo>
                <a:lnTo>
                  <a:pt x="26789" y="26789"/>
                </a:lnTo>
                <a:lnTo>
                  <a:pt x="8930" y="44648"/>
                </a:lnTo>
                <a:lnTo>
                  <a:pt x="0" y="53578"/>
                </a:lnTo>
                <a:lnTo>
                  <a:pt x="8930" y="53578"/>
                </a:lnTo>
                <a:lnTo>
                  <a:pt x="17860" y="62507"/>
                </a:lnTo>
                <a:lnTo>
                  <a:pt x="44649" y="71437"/>
                </a:lnTo>
                <a:lnTo>
                  <a:pt x="89296" y="80367"/>
                </a:lnTo>
                <a:lnTo>
                  <a:pt x="125015" y="89297"/>
                </a:lnTo>
                <a:lnTo>
                  <a:pt x="151804" y="107156"/>
                </a:lnTo>
                <a:lnTo>
                  <a:pt x="178593" y="125015"/>
                </a:lnTo>
                <a:lnTo>
                  <a:pt x="196453" y="142875"/>
                </a:lnTo>
                <a:lnTo>
                  <a:pt x="196453" y="169664"/>
                </a:lnTo>
                <a:lnTo>
                  <a:pt x="178593" y="187523"/>
                </a:lnTo>
                <a:lnTo>
                  <a:pt x="151804" y="205383"/>
                </a:lnTo>
                <a:lnTo>
                  <a:pt x="116085" y="214312"/>
                </a:lnTo>
                <a:lnTo>
                  <a:pt x="71438" y="223242"/>
                </a:lnTo>
                <a:lnTo>
                  <a:pt x="44649" y="214312"/>
                </a:lnTo>
                <a:lnTo>
                  <a:pt x="26789" y="196453"/>
                </a:lnTo>
                <a:lnTo>
                  <a:pt x="35719" y="178593"/>
                </a:lnTo>
                <a:lnTo>
                  <a:pt x="35719"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7" name="Freeform 12476"/>
          <p:cNvSpPr/>
          <p:nvPr/>
        </p:nvSpPr>
        <p:spPr bwMode="auto">
          <a:xfrm>
            <a:off x="8304609" y="1268016"/>
            <a:ext cx="71438" cy="26790"/>
          </a:xfrm>
          <a:custGeom>
            <a:avLst/>
            <a:gdLst/>
            <a:ahLst/>
            <a:cxnLst/>
            <a:rect l="0" t="0" r="0" b="0"/>
            <a:pathLst>
              <a:path w="71438" h="26790">
                <a:moveTo>
                  <a:pt x="0" y="26789"/>
                </a:moveTo>
                <a:lnTo>
                  <a:pt x="0" y="26789"/>
                </a:lnTo>
                <a:lnTo>
                  <a:pt x="0" y="26789"/>
                </a:lnTo>
                <a:lnTo>
                  <a:pt x="8929" y="26789"/>
                </a:lnTo>
                <a:lnTo>
                  <a:pt x="17859" y="26789"/>
                </a:lnTo>
                <a:lnTo>
                  <a:pt x="26789" y="17859"/>
                </a:lnTo>
                <a:lnTo>
                  <a:pt x="44648" y="8929"/>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8" name="Freeform 12477"/>
          <p:cNvSpPr/>
          <p:nvPr/>
        </p:nvSpPr>
        <p:spPr bwMode="auto">
          <a:xfrm>
            <a:off x="8331398" y="1062633"/>
            <a:ext cx="187524" cy="366118"/>
          </a:xfrm>
          <a:custGeom>
            <a:avLst/>
            <a:gdLst/>
            <a:ahLst/>
            <a:cxnLst/>
            <a:rect l="0" t="0" r="0" b="0"/>
            <a:pathLst>
              <a:path w="187524" h="366118">
                <a:moveTo>
                  <a:pt x="80367" y="187523"/>
                </a:moveTo>
                <a:lnTo>
                  <a:pt x="89297" y="169664"/>
                </a:lnTo>
                <a:lnTo>
                  <a:pt x="98226" y="160734"/>
                </a:lnTo>
                <a:lnTo>
                  <a:pt x="89297" y="160734"/>
                </a:lnTo>
                <a:lnTo>
                  <a:pt x="71437" y="169664"/>
                </a:lnTo>
                <a:lnTo>
                  <a:pt x="44648" y="178594"/>
                </a:lnTo>
                <a:lnTo>
                  <a:pt x="26789" y="205383"/>
                </a:lnTo>
                <a:lnTo>
                  <a:pt x="8929" y="232172"/>
                </a:lnTo>
                <a:lnTo>
                  <a:pt x="0" y="258961"/>
                </a:lnTo>
                <a:lnTo>
                  <a:pt x="8929" y="276820"/>
                </a:lnTo>
                <a:lnTo>
                  <a:pt x="17859" y="294680"/>
                </a:lnTo>
                <a:lnTo>
                  <a:pt x="35718" y="312539"/>
                </a:lnTo>
                <a:lnTo>
                  <a:pt x="62507" y="312539"/>
                </a:lnTo>
                <a:lnTo>
                  <a:pt x="80367" y="303609"/>
                </a:lnTo>
                <a:lnTo>
                  <a:pt x="107156" y="294680"/>
                </a:lnTo>
                <a:lnTo>
                  <a:pt x="116086" y="267890"/>
                </a:lnTo>
                <a:lnTo>
                  <a:pt x="133945" y="232172"/>
                </a:lnTo>
                <a:lnTo>
                  <a:pt x="142875" y="187523"/>
                </a:lnTo>
                <a:lnTo>
                  <a:pt x="151804" y="142875"/>
                </a:lnTo>
                <a:lnTo>
                  <a:pt x="151804" y="89297"/>
                </a:lnTo>
                <a:lnTo>
                  <a:pt x="151804" y="44648"/>
                </a:lnTo>
                <a:lnTo>
                  <a:pt x="142875" y="17859"/>
                </a:lnTo>
                <a:lnTo>
                  <a:pt x="142875" y="0"/>
                </a:lnTo>
                <a:lnTo>
                  <a:pt x="133945" y="0"/>
                </a:lnTo>
                <a:lnTo>
                  <a:pt x="125015" y="8929"/>
                </a:lnTo>
                <a:lnTo>
                  <a:pt x="116086" y="35718"/>
                </a:lnTo>
                <a:lnTo>
                  <a:pt x="116086" y="71437"/>
                </a:lnTo>
                <a:lnTo>
                  <a:pt x="116086" y="116086"/>
                </a:lnTo>
                <a:lnTo>
                  <a:pt x="125015" y="169664"/>
                </a:lnTo>
                <a:lnTo>
                  <a:pt x="133945" y="214312"/>
                </a:lnTo>
                <a:lnTo>
                  <a:pt x="142875" y="258961"/>
                </a:lnTo>
                <a:lnTo>
                  <a:pt x="160734" y="303609"/>
                </a:lnTo>
                <a:lnTo>
                  <a:pt x="169664" y="330398"/>
                </a:lnTo>
                <a:lnTo>
                  <a:pt x="178593" y="357187"/>
                </a:lnTo>
                <a:lnTo>
                  <a:pt x="187523" y="366117"/>
                </a:lnTo>
                <a:lnTo>
                  <a:pt x="178593" y="357187"/>
                </a:lnTo>
                <a:lnTo>
                  <a:pt x="169664" y="339328"/>
                </a:lnTo>
                <a:lnTo>
                  <a:pt x="160734" y="303609"/>
                </a:lnTo>
                <a:lnTo>
                  <a:pt x="142875" y="250031"/>
                </a:lnTo>
                <a:lnTo>
                  <a:pt x="142875"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9" name="Freeform 12478"/>
          <p:cNvSpPr/>
          <p:nvPr/>
        </p:nvSpPr>
        <p:spPr bwMode="auto">
          <a:xfrm>
            <a:off x="8331398" y="1151930"/>
            <a:ext cx="187524" cy="35719"/>
          </a:xfrm>
          <a:custGeom>
            <a:avLst/>
            <a:gdLst/>
            <a:ahLst/>
            <a:cxnLst/>
            <a:rect l="0" t="0" r="0" b="0"/>
            <a:pathLst>
              <a:path w="187524" h="35719">
                <a:moveTo>
                  <a:pt x="0" y="0"/>
                </a:moveTo>
                <a:lnTo>
                  <a:pt x="8929" y="0"/>
                </a:lnTo>
                <a:lnTo>
                  <a:pt x="26789" y="0"/>
                </a:lnTo>
                <a:lnTo>
                  <a:pt x="44648" y="8929"/>
                </a:lnTo>
                <a:lnTo>
                  <a:pt x="80367" y="8929"/>
                </a:lnTo>
                <a:lnTo>
                  <a:pt x="107156" y="17859"/>
                </a:lnTo>
                <a:lnTo>
                  <a:pt x="133945" y="17859"/>
                </a:lnTo>
                <a:lnTo>
                  <a:pt x="160734" y="26789"/>
                </a:lnTo>
                <a:lnTo>
                  <a:pt x="178593" y="35718"/>
                </a:lnTo>
                <a:lnTo>
                  <a:pt x="187523" y="35718"/>
                </a:lnTo>
                <a:lnTo>
                  <a:pt x="187523"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0" name="Freeform 12479"/>
          <p:cNvSpPr/>
          <p:nvPr/>
        </p:nvSpPr>
        <p:spPr bwMode="auto">
          <a:xfrm>
            <a:off x="8304609" y="1535906"/>
            <a:ext cx="35719" cy="133946"/>
          </a:xfrm>
          <a:custGeom>
            <a:avLst/>
            <a:gdLst/>
            <a:ahLst/>
            <a:cxnLst/>
            <a:rect l="0" t="0" r="0" b="0"/>
            <a:pathLst>
              <a:path w="35719" h="133946">
                <a:moveTo>
                  <a:pt x="0" y="0"/>
                </a:moveTo>
                <a:lnTo>
                  <a:pt x="0" y="0"/>
                </a:lnTo>
                <a:lnTo>
                  <a:pt x="0" y="0"/>
                </a:lnTo>
                <a:lnTo>
                  <a:pt x="0" y="8930"/>
                </a:lnTo>
                <a:lnTo>
                  <a:pt x="0" y="17859"/>
                </a:lnTo>
                <a:lnTo>
                  <a:pt x="8929" y="35719"/>
                </a:lnTo>
                <a:lnTo>
                  <a:pt x="8929" y="53578"/>
                </a:lnTo>
                <a:lnTo>
                  <a:pt x="17859" y="80367"/>
                </a:lnTo>
                <a:lnTo>
                  <a:pt x="26789" y="98227"/>
                </a:lnTo>
                <a:lnTo>
                  <a:pt x="35718" y="116086"/>
                </a:lnTo>
                <a:lnTo>
                  <a:pt x="35718" y="125016"/>
                </a:lnTo>
                <a:lnTo>
                  <a:pt x="26789" y="133945"/>
                </a:lnTo>
                <a:lnTo>
                  <a:pt x="26789" y="125016"/>
                </a:lnTo>
                <a:lnTo>
                  <a:pt x="26789" y="107156"/>
                </a:lnTo>
                <a:lnTo>
                  <a:pt x="2678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1" name="Freeform 12480"/>
          <p:cNvSpPr/>
          <p:nvPr/>
        </p:nvSpPr>
        <p:spPr bwMode="auto">
          <a:xfrm>
            <a:off x="8277820" y="1419820"/>
            <a:ext cx="35719" cy="53579"/>
          </a:xfrm>
          <a:custGeom>
            <a:avLst/>
            <a:gdLst/>
            <a:ahLst/>
            <a:cxnLst/>
            <a:rect l="0" t="0" r="0" b="0"/>
            <a:pathLst>
              <a:path w="35719" h="53579">
                <a:moveTo>
                  <a:pt x="17859" y="53578"/>
                </a:moveTo>
                <a:lnTo>
                  <a:pt x="8929" y="44649"/>
                </a:lnTo>
                <a:lnTo>
                  <a:pt x="8929" y="26789"/>
                </a:lnTo>
                <a:lnTo>
                  <a:pt x="0" y="17859"/>
                </a:lnTo>
                <a:lnTo>
                  <a:pt x="8929" y="0"/>
                </a:lnTo>
                <a:lnTo>
                  <a:pt x="17859" y="0"/>
                </a:lnTo>
                <a:lnTo>
                  <a:pt x="26789" y="0"/>
                </a:lnTo>
                <a:lnTo>
                  <a:pt x="35718" y="8930"/>
                </a:lnTo>
                <a:lnTo>
                  <a:pt x="3571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2" name="Freeform 12481"/>
          <p:cNvSpPr/>
          <p:nvPr/>
        </p:nvSpPr>
        <p:spPr bwMode="auto">
          <a:xfrm>
            <a:off x="8402835" y="1500187"/>
            <a:ext cx="62509" cy="160736"/>
          </a:xfrm>
          <a:custGeom>
            <a:avLst/>
            <a:gdLst/>
            <a:ahLst/>
            <a:cxnLst/>
            <a:rect l="0" t="0" r="0" b="0"/>
            <a:pathLst>
              <a:path w="62509" h="160736">
                <a:moveTo>
                  <a:pt x="0" y="0"/>
                </a:moveTo>
                <a:lnTo>
                  <a:pt x="0" y="0"/>
                </a:lnTo>
                <a:lnTo>
                  <a:pt x="0" y="8930"/>
                </a:lnTo>
                <a:lnTo>
                  <a:pt x="8930" y="26789"/>
                </a:lnTo>
                <a:lnTo>
                  <a:pt x="8930" y="53578"/>
                </a:lnTo>
                <a:lnTo>
                  <a:pt x="8930" y="71438"/>
                </a:lnTo>
                <a:lnTo>
                  <a:pt x="8930" y="98227"/>
                </a:lnTo>
                <a:lnTo>
                  <a:pt x="8930" y="116086"/>
                </a:lnTo>
                <a:lnTo>
                  <a:pt x="8930" y="133946"/>
                </a:lnTo>
                <a:lnTo>
                  <a:pt x="8930" y="142875"/>
                </a:lnTo>
                <a:lnTo>
                  <a:pt x="8930" y="142875"/>
                </a:lnTo>
                <a:lnTo>
                  <a:pt x="8930" y="142875"/>
                </a:lnTo>
                <a:lnTo>
                  <a:pt x="17860" y="133946"/>
                </a:lnTo>
                <a:lnTo>
                  <a:pt x="26789" y="107157"/>
                </a:lnTo>
                <a:lnTo>
                  <a:pt x="26789" y="89297"/>
                </a:lnTo>
                <a:lnTo>
                  <a:pt x="35719" y="62508"/>
                </a:lnTo>
                <a:lnTo>
                  <a:pt x="44649" y="53578"/>
                </a:lnTo>
                <a:lnTo>
                  <a:pt x="53578" y="44649"/>
                </a:lnTo>
                <a:lnTo>
                  <a:pt x="53578" y="53578"/>
                </a:lnTo>
                <a:lnTo>
                  <a:pt x="53578" y="62508"/>
                </a:lnTo>
                <a:lnTo>
                  <a:pt x="53578" y="80367"/>
                </a:lnTo>
                <a:lnTo>
                  <a:pt x="53578" y="107157"/>
                </a:lnTo>
                <a:lnTo>
                  <a:pt x="53578" y="125016"/>
                </a:lnTo>
                <a:lnTo>
                  <a:pt x="53578" y="142875"/>
                </a:lnTo>
                <a:lnTo>
                  <a:pt x="53578" y="151805"/>
                </a:lnTo>
                <a:lnTo>
                  <a:pt x="53578" y="160735"/>
                </a:lnTo>
                <a:lnTo>
                  <a:pt x="62508" y="151805"/>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3" name="Freeform 12482"/>
          <p:cNvSpPr/>
          <p:nvPr/>
        </p:nvSpPr>
        <p:spPr bwMode="auto">
          <a:xfrm>
            <a:off x="8483202" y="1491258"/>
            <a:ext cx="187525" cy="250032"/>
          </a:xfrm>
          <a:custGeom>
            <a:avLst/>
            <a:gdLst/>
            <a:ahLst/>
            <a:cxnLst/>
            <a:rect l="0" t="0" r="0" b="0"/>
            <a:pathLst>
              <a:path w="187525" h="250032">
                <a:moveTo>
                  <a:pt x="35719" y="89296"/>
                </a:moveTo>
                <a:lnTo>
                  <a:pt x="35719" y="89296"/>
                </a:lnTo>
                <a:lnTo>
                  <a:pt x="26789" y="89296"/>
                </a:lnTo>
                <a:lnTo>
                  <a:pt x="17860" y="89296"/>
                </a:lnTo>
                <a:lnTo>
                  <a:pt x="8930" y="98226"/>
                </a:lnTo>
                <a:lnTo>
                  <a:pt x="8930" y="107156"/>
                </a:lnTo>
                <a:lnTo>
                  <a:pt x="0" y="116086"/>
                </a:lnTo>
                <a:lnTo>
                  <a:pt x="0" y="133945"/>
                </a:lnTo>
                <a:lnTo>
                  <a:pt x="0" y="151804"/>
                </a:lnTo>
                <a:lnTo>
                  <a:pt x="0" y="160734"/>
                </a:lnTo>
                <a:lnTo>
                  <a:pt x="0" y="169664"/>
                </a:lnTo>
                <a:lnTo>
                  <a:pt x="8930" y="178593"/>
                </a:lnTo>
                <a:lnTo>
                  <a:pt x="8930" y="178593"/>
                </a:lnTo>
                <a:lnTo>
                  <a:pt x="26789" y="178593"/>
                </a:lnTo>
                <a:lnTo>
                  <a:pt x="26789" y="160734"/>
                </a:lnTo>
                <a:lnTo>
                  <a:pt x="35719" y="151804"/>
                </a:lnTo>
                <a:lnTo>
                  <a:pt x="44649" y="125015"/>
                </a:lnTo>
                <a:lnTo>
                  <a:pt x="44649" y="98226"/>
                </a:lnTo>
                <a:lnTo>
                  <a:pt x="44649" y="71437"/>
                </a:lnTo>
                <a:lnTo>
                  <a:pt x="44649" y="35718"/>
                </a:lnTo>
                <a:lnTo>
                  <a:pt x="44649" y="8929"/>
                </a:lnTo>
                <a:lnTo>
                  <a:pt x="44649" y="0"/>
                </a:lnTo>
                <a:lnTo>
                  <a:pt x="44649" y="0"/>
                </a:lnTo>
                <a:lnTo>
                  <a:pt x="44649" y="8929"/>
                </a:lnTo>
                <a:lnTo>
                  <a:pt x="35719" y="35718"/>
                </a:lnTo>
                <a:lnTo>
                  <a:pt x="26789" y="62507"/>
                </a:lnTo>
                <a:lnTo>
                  <a:pt x="17860" y="98226"/>
                </a:lnTo>
                <a:lnTo>
                  <a:pt x="17860" y="125015"/>
                </a:lnTo>
                <a:lnTo>
                  <a:pt x="17860" y="151804"/>
                </a:lnTo>
                <a:lnTo>
                  <a:pt x="8930" y="178593"/>
                </a:lnTo>
                <a:lnTo>
                  <a:pt x="17860" y="187523"/>
                </a:lnTo>
                <a:lnTo>
                  <a:pt x="17860" y="196453"/>
                </a:lnTo>
                <a:lnTo>
                  <a:pt x="26789" y="196453"/>
                </a:lnTo>
                <a:lnTo>
                  <a:pt x="35719" y="196453"/>
                </a:lnTo>
                <a:lnTo>
                  <a:pt x="44649" y="178593"/>
                </a:lnTo>
                <a:lnTo>
                  <a:pt x="53578" y="160734"/>
                </a:lnTo>
                <a:lnTo>
                  <a:pt x="71438" y="133945"/>
                </a:lnTo>
                <a:lnTo>
                  <a:pt x="71438" y="116086"/>
                </a:lnTo>
                <a:lnTo>
                  <a:pt x="71438" y="107156"/>
                </a:lnTo>
                <a:lnTo>
                  <a:pt x="71438" y="116086"/>
                </a:lnTo>
                <a:lnTo>
                  <a:pt x="71438" y="133945"/>
                </a:lnTo>
                <a:lnTo>
                  <a:pt x="62508" y="151804"/>
                </a:lnTo>
                <a:lnTo>
                  <a:pt x="62508" y="178593"/>
                </a:lnTo>
                <a:lnTo>
                  <a:pt x="62508" y="205382"/>
                </a:lnTo>
                <a:lnTo>
                  <a:pt x="62508" y="223242"/>
                </a:lnTo>
                <a:lnTo>
                  <a:pt x="62508" y="241101"/>
                </a:lnTo>
                <a:lnTo>
                  <a:pt x="71438" y="250031"/>
                </a:lnTo>
                <a:lnTo>
                  <a:pt x="71438" y="250031"/>
                </a:lnTo>
                <a:lnTo>
                  <a:pt x="80368" y="241101"/>
                </a:lnTo>
                <a:lnTo>
                  <a:pt x="89297" y="223242"/>
                </a:lnTo>
                <a:lnTo>
                  <a:pt x="98227" y="205382"/>
                </a:lnTo>
                <a:lnTo>
                  <a:pt x="116086" y="187523"/>
                </a:lnTo>
                <a:lnTo>
                  <a:pt x="125016" y="169664"/>
                </a:lnTo>
                <a:lnTo>
                  <a:pt x="142875" y="151804"/>
                </a:lnTo>
                <a:lnTo>
                  <a:pt x="142875" y="151804"/>
                </a:lnTo>
                <a:lnTo>
                  <a:pt x="151805" y="160734"/>
                </a:lnTo>
                <a:lnTo>
                  <a:pt x="151805" y="178593"/>
                </a:lnTo>
                <a:lnTo>
                  <a:pt x="142875" y="196453"/>
                </a:lnTo>
                <a:lnTo>
                  <a:pt x="151805" y="214312"/>
                </a:lnTo>
                <a:lnTo>
                  <a:pt x="151805" y="232171"/>
                </a:lnTo>
                <a:lnTo>
                  <a:pt x="160735" y="241101"/>
                </a:lnTo>
                <a:lnTo>
                  <a:pt x="169664" y="241101"/>
                </a:lnTo>
                <a:lnTo>
                  <a:pt x="178594" y="241101"/>
                </a:lnTo>
                <a:lnTo>
                  <a:pt x="178594" y="223242"/>
                </a:lnTo>
                <a:lnTo>
                  <a:pt x="187524" y="196453"/>
                </a:lnTo>
                <a:lnTo>
                  <a:pt x="187524" y="160734"/>
                </a:lnTo>
                <a:lnTo>
                  <a:pt x="187524"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4" name="Freeform 12483"/>
          <p:cNvSpPr/>
          <p:nvPr/>
        </p:nvSpPr>
        <p:spPr bwMode="auto">
          <a:xfrm>
            <a:off x="8563570" y="1562695"/>
            <a:ext cx="133946" cy="187525"/>
          </a:xfrm>
          <a:custGeom>
            <a:avLst/>
            <a:gdLst/>
            <a:ahLst/>
            <a:cxnLst/>
            <a:rect l="0" t="0" r="0" b="0"/>
            <a:pathLst>
              <a:path w="133946" h="187525">
                <a:moveTo>
                  <a:pt x="133945" y="0"/>
                </a:moveTo>
                <a:lnTo>
                  <a:pt x="125015" y="8930"/>
                </a:lnTo>
                <a:lnTo>
                  <a:pt x="107156" y="26789"/>
                </a:lnTo>
                <a:lnTo>
                  <a:pt x="89296" y="53578"/>
                </a:lnTo>
                <a:lnTo>
                  <a:pt x="62507" y="80367"/>
                </a:lnTo>
                <a:lnTo>
                  <a:pt x="44648" y="98227"/>
                </a:lnTo>
                <a:lnTo>
                  <a:pt x="35718" y="125016"/>
                </a:lnTo>
                <a:lnTo>
                  <a:pt x="17859" y="142875"/>
                </a:lnTo>
                <a:lnTo>
                  <a:pt x="8929" y="160734"/>
                </a:lnTo>
                <a:lnTo>
                  <a:pt x="0" y="187524"/>
                </a:lnTo>
                <a:lnTo>
                  <a:pt x="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5" name="Freeform 12484"/>
          <p:cNvSpPr/>
          <p:nvPr/>
        </p:nvSpPr>
        <p:spPr bwMode="auto">
          <a:xfrm>
            <a:off x="794742" y="5929312"/>
            <a:ext cx="7759899" cy="178594"/>
          </a:xfrm>
          <a:custGeom>
            <a:avLst/>
            <a:gdLst/>
            <a:ahLst/>
            <a:cxnLst/>
            <a:rect l="0" t="0" r="0" b="0"/>
            <a:pathLst>
              <a:path w="7759899" h="178594">
                <a:moveTo>
                  <a:pt x="7759898" y="0"/>
                </a:moveTo>
                <a:lnTo>
                  <a:pt x="7759898" y="0"/>
                </a:lnTo>
                <a:lnTo>
                  <a:pt x="7750968" y="8929"/>
                </a:lnTo>
                <a:lnTo>
                  <a:pt x="7750968" y="17859"/>
                </a:lnTo>
                <a:lnTo>
                  <a:pt x="7742038" y="17859"/>
                </a:lnTo>
                <a:lnTo>
                  <a:pt x="7742038" y="26789"/>
                </a:lnTo>
                <a:lnTo>
                  <a:pt x="7742038" y="26789"/>
                </a:lnTo>
                <a:lnTo>
                  <a:pt x="7733109" y="26789"/>
                </a:lnTo>
                <a:lnTo>
                  <a:pt x="7742038" y="26789"/>
                </a:lnTo>
                <a:lnTo>
                  <a:pt x="7733109" y="26789"/>
                </a:lnTo>
                <a:lnTo>
                  <a:pt x="7733109" y="17859"/>
                </a:lnTo>
                <a:lnTo>
                  <a:pt x="7733109" y="17859"/>
                </a:lnTo>
                <a:lnTo>
                  <a:pt x="7733109" y="17859"/>
                </a:lnTo>
                <a:lnTo>
                  <a:pt x="7733109" y="17859"/>
                </a:lnTo>
                <a:lnTo>
                  <a:pt x="7733109" y="17859"/>
                </a:lnTo>
                <a:lnTo>
                  <a:pt x="7724179" y="26789"/>
                </a:lnTo>
                <a:lnTo>
                  <a:pt x="7724179" y="35718"/>
                </a:lnTo>
                <a:lnTo>
                  <a:pt x="7715249" y="44648"/>
                </a:lnTo>
                <a:lnTo>
                  <a:pt x="7706320" y="44648"/>
                </a:lnTo>
                <a:lnTo>
                  <a:pt x="7706320" y="53578"/>
                </a:lnTo>
                <a:lnTo>
                  <a:pt x="7697390" y="53578"/>
                </a:lnTo>
                <a:lnTo>
                  <a:pt x="7688460" y="62508"/>
                </a:lnTo>
                <a:lnTo>
                  <a:pt x="7688460" y="53578"/>
                </a:lnTo>
                <a:lnTo>
                  <a:pt x="7679531" y="53578"/>
                </a:lnTo>
                <a:lnTo>
                  <a:pt x="7679531" y="44648"/>
                </a:lnTo>
                <a:lnTo>
                  <a:pt x="7670601" y="35718"/>
                </a:lnTo>
                <a:lnTo>
                  <a:pt x="7661671" y="35718"/>
                </a:lnTo>
                <a:lnTo>
                  <a:pt x="7652742" y="26789"/>
                </a:lnTo>
                <a:lnTo>
                  <a:pt x="7643812" y="26789"/>
                </a:lnTo>
                <a:lnTo>
                  <a:pt x="7625953" y="35718"/>
                </a:lnTo>
                <a:lnTo>
                  <a:pt x="7617023" y="35718"/>
                </a:lnTo>
                <a:lnTo>
                  <a:pt x="7599163" y="44648"/>
                </a:lnTo>
                <a:lnTo>
                  <a:pt x="7572374" y="44648"/>
                </a:lnTo>
                <a:lnTo>
                  <a:pt x="7545585" y="53578"/>
                </a:lnTo>
                <a:lnTo>
                  <a:pt x="7518796" y="53578"/>
                </a:lnTo>
                <a:lnTo>
                  <a:pt x="7492007" y="44648"/>
                </a:lnTo>
                <a:lnTo>
                  <a:pt x="7465218" y="44648"/>
                </a:lnTo>
                <a:lnTo>
                  <a:pt x="7420570" y="44648"/>
                </a:lnTo>
                <a:lnTo>
                  <a:pt x="7384852" y="44648"/>
                </a:lnTo>
                <a:lnTo>
                  <a:pt x="7340203" y="35718"/>
                </a:lnTo>
                <a:lnTo>
                  <a:pt x="7295555" y="35718"/>
                </a:lnTo>
                <a:lnTo>
                  <a:pt x="7250906" y="35718"/>
                </a:lnTo>
                <a:lnTo>
                  <a:pt x="7206258" y="44648"/>
                </a:lnTo>
                <a:lnTo>
                  <a:pt x="7161610" y="53578"/>
                </a:lnTo>
                <a:lnTo>
                  <a:pt x="7125891" y="62508"/>
                </a:lnTo>
                <a:lnTo>
                  <a:pt x="7090172" y="71437"/>
                </a:lnTo>
                <a:lnTo>
                  <a:pt x="7063383" y="80367"/>
                </a:lnTo>
                <a:lnTo>
                  <a:pt x="7027664" y="71437"/>
                </a:lnTo>
                <a:lnTo>
                  <a:pt x="7009805" y="71437"/>
                </a:lnTo>
                <a:lnTo>
                  <a:pt x="6983016" y="71437"/>
                </a:lnTo>
                <a:lnTo>
                  <a:pt x="6956227" y="62508"/>
                </a:lnTo>
                <a:lnTo>
                  <a:pt x="6938367" y="62508"/>
                </a:lnTo>
                <a:lnTo>
                  <a:pt x="6911578" y="53578"/>
                </a:lnTo>
                <a:lnTo>
                  <a:pt x="6893719" y="53578"/>
                </a:lnTo>
                <a:lnTo>
                  <a:pt x="6866930" y="53578"/>
                </a:lnTo>
                <a:lnTo>
                  <a:pt x="6840141" y="53578"/>
                </a:lnTo>
                <a:lnTo>
                  <a:pt x="6813352" y="62508"/>
                </a:lnTo>
                <a:lnTo>
                  <a:pt x="6777633" y="62508"/>
                </a:lnTo>
                <a:lnTo>
                  <a:pt x="6741914" y="62508"/>
                </a:lnTo>
                <a:lnTo>
                  <a:pt x="6697266" y="62508"/>
                </a:lnTo>
                <a:lnTo>
                  <a:pt x="6661547" y="62508"/>
                </a:lnTo>
                <a:lnTo>
                  <a:pt x="6616899" y="62508"/>
                </a:lnTo>
                <a:lnTo>
                  <a:pt x="6581180" y="62508"/>
                </a:lnTo>
                <a:lnTo>
                  <a:pt x="6536531" y="62508"/>
                </a:lnTo>
                <a:lnTo>
                  <a:pt x="6500813" y="53578"/>
                </a:lnTo>
                <a:lnTo>
                  <a:pt x="6456164" y="53578"/>
                </a:lnTo>
                <a:lnTo>
                  <a:pt x="6411516" y="53578"/>
                </a:lnTo>
                <a:lnTo>
                  <a:pt x="6366867" y="53578"/>
                </a:lnTo>
                <a:lnTo>
                  <a:pt x="6313289" y="53578"/>
                </a:lnTo>
                <a:lnTo>
                  <a:pt x="6268641" y="62508"/>
                </a:lnTo>
                <a:lnTo>
                  <a:pt x="6215063" y="71437"/>
                </a:lnTo>
                <a:lnTo>
                  <a:pt x="6161485" y="71437"/>
                </a:lnTo>
                <a:lnTo>
                  <a:pt x="6107906" y="80367"/>
                </a:lnTo>
                <a:lnTo>
                  <a:pt x="6045399" y="80367"/>
                </a:lnTo>
                <a:lnTo>
                  <a:pt x="5991821" y="80367"/>
                </a:lnTo>
                <a:lnTo>
                  <a:pt x="5938242" y="89297"/>
                </a:lnTo>
                <a:lnTo>
                  <a:pt x="5884664" y="89297"/>
                </a:lnTo>
                <a:lnTo>
                  <a:pt x="5831086" y="80367"/>
                </a:lnTo>
                <a:lnTo>
                  <a:pt x="5777508" y="80367"/>
                </a:lnTo>
                <a:lnTo>
                  <a:pt x="5723930" y="89297"/>
                </a:lnTo>
                <a:lnTo>
                  <a:pt x="5670352" y="80367"/>
                </a:lnTo>
                <a:lnTo>
                  <a:pt x="5616774" y="80367"/>
                </a:lnTo>
                <a:lnTo>
                  <a:pt x="5554266" y="89297"/>
                </a:lnTo>
                <a:lnTo>
                  <a:pt x="5500688" y="98226"/>
                </a:lnTo>
                <a:lnTo>
                  <a:pt x="5438180" y="98226"/>
                </a:lnTo>
                <a:lnTo>
                  <a:pt x="5375672" y="107156"/>
                </a:lnTo>
                <a:lnTo>
                  <a:pt x="5322094" y="107156"/>
                </a:lnTo>
                <a:lnTo>
                  <a:pt x="5268516" y="116086"/>
                </a:lnTo>
                <a:lnTo>
                  <a:pt x="5214938" y="116086"/>
                </a:lnTo>
                <a:lnTo>
                  <a:pt x="5161360" y="116086"/>
                </a:lnTo>
                <a:lnTo>
                  <a:pt x="5107781" y="116086"/>
                </a:lnTo>
                <a:lnTo>
                  <a:pt x="5054203" y="116086"/>
                </a:lnTo>
                <a:lnTo>
                  <a:pt x="5000625" y="116086"/>
                </a:lnTo>
                <a:lnTo>
                  <a:pt x="4947047" y="116086"/>
                </a:lnTo>
                <a:lnTo>
                  <a:pt x="4893469" y="116086"/>
                </a:lnTo>
                <a:lnTo>
                  <a:pt x="4839891" y="116086"/>
                </a:lnTo>
                <a:lnTo>
                  <a:pt x="4786313" y="116086"/>
                </a:lnTo>
                <a:lnTo>
                  <a:pt x="4732735" y="125015"/>
                </a:lnTo>
                <a:lnTo>
                  <a:pt x="4679156" y="125015"/>
                </a:lnTo>
                <a:lnTo>
                  <a:pt x="4625578" y="125015"/>
                </a:lnTo>
                <a:lnTo>
                  <a:pt x="4572000" y="125015"/>
                </a:lnTo>
                <a:lnTo>
                  <a:pt x="4518422" y="125015"/>
                </a:lnTo>
                <a:lnTo>
                  <a:pt x="4464844" y="125015"/>
                </a:lnTo>
                <a:lnTo>
                  <a:pt x="4420196" y="125015"/>
                </a:lnTo>
                <a:lnTo>
                  <a:pt x="4366617" y="116086"/>
                </a:lnTo>
                <a:lnTo>
                  <a:pt x="4313039" y="116086"/>
                </a:lnTo>
                <a:lnTo>
                  <a:pt x="4259461" y="116086"/>
                </a:lnTo>
                <a:lnTo>
                  <a:pt x="4205883" y="116086"/>
                </a:lnTo>
                <a:lnTo>
                  <a:pt x="4143375" y="116086"/>
                </a:lnTo>
                <a:lnTo>
                  <a:pt x="4089797" y="116086"/>
                </a:lnTo>
                <a:lnTo>
                  <a:pt x="4027289" y="125015"/>
                </a:lnTo>
                <a:lnTo>
                  <a:pt x="3973711" y="125015"/>
                </a:lnTo>
                <a:lnTo>
                  <a:pt x="3911203" y="125015"/>
                </a:lnTo>
                <a:lnTo>
                  <a:pt x="3848696" y="125015"/>
                </a:lnTo>
                <a:lnTo>
                  <a:pt x="3786188" y="125015"/>
                </a:lnTo>
                <a:lnTo>
                  <a:pt x="3723680" y="125015"/>
                </a:lnTo>
                <a:lnTo>
                  <a:pt x="3670102" y="125015"/>
                </a:lnTo>
                <a:lnTo>
                  <a:pt x="3598664" y="133945"/>
                </a:lnTo>
                <a:lnTo>
                  <a:pt x="3536156" y="133945"/>
                </a:lnTo>
                <a:lnTo>
                  <a:pt x="3473649" y="133945"/>
                </a:lnTo>
                <a:lnTo>
                  <a:pt x="3402211" y="142875"/>
                </a:lnTo>
                <a:lnTo>
                  <a:pt x="3339703" y="142875"/>
                </a:lnTo>
                <a:lnTo>
                  <a:pt x="3268266" y="151804"/>
                </a:lnTo>
                <a:lnTo>
                  <a:pt x="3205758" y="151804"/>
                </a:lnTo>
                <a:lnTo>
                  <a:pt x="3143250" y="151804"/>
                </a:lnTo>
                <a:lnTo>
                  <a:pt x="3089672" y="151804"/>
                </a:lnTo>
                <a:lnTo>
                  <a:pt x="3027164" y="151804"/>
                </a:lnTo>
                <a:lnTo>
                  <a:pt x="2964656" y="142875"/>
                </a:lnTo>
                <a:lnTo>
                  <a:pt x="2911078" y="133945"/>
                </a:lnTo>
                <a:lnTo>
                  <a:pt x="2848571" y="133945"/>
                </a:lnTo>
                <a:lnTo>
                  <a:pt x="2794992" y="133945"/>
                </a:lnTo>
                <a:lnTo>
                  <a:pt x="2732485" y="125015"/>
                </a:lnTo>
                <a:lnTo>
                  <a:pt x="2669977" y="133945"/>
                </a:lnTo>
                <a:lnTo>
                  <a:pt x="2616399" y="133945"/>
                </a:lnTo>
                <a:lnTo>
                  <a:pt x="2553891" y="142875"/>
                </a:lnTo>
                <a:lnTo>
                  <a:pt x="2500313" y="142875"/>
                </a:lnTo>
                <a:lnTo>
                  <a:pt x="2437805" y="142875"/>
                </a:lnTo>
                <a:lnTo>
                  <a:pt x="2384227" y="151804"/>
                </a:lnTo>
                <a:lnTo>
                  <a:pt x="2330649" y="142875"/>
                </a:lnTo>
                <a:lnTo>
                  <a:pt x="2268141" y="142875"/>
                </a:lnTo>
                <a:lnTo>
                  <a:pt x="2214563" y="142875"/>
                </a:lnTo>
                <a:lnTo>
                  <a:pt x="2169914" y="142875"/>
                </a:lnTo>
                <a:lnTo>
                  <a:pt x="2116336" y="133945"/>
                </a:lnTo>
                <a:lnTo>
                  <a:pt x="2062758" y="133945"/>
                </a:lnTo>
                <a:lnTo>
                  <a:pt x="2009180" y="133945"/>
                </a:lnTo>
                <a:lnTo>
                  <a:pt x="1955602" y="133945"/>
                </a:lnTo>
                <a:lnTo>
                  <a:pt x="1902024" y="133945"/>
                </a:lnTo>
                <a:lnTo>
                  <a:pt x="1848446" y="133945"/>
                </a:lnTo>
                <a:lnTo>
                  <a:pt x="1794867" y="142875"/>
                </a:lnTo>
                <a:lnTo>
                  <a:pt x="1741289" y="151804"/>
                </a:lnTo>
                <a:lnTo>
                  <a:pt x="1678781" y="151804"/>
                </a:lnTo>
                <a:lnTo>
                  <a:pt x="1625203" y="151804"/>
                </a:lnTo>
                <a:lnTo>
                  <a:pt x="1571625" y="151804"/>
                </a:lnTo>
                <a:lnTo>
                  <a:pt x="1526977" y="151804"/>
                </a:lnTo>
                <a:lnTo>
                  <a:pt x="1473399" y="151804"/>
                </a:lnTo>
                <a:lnTo>
                  <a:pt x="1428750" y="151804"/>
                </a:lnTo>
                <a:lnTo>
                  <a:pt x="1384102" y="142875"/>
                </a:lnTo>
                <a:lnTo>
                  <a:pt x="1330524" y="151804"/>
                </a:lnTo>
                <a:lnTo>
                  <a:pt x="1276946" y="151804"/>
                </a:lnTo>
                <a:lnTo>
                  <a:pt x="1232297" y="151804"/>
                </a:lnTo>
                <a:lnTo>
                  <a:pt x="1178719" y="151804"/>
                </a:lnTo>
                <a:lnTo>
                  <a:pt x="1125141" y="151804"/>
                </a:lnTo>
                <a:lnTo>
                  <a:pt x="1071563" y="160734"/>
                </a:lnTo>
                <a:lnTo>
                  <a:pt x="1026914" y="160734"/>
                </a:lnTo>
                <a:lnTo>
                  <a:pt x="982266" y="169664"/>
                </a:lnTo>
                <a:lnTo>
                  <a:pt x="937617" y="169664"/>
                </a:lnTo>
                <a:lnTo>
                  <a:pt x="901899" y="169664"/>
                </a:lnTo>
                <a:lnTo>
                  <a:pt x="866180" y="160734"/>
                </a:lnTo>
                <a:lnTo>
                  <a:pt x="821531" y="160734"/>
                </a:lnTo>
                <a:lnTo>
                  <a:pt x="785813" y="160734"/>
                </a:lnTo>
                <a:lnTo>
                  <a:pt x="741164" y="160734"/>
                </a:lnTo>
                <a:lnTo>
                  <a:pt x="705446" y="160734"/>
                </a:lnTo>
                <a:lnTo>
                  <a:pt x="669727" y="160734"/>
                </a:lnTo>
                <a:lnTo>
                  <a:pt x="625078" y="160734"/>
                </a:lnTo>
                <a:lnTo>
                  <a:pt x="589360" y="169664"/>
                </a:lnTo>
                <a:lnTo>
                  <a:pt x="553641" y="169664"/>
                </a:lnTo>
                <a:lnTo>
                  <a:pt x="517922" y="178593"/>
                </a:lnTo>
                <a:lnTo>
                  <a:pt x="491133" y="178593"/>
                </a:lnTo>
                <a:lnTo>
                  <a:pt x="455414" y="178593"/>
                </a:lnTo>
                <a:lnTo>
                  <a:pt x="428625" y="178593"/>
                </a:lnTo>
                <a:lnTo>
                  <a:pt x="401836" y="178593"/>
                </a:lnTo>
                <a:lnTo>
                  <a:pt x="375047" y="178593"/>
                </a:lnTo>
                <a:lnTo>
                  <a:pt x="348258" y="178593"/>
                </a:lnTo>
                <a:lnTo>
                  <a:pt x="321469" y="178593"/>
                </a:lnTo>
                <a:lnTo>
                  <a:pt x="294680" y="178593"/>
                </a:lnTo>
                <a:lnTo>
                  <a:pt x="276821" y="178593"/>
                </a:lnTo>
                <a:lnTo>
                  <a:pt x="250032" y="178593"/>
                </a:lnTo>
                <a:lnTo>
                  <a:pt x="232172" y="178593"/>
                </a:lnTo>
                <a:lnTo>
                  <a:pt x="205383" y="178593"/>
                </a:lnTo>
                <a:lnTo>
                  <a:pt x="187524" y="178593"/>
                </a:lnTo>
                <a:lnTo>
                  <a:pt x="169664" y="178593"/>
                </a:lnTo>
                <a:lnTo>
                  <a:pt x="151805" y="178593"/>
                </a:lnTo>
                <a:lnTo>
                  <a:pt x="133946" y="178593"/>
                </a:lnTo>
                <a:lnTo>
                  <a:pt x="116086" y="169664"/>
                </a:lnTo>
                <a:lnTo>
                  <a:pt x="107157" y="169664"/>
                </a:lnTo>
                <a:lnTo>
                  <a:pt x="89297" y="169664"/>
                </a:lnTo>
                <a:lnTo>
                  <a:pt x="80367" y="169664"/>
                </a:lnTo>
                <a:lnTo>
                  <a:pt x="62508" y="169664"/>
                </a:lnTo>
                <a:lnTo>
                  <a:pt x="44649" y="169664"/>
                </a:lnTo>
                <a:lnTo>
                  <a:pt x="35719" y="169664"/>
                </a:lnTo>
                <a:lnTo>
                  <a:pt x="26789" y="169664"/>
                </a:lnTo>
                <a:lnTo>
                  <a:pt x="17860" y="178593"/>
                </a:lnTo>
                <a:lnTo>
                  <a:pt x="8930" y="178593"/>
                </a:lnTo>
                <a:lnTo>
                  <a:pt x="8930" y="178593"/>
                </a:lnTo>
                <a:lnTo>
                  <a:pt x="8930" y="178593"/>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6" name="Freeform 12485"/>
          <p:cNvSpPr/>
          <p:nvPr/>
        </p:nvSpPr>
        <p:spPr bwMode="auto">
          <a:xfrm>
            <a:off x="1857375" y="5893593"/>
            <a:ext cx="8931" cy="26790"/>
          </a:xfrm>
          <a:custGeom>
            <a:avLst/>
            <a:gdLst/>
            <a:ahLst/>
            <a:cxnLst/>
            <a:rect l="0" t="0" r="0" b="0"/>
            <a:pathLst>
              <a:path w="8931" h="26790">
                <a:moveTo>
                  <a:pt x="0" y="26789"/>
                </a:moveTo>
                <a:lnTo>
                  <a:pt x="0" y="26789"/>
                </a:lnTo>
                <a:lnTo>
                  <a:pt x="0" y="17859"/>
                </a:lnTo>
                <a:lnTo>
                  <a:pt x="0" y="17859"/>
                </a:lnTo>
                <a:lnTo>
                  <a:pt x="893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7" name="Freeform 12486"/>
          <p:cNvSpPr/>
          <p:nvPr/>
        </p:nvSpPr>
        <p:spPr bwMode="auto">
          <a:xfrm>
            <a:off x="1303734" y="5991820"/>
            <a:ext cx="8931" cy="8930"/>
          </a:xfrm>
          <a:custGeom>
            <a:avLst/>
            <a:gdLst/>
            <a:ahLst/>
            <a:cxnLst/>
            <a:rect l="0" t="0" r="0" b="0"/>
            <a:pathLst>
              <a:path w="8931" h="8930">
                <a:moveTo>
                  <a:pt x="8930" y="8929"/>
                </a:moveTo>
                <a:lnTo>
                  <a:pt x="8930" y="8929"/>
                </a:lnTo>
                <a:lnTo>
                  <a:pt x="8930" y="8929"/>
                </a:lnTo>
                <a:lnTo>
                  <a:pt x="0" y="0"/>
                </a:lnTo>
                <a:lnTo>
                  <a:pt x="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8" name="Freeform 12487"/>
          <p:cNvSpPr/>
          <p:nvPr/>
        </p:nvSpPr>
        <p:spPr bwMode="auto">
          <a:xfrm>
            <a:off x="1348383" y="5991820"/>
            <a:ext cx="1" cy="8930"/>
          </a:xfrm>
          <a:custGeom>
            <a:avLst/>
            <a:gdLst/>
            <a:ahLst/>
            <a:cxnLst/>
            <a:rect l="0" t="0" r="0" b="0"/>
            <a:pathLst>
              <a:path w="1" h="8930">
                <a:moveTo>
                  <a:pt x="0" y="0"/>
                </a:moveTo>
                <a:lnTo>
                  <a:pt x="0" y="0"/>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9" name="Freeform 12488"/>
          <p:cNvSpPr/>
          <p:nvPr/>
        </p:nvSpPr>
        <p:spPr bwMode="auto">
          <a:xfrm>
            <a:off x="2107406" y="5714999"/>
            <a:ext cx="2696767" cy="401837"/>
          </a:xfrm>
          <a:custGeom>
            <a:avLst/>
            <a:gdLst/>
            <a:ahLst/>
            <a:cxnLst/>
            <a:rect l="0" t="0" r="0" b="0"/>
            <a:pathLst>
              <a:path w="2696767" h="401837">
                <a:moveTo>
                  <a:pt x="2509242" y="80367"/>
                </a:moveTo>
                <a:lnTo>
                  <a:pt x="2509242" y="80367"/>
                </a:lnTo>
                <a:lnTo>
                  <a:pt x="2509242" y="80367"/>
                </a:lnTo>
                <a:lnTo>
                  <a:pt x="2500313" y="71438"/>
                </a:lnTo>
                <a:lnTo>
                  <a:pt x="2500313" y="71438"/>
                </a:lnTo>
                <a:lnTo>
                  <a:pt x="2491383" y="62508"/>
                </a:lnTo>
                <a:lnTo>
                  <a:pt x="2491383" y="62508"/>
                </a:lnTo>
                <a:lnTo>
                  <a:pt x="2482453" y="62508"/>
                </a:lnTo>
                <a:lnTo>
                  <a:pt x="2473524" y="62508"/>
                </a:lnTo>
                <a:lnTo>
                  <a:pt x="2464594" y="62508"/>
                </a:lnTo>
                <a:lnTo>
                  <a:pt x="2464594" y="62508"/>
                </a:lnTo>
                <a:lnTo>
                  <a:pt x="2446735" y="62508"/>
                </a:lnTo>
                <a:lnTo>
                  <a:pt x="2437805" y="62508"/>
                </a:lnTo>
                <a:lnTo>
                  <a:pt x="2437805" y="53578"/>
                </a:lnTo>
                <a:lnTo>
                  <a:pt x="2428875" y="53578"/>
                </a:lnTo>
                <a:lnTo>
                  <a:pt x="2411016" y="53578"/>
                </a:lnTo>
                <a:lnTo>
                  <a:pt x="2402086" y="44649"/>
                </a:lnTo>
                <a:lnTo>
                  <a:pt x="2393157" y="44649"/>
                </a:lnTo>
                <a:lnTo>
                  <a:pt x="2384227" y="44649"/>
                </a:lnTo>
                <a:lnTo>
                  <a:pt x="2366367" y="44649"/>
                </a:lnTo>
                <a:lnTo>
                  <a:pt x="2348508" y="44649"/>
                </a:lnTo>
                <a:lnTo>
                  <a:pt x="2330649" y="44649"/>
                </a:lnTo>
                <a:lnTo>
                  <a:pt x="2312789" y="44649"/>
                </a:lnTo>
                <a:lnTo>
                  <a:pt x="2294930" y="35719"/>
                </a:lnTo>
                <a:lnTo>
                  <a:pt x="2268141" y="35719"/>
                </a:lnTo>
                <a:lnTo>
                  <a:pt x="2241352" y="26789"/>
                </a:lnTo>
                <a:lnTo>
                  <a:pt x="2205633" y="26789"/>
                </a:lnTo>
                <a:lnTo>
                  <a:pt x="2169914" y="17860"/>
                </a:lnTo>
                <a:lnTo>
                  <a:pt x="2134196" y="17860"/>
                </a:lnTo>
                <a:lnTo>
                  <a:pt x="2098477" y="17860"/>
                </a:lnTo>
                <a:lnTo>
                  <a:pt x="2053828" y="17860"/>
                </a:lnTo>
                <a:lnTo>
                  <a:pt x="2009180" y="17860"/>
                </a:lnTo>
                <a:lnTo>
                  <a:pt x="1964532" y="17860"/>
                </a:lnTo>
                <a:lnTo>
                  <a:pt x="1910953" y="17860"/>
                </a:lnTo>
                <a:lnTo>
                  <a:pt x="1857375" y="17860"/>
                </a:lnTo>
                <a:lnTo>
                  <a:pt x="1812727" y="17860"/>
                </a:lnTo>
                <a:lnTo>
                  <a:pt x="1759149" y="26789"/>
                </a:lnTo>
                <a:lnTo>
                  <a:pt x="1705571" y="26789"/>
                </a:lnTo>
                <a:lnTo>
                  <a:pt x="1651992" y="26789"/>
                </a:lnTo>
                <a:lnTo>
                  <a:pt x="1598414" y="26789"/>
                </a:lnTo>
                <a:lnTo>
                  <a:pt x="1544836" y="17860"/>
                </a:lnTo>
                <a:lnTo>
                  <a:pt x="1482328" y="17860"/>
                </a:lnTo>
                <a:lnTo>
                  <a:pt x="1428750" y="17860"/>
                </a:lnTo>
                <a:lnTo>
                  <a:pt x="1366242" y="17860"/>
                </a:lnTo>
                <a:lnTo>
                  <a:pt x="1312664" y="17860"/>
                </a:lnTo>
                <a:lnTo>
                  <a:pt x="1250157" y="26789"/>
                </a:lnTo>
                <a:lnTo>
                  <a:pt x="1187649" y="26789"/>
                </a:lnTo>
                <a:lnTo>
                  <a:pt x="1134071" y="35719"/>
                </a:lnTo>
                <a:lnTo>
                  <a:pt x="1080492" y="35719"/>
                </a:lnTo>
                <a:lnTo>
                  <a:pt x="1026914" y="44649"/>
                </a:lnTo>
                <a:lnTo>
                  <a:pt x="973336" y="44649"/>
                </a:lnTo>
                <a:lnTo>
                  <a:pt x="919758" y="44649"/>
                </a:lnTo>
                <a:lnTo>
                  <a:pt x="866180" y="44649"/>
                </a:lnTo>
                <a:lnTo>
                  <a:pt x="812602" y="44649"/>
                </a:lnTo>
                <a:lnTo>
                  <a:pt x="759024" y="44649"/>
                </a:lnTo>
                <a:lnTo>
                  <a:pt x="705446" y="44649"/>
                </a:lnTo>
                <a:lnTo>
                  <a:pt x="660797" y="53578"/>
                </a:lnTo>
                <a:lnTo>
                  <a:pt x="607219" y="53578"/>
                </a:lnTo>
                <a:lnTo>
                  <a:pt x="562571" y="62508"/>
                </a:lnTo>
                <a:lnTo>
                  <a:pt x="508992" y="62508"/>
                </a:lnTo>
                <a:lnTo>
                  <a:pt x="464344" y="62508"/>
                </a:lnTo>
                <a:lnTo>
                  <a:pt x="428625" y="62508"/>
                </a:lnTo>
                <a:lnTo>
                  <a:pt x="383977" y="62508"/>
                </a:lnTo>
                <a:lnTo>
                  <a:pt x="348258" y="71438"/>
                </a:lnTo>
                <a:lnTo>
                  <a:pt x="312539" y="71438"/>
                </a:lnTo>
                <a:lnTo>
                  <a:pt x="285750" y="71438"/>
                </a:lnTo>
                <a:lnTo>
                  <a:pt x="250032" y="80367"/>
                </a:lnTo>
                <a:lnTo>
                  <a:pt x="223242" y="80367"/>
                </a:lnTo>
                <a:lnTo>
                  <a:pt x="196453" y="89297"/>
                </a:lnTo>
                <a:lnTo>
                  <a:pt x="169664" y="98227"/>
                </a:lnTo>
                <a:lnTo>
                  <a:pt x="142875" y="107156"/>
                </a:lnTo>
                <a:lnTo>
                  <a:pt x="116086" y="116086"/>
                </a:lnTo>
                <a:lnTo>
                  <a:pt x="98227" y="125016"/>
                </a:lnTo>
                <a:lnTo>
                  <a:pt x="71438" y="133946"/>
                </a:lnTo>
                <a:lnTo>
                  <a:pt x="62508" y="133946"/>
                </a:lnTo>
                <a:lnTo>
                  <a:pt x="44649" y="142875"/>
                </a:lnTo>
                <a:lnTo>
                  <a:pt x="35719" y="151805"/>
                </a:lnTo>
                <a:lnTo>
                  <a:pt x="26789" y="160735"/>
                </a:lnTo>
                <a:lnTo>
                  <a:pt x="17860" y="169664"/>
                </a:lnTo>
                <a:lnTo>
                  <a:pt x="8930" y="178594"/>
                </a:lnTo>
                <a:lnTo>
                  <a:pt x="8930" y="187524"/>
                </a:lnTo>
                <a:lnTo>
                  <a:pt x="0" y="196453"/>
                </a:lnTo>
                <a:lnTo>
                  <a:pt x="8930" y="214313"/>
                </a:lnTo>
                <a:lnTo>
                  <a:pt x="8930" y="223242"/>
                </a:lnTo>
                <a:lnTo>
                  <a:pt x="8930" y="241102"/>
                </a:lnTo>
                <a:lnTo>
                  <a:pt x="17860" y="250031"/>
                </a:lnTo>
                <a:lnTo>
                  <a:pt x="26789" y="258961"/>
                </a:lnTo>
                <a:lnTo>
                  <a:pt x="44649" y="267891"/>
                </a:lnTo>
                <a:lnTo>
                  <a:pt x="53578" y="276821"/>
                </a:lnTo>
                <a:lnTo>
                  <a:pt x="62508" y="285750"/>
                </a:lnTo>
                <a:lnTo>
                  <a:pt x="71438" y="285750"/>
                </a:lnTo>
                <a:lnTo>
                  <a:pt x="89297" y="294680"/>
                </a:lnTo>
                <a:lnTo>
                  <a:pt x="107157" y="312539"/>
                </a:lnTo>
                <a:lnTo>
                  <a:pt x="125016" y="321469"/>
                </a:lnTo>
                <a:lnTo>
                  <a:pt x="142875" y="330399"/>
                </a:lnTo>
                <a:lnTo>
                  <a:pt x="169664" y="330399"/>
                </a:lnTo>
                <a:lnTo>
                  <a:pt x="187524" y="339328"/>
                </a:lnTo>
                <a:lnTo>
                  <a:pt x="214313" y="339328"/>
                </a:lnTo>
                <a:lnTo>
                  <a:pt x="241102" y="348258"/>
                </a:lnTo>
                <a:lnTo>
                  <a:pt x="267891" y="348258"/>
                </a:lnTo>
                <a:lnTo>
                  <a:pt x="294680" y="348258"/>
                </a:lnTo>
                <a:lnTo>
                  <a:pt x="321469" y="348258"/>
                </a:lnTo>
                <a:lnTo>
                  <a:pt x="348258" y="357188"/>
                </a:lnTo>
                <a:lnTo>
                  <a:pt x="383977" y="357188"/>
                </a:lnTo>
                <a:lnTo>
                  <a:pt x="410766" y="357188"/>
                </a:lnTo>
                <a:lnTo>
                  <a:pt x="446485" y="366117"/>
                </a:lnTo>
                <a:lnTo>
                  <a:pt x="482203" y="366117"/>
                </a:lnTo>
                <a:lnTo>
                  <a:pt x="517922" y="366117"/>
                </a:lnTo>
                <a:lnTo>
                  <a:pt x="553641" y="375047"/>
                </a:lnTo>
                <a:lnTo>
                  <a:pt x="589360" y="383977"/>
                </a:lnTo>
                <a:lnTo>
                  <a:pt x="634008" y="383977"/>
                </a:lnTo>
                <a:lnTo>
                  <a:pt x="669727" y="392906"/>
                </a:lnTo>
                <a:lnTo>
                  <a:pt x="705446" y="392906"/>
                </a:lnTo>
                <a:lnTo>
                  <a:pt x="750094" y="401836"/>
                </a:lnTo>
                <a:lnTo>
                  <a:pt x="785813" y="401836"/>
                </a:lnTo>
                <a:lnTo>
                  <a:pt x="830461" y="401836"/>
                </a:lnTo>
                <a:lnTo>
                  <a:pt x="875110" y="401836"/>
                </a:lnTo>
                <a:lnTo>
                  <a:pt x="919758" y="401836"/>
                </a:lnTo>
                <a:lnTo>
                  <a:pt x="964407" y="392906"/>
                </a:lnTo>
                <a:lnTo>
                  <a:pt x="1017985" y="392906"/>
                </a:lnTo>
                <a:lnTo>
                  <a:pt x="1062633" y="392906"/>
                </a:lnTo>
                <a:lnTo>
                  <a:pt x="1107282" y="383977"/>
                </a:lnTo>
                <a:lnTo>
                  <a:pt x="1160860" y="383977"/>
                </a:lnTo>
                <a:lnTo>
                  <a:pt x="1205508" y="383977"/>
                </a:lnTo>
                <a:lnTo>
                  <a:pt x="1250157" y="375047"/>
                </a:lnTo>
                <a:lnTo>
                  <a:pt x="1294805" y="375047"/>
                </a:lnTo>
                <a:lnTo>
                  <a:pt x="1339453" y="375047"/>
                </a:lnTo>
                <a:lnTo>
                  <a:pt x="1384102" y="375047"/>
                </a:lnTo>
                <a:lnTo>
                  <a:pt x="1428750" y="375047"/>
                </a:lnTo>
                <a:lnTo>
                  <a:pt x="1473399" y="375047"/>
                </a:lnTo>
                <a:lnTo>
                  <a:pt x="1518047" y="366117"/>
                </a:lnTo>
                <a:lnTo>
                  <a:pt x="1553766" y="366117"/>
                </a:lnTo>
                <a:lnTo>
                  <a:pt x="1598414" y="366117"/>
                </a:lnTo>
                <a:lnTo>
                  <a:pt x="1643063" y="357188"/>
                </a:lnTo>
                <a:lnTo>
                  <a:pt x="1696641" y="357188"/>
                </a:lnTo>
                <a:lnTo>
                  <a:pt x="1741289" y="357188"/>
                </a:lnTo>
                <a:lnTo>
                  <a:pt x="1785938" y="357188"/>
                </a:lnTo>
                <a:lnTo>
                  <a:pt x="1821657" y="348258"/>
                </a:lnTo>
                <a:lnTo>
                  <a:pt x="1866305" y="348258"/>
                </a:lnTo>
                <a:lnTo>
                  <a:pt x="1910953" y="348258"/>
                </a:lnTo>
                <a:lnTo>
                  <a:pt x="1946672" y="348258"/>
                </a:lnTo>
                <a:lnTo>
                  <a:pt x="1991321" y="348258"/>
                </a:lnTo>
                <a:lnTo>
                  <a:pt x="2035969" y="339328"/>
                </a:lnTo>
                <a:lnTo>
                  <a:pt x="2071688" y="339328"/>
                </a:lnTo>
                <a:lnTo>
                  <a:pt x="2116336" y="330399"/>
                </a:lnTo>
                <a:lnTo>
                  <a:pt x="2152055" y="330399"/>
                </a:lnTo>
                <a:lnTo>
                  <a:pt x="2187774" y="330399"/>
                </a:lnTo>
                <a:lnTo>
                  <a:pt x="2223492" y="330399"/>
                </a:lnTo>
                <a:lnTo>
                  <a:pt x="2250282" y="330399"/>
                </a:lnTo>
                <a:lnTo>
                  <a:pt x="2277071" y="330399"/>
                </a:lnTo>
                <a:lnTo>
                  <a:pt x="2303860" y="321469"/>
                </a:lnTo>
                <a:lnTo>
                  <a:pt x="2330649" y="321469"/>
                </a:lnTo>
                <a:lnTo>
                  <a:pt x="2348508" y="321469"/>
                </a:lnTo>
                <a:lnTo>
                  <a:pt x="2375297" y="312539"/>
                </a:lnTo>
                <a:lnTo>
                  <a:pt x="2402086" y="303610"/>
                </a:lnTo>
                <a:lnTo>
                  <a:pt x="2428875" y="294680"/>
                </a:lnTo>
                <a:lnTo>
                  <a:pt x="2455664" y="276821"/>
                </a:lnTo>
                <a:lnTo>
                  <a:pt x="2473524" y="267891"/>
                </a:lnTo>
                <a:lnTo>
                  <a:pt x="2500313" y="258961"/>
                </a:lnTo>
                <a:lnTo>
                  <a:pt x="2518172" y="250031"/>
                </a:lnTo>
                <a:lnTo>
                  <a:pt x="2536032" y="241102"/>
                </a:lnTo>
                <a:lnTo>
                  <a:pt x="2544961" y="232172"/>
                </a:lnTo>
                <a:lnTo>
                  <a:pt x="2562821" y="232172"/>
                </a:lnTo>
                <a:lnTo>
                  <a:pt x="2580680" y="232172"/>
                </a:lnTo>
                <a:lnTo>
                  <a:pt x="2598539" y="232172"/>
                </a:lnTo>
                <a:lnTo>
                  <a:pt x="2616399" y="223242"/>
                </a:lnTo>
                <a:lnTo>
                  <a:pt x="2643188" y="223242"/>
                </a:lnTo>
                <a:lnTo>
                  <a:pt x="2661047" y="214313"/>
                </a:lnTo>
                <a:lnTo>
                  <a:pt x="2678907" y="205383"/>
                </a:lnTo>
                <a:lnTo>
                  <a:pt x="2687836" y="196453"/>
                </a:lnTo>
                <a:lnTo>
                  <a:pt x="2696766" y="196453"/>
                </a:lnTo>
                <a:lnTo>
                  <a:pt x="2696766" y="187524"/>
                </a:lnTo>
                <a:lnTo>
                  <a:pt x="2696766" y="169664"/>
                </a:lnTo>
                <a:lnTo>
                  <a:pt x="2687836" y="160735"/>
                </a:lnTo>
                <a:lnTo>
                  <a:pt x="2678907" y="151805"/>
                </a:lnTo>
                <a:lnTo>
                  <a:pt x="2669977" y="133946"/>
                </a:lnTo>
                <a:lnTo>
                  <a:pt x="2652117" y="125016"/>
                </a:lnTo>
                <a:lnTo>
                  <a:pt x="2643188" y="116086"/>
                </a:lnTo>
                <a:lnTo>
                  <a:pt x="2634258" y="98227"/>
                </a:lnTo>
                <a:lnTo>
                  <a:pt x="2625328" y="89297"/>
                </a:lnTo>
                <a:lnTo>
                  <a:pt x="2607469" y="71438"/>
                </a:lnTo>
                <a:lnTo>
                  <a:pt x="2598539" y="62508"/>
                </a:lnTo>
                <a:lnTo>
                  <a:pt x="2589610" y="53578"/>
                </a:lnTo>
                <a:lnTo>
                  <a:pt x="2562821" y="35719"/>
                </a:lnTo>
                <a:lnTo>
                  <a:pt x="2536032" y="26789"/>
                </a:lnTo>
                <a:lnTo>
                  <a:pt x="2500313" y="17860"/>
                </a:lnTo>
                <a:lnTo>
                  <a:pt x="2464594" y="17860"/>
                </a:lnTo>
                <a:lnTo>
                  <a:pt x="2428875" y="0"/>
                </a:lnTo>
                <a:lnTo>
                  <a:pt x="2428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0" name="Freeform 12489"/>
          <p:cNvSpPr/>
          <p:nvPr/>
        </p:nvSpPr>
        <p:spPr bwMode="auto">
          <a:xfrm>
            <a:off x="2205633" y="5688210"/>
            <a:ext cx="464345" cy="383978"/>
          </a:xfrm>
          <a:custGeom>
            <a:avLst/>
            <a:gdLst/>
            <a:ahLst/>
            <a:cxnLst/>
            <a:rect l="0" t="0" r="0" b="0"/>
            <a:pathLst>
              <a:path w="464345" h="383978">
                <a:moveTo>
                  <a:pt x="419695" y="125016"/>
                </a:moveTo>
                <a:lnTo>
                  <a:pt x="419695" y="125016"/>
                </a:lnTo>
                <a:lnTo>
                  <a:pt x="419695" y="125016"/>
                </a:lnTo>
                <a:lnTo>
                  <a:pt x="419695" y="125016"/>
                </a:lnTo>
                <a:lnTo>
                  <a:pt x="428625" y="125016"/>
                </a:lnTo>
                <a:lnTo>
                  <a:pt x="428625" y="125016"/>
                </a:lnTo>
                <a:lnTo>
                  <a:pt x="428625" y="125016"/>
                </a:lnTo>
                <a:lnTo>
                  <a:pt x="419695" y="125016"/>
                </a:lnTo>
                <a:lnTo>
                  <a:pt x="419695" y="125016"/>
                </a:lnTo>
                <a:lnTo>
                  <a:pt x="410765" y="116086"/>
                </a:lnTo>
                <a:lnTo>
                  <a:pt x="410765" y="116086"/>
                </a:lnTo>
                <a:lnTo>
                  <a:pt x="401836" y="107156"/>
                </a:lnTo>
                <a:lnTo>
                  <a:pt x="392906" y="98227"/>
                </a:lnTo>
                <a:lnTo>
                  <a:pt x="383976" y="89297"/>
                </a:lnTo>
                <a:lnTo>
                  <a:pt x="375047" y="89297"/>
                </a:lnTo>
                <a:lnTo>
                  <a:pt x="366117" y="80367"/>
                </a:lnTo>
                <a:lnTo>
                  <a:pt x="357187" y="71438"/>
                </a:lnTo>
                <a:lnTo>
                  <a:pt x="339328" y="53578"/>
                </a:lnTo>
                <a:lnTo>
                  <a:pt x="330398" y="44649"/>
                </a:lnTo>
                <a:lnTo>
                  <a:pt x="321469" y="26789"/>
                </a:lnTo>
                <a:lnTo>
                  <a:pt x="303609" y="17860"/>
                </a:lnTo>
                <a:lnTo>
                  <a:pt x="285750" y="8930"/>
                </a:lnTo>
                <a:lnTo>
                  <a:pt x="276820" y="0"/>
                </a:lnTo>
                <a:lnTo>
                  <a:pt x="258961" y="0"/>
                </a:lnTo>
                <a:lnTo>
                  <a:pt x="241101" y="0"/>
                </a:lnTo>
                <a:lnTo>
                  <a:pt x="223242" y="0"/>
                </a:lnTo>
                <a:lnTo>
                  <a:pt x="205383" y="0"/>
                </a:lnTo>
                <a:lnTo>
                  <a:pt x="187523" y="8930"/>
                </a:lnTo>
                <a:lnTo>
                  <a:pt x="169664" y="8930"/>
                </a:lnTo>
                <a:lnTo>
                  <a:pt x="151805" y="17860"/>
                </a:lnTo>
                <a:lnTo>
                  <a:pt x="133945" y="17860"/>
                </a:lnTo>
                <a:lnTo>
                  <a:pt x="107156" y="26789"/>
                </a:lnTo>
                <a:lnTo>
                  <a:pt x="89297" y="35719"/>
                </a:lnTo>
                <a:lnTo>
                  <a:pt x="80367" y="44649"/>
                </a:lnTo>
                <a:lnTo>
                  <a:pt x="62508" y="53578"/>
                </a:lnTo>
                <a:lnTo>
                  <a:pt x="44648" y="71438"/>
                </a:lnTo>
                <a:lnTo>
                  <a:pt x="35719" y="89297"/>
                </a:lnTo>
                <a:lnTo>
                  <a:pt x="26789" y="107156"/>
                </a:lnTo>
                <a:lnTo>
                  <a:pt x="8930" y="125016"/>
                </a:lnTo>
                <a:lnTo>
                  <a:pt x="8930" y="151805"/>
                </a:lnTo>
                <a:lnTo>
                  <a:pt x="0" y="169664"/>
                </a:lnTo>
                <a:lnTo>
                  <a:pt x="0" y="196453"/>
                </a:lnTo>
                <a:lnTo>
                  <a:pt x="8930" y="214313"/>
                </a:lnTo>
                <a:lnTo>
                  <a:pt x="8930" y="232172"/>
                </a:lnTo>
                <a:lnTo>
                  <a:pt x="17859" y="250031"/>
                </a:lnTo>
                <a:lnTo>
                  <a:pt x="26789" y="258961"/>
                </a:lnTo>
                <a:lnTo>
                  <a:pt x="44648" y="267891"/>
                </a:lnTo>
                <a:lnTo>
                  <a:pt x="53578" y="276820"/>
                </a:lnTo>
                <a:lnTo>
                  <a:pt x="80367" y="294680"/>
                </a:lnTo>
                <a:lnTo>
                  <a:pt x="98226" y="312539"/>
                </a:lnTo>
                <a:lnTo>
                  <a:pt x="125015" y="330399"/>
                </a:lnTo>
                <a:lnTo>
                  <a:pt x="151805" y="339328"/>
                </a:lnTo>
                <a:lnTo>
                  <a:pt x="178594" y="357188"/>
                </a:lnTo>
                <a:lnTo>
                  <a:pt x="205383" y="375047"/>
                </a:lnTo>
                <a:lnTo>
                  <a:pt x="232172" y="383977"/>
                </a:lnTo>
                <a:lnTo>
                  <a:pt x="258961" y="383977"/>
                </a:lnTo>
                <a:lnTo>
                  <a:pt x="285750" y="383977"/>
                </a:lnTo>
                <a:lnTo>
                  <a:pt x="312539" y="375047"/>
                </a:lnTo>
                <a:lnTo>
                  <a:pt x="339328" y="366117"/>
                </a:lnTo>
                <a:lnTo>
                  <a:pt x="366117" y="357188"/>
                </a:lnTo>
                <a:lnTo>
                  <a:pt x="392906" y="339328"/>
                </a:lnTo>
                <a:lnTo>
                  <a:pt x="419695" y="321469"/>
                </a:lnTo>
                <a:lnTo>
                  <a:pt x="437555" y="303610"/>
                </a:lnTo>
                <a:lnTo>
                  <a:pt x="455414" y="285750"/>
                </a:lnTo>
                <a:lnTo>
                  <a:pt x="464344" y="267891"/>
                </a:lnTo>
                <a:lnTo>
                  <a:pt x="464344" y="250031"/>
                </a:lnTo>
                <a:lnTo>
                  <a:pt x="464344" y="232172"/>
                </a:lnTo>
                <a:lnTo>
                  <a:pt x="455414" y="214313"/>
                </a:lnTo>
                <a:lnTo>
                  <a:pt x="446484" y="196453"/>
                </a:lnTo>
                <a:lnTo>
                  <a:pt x="428625" y="178594"/>
                </a:lnTo>
                <a:lnTo>
                  <a:pt x="410765" y="160735"/>
                </a:lnTo>
                <a:lnTo>
                  <a:pt x="383976" y="151805"/>
                </a:lnTo>
                <a:lnTo>
                  <a:pt x="348258" y="133945"/>
                </a:lnTo>
                <a:lnTo>
                  <a:pt x="312539" y="125016"/>
                </a:lnTo>
                <a:lnTo>
                  <a:pt x="276820" y="116086"/>
                </a:lnTo>
                <a:lnTo>
                  <a:pt x="241101" y="107156"/>
                </a:lnTo>
                <a:lnTo>
                  <a:pt x="214312" y="98227"/>
                </a:lnTo>
                <a:lnTo>
                  <a:pt x="187523" y="98227"/>
                </a:lnTo>
                <a:lnTo>
                  <a:pt x="160734" y="89297"/>
                </a:lnTo>
                <a:lnTo>
                  <a:pt x="142875" y="62508"/>
                </a:lnTo>
                <a:lnTo>
                  <a:pt x="14287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1" name="Freeform 12490"/>
          <p:cNvSpPr/>
          <p:nvPr/>
        </p:nvSpPr>
        <p:spPr bwMode="auto">
          <a:xfrm>
            <a:off x="7804547" y="187523"/>
            <a:ext cx="8931" cy="8931"/>
          </a:xfrm>
          <a:custGeom>
            <a:avLst/>
            <a:gdLst/>
            <a:ahLst/>
            <a:cxnLst/>
            <a:rect l="0" t="0" r="0" b="0"/>
            <a:pathLst>
              <a:path w="8931" h="8931">
                <a:moveTo>
                  <a:pt x="0" y="8930"/>
                </a:moveTo>
                <a:lnTo>
                  <a:pt x="0" y="0"/>
                </a:lnTo>
                <a:lnTo>
                  <a:pt x="0" y="0"/>
                </a:lnTo>
                <a:lnTo>
                  <a:pt x="0" y="0"/>
                </a:lnTo>
                <a:lnTo>
                  <a:pt x="0" y="0"/>
                </a:lnTo>
                <a:lnTo>
                  <a:pt x="0" y="0"/>
                </a:lnTo>
                <a:lnTo>
                  <a:pt x="0" y="0"/>
                </a:lnTo>
                <a:lnTo>
                  <a:pt x="0" y="0"/>
                </a:lnTo>
                <a:lnTo>
                  <a:pt x="0" y="0"/>
                </a:lnTo>
                <a:lnTo>
                  <a:pt x="0" y="0"/>
                </a:lnTo>
                <a:lnTo>
                  <a:pt x="0" y="0"/>
                </a:lnTo>
                <a:lnTo>
                  <a:pt x="0" y="8930"/>
                </a:lnTo>
                <a:lnTo>
                  <a:pt x="0" y="8930"/>
                </a:lnTo>
                <a:lnTo>
                  <a:pt x="8930" y="8930"/>
                </a:lnTo>
                <a:lnTo>
                  <a:pt x="893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2" name="Freeform 12491"/>
          <p:cNvSpPr/>
          <p:nvPr/>
        </p:nvSpPr>
        <p:spPr bwMode="auto">
          <a:xfrm>
            <a:off x="7902773" y="151805"/>
            <a:ext cx="419696" cy="107157"/>
          </a:xfrm>
          <a:custGeom>
            <a:avLst/>
            <a:gdLst/>
            <a:ahLst/>
            <a:cxnLst/>
            <a:rect l="0" t="0" r="0" b="0"/>
            <a:pathLst>
              <a:path w="419696" h="107157">
                <a:moveTo>
                  <a:pt x="8930" y="107156"/>
                </a:moveTo>
                <a:lnTo>
                  <a:pt x="8930" y="107156"/>
                </a:lnTo>
                <a:lnTo>
                  <a:pt x="0" y="107156"/>
                </a:lnTo>
                <a:lnTo>
                  <a:pt x="0" y="107156"/>
                </a:lnTo>
                <a:lnTo>
                  <a:pt x="0" y="107156"/>
                </a:lnTo>
                <a:lnTo>
                  <a:pt x="0" y="107156"/>
                </a:lnTo>
                <a:lnTo>
                  <a:pt x="0" y="107156"/>
                </a:lnTo>
                <a:lnTo>
                  <a:pt x="0" y="107156"/>
                </a:lnTo>
                <a:lnTo>
                  <a:pt x="0" y="98226"/>
                </a:lnTo>
                <a:lnTo>
                  <a:pt x="0" y="98226"/>
                </a:lnTo>
                <a:lnTo>
                  <a:pt x="0" y="98226"/>
                </a:lnTo>
                <a:lnTo>
                  <a:pt x="0" y="98226"/>
                </a:lnTo>
                <a:lnTo>
                  <a:pt x="0" y="98226"/>
                </a:lnTo>
                <a:lnTo>
                  <a:pt x="0" y="98226"/>
                </a:lnTo>
                <a:lnTo>
                  <a:pt x="8930" y="89297"/>
                </a:lnTo>
                <a:lnTo>
                  <a:pt x="17860" y="89297"/>
                </a:lnTo>
                <a:lnTo>
                  <a:pt x="35719" y="89297"/>
                </a:lnTo>
                <a:lnTo>
                  <a:pt x="53579" y="80367"/>
                </a:lnTo>
                <a:lnTo>
                  <a:pt x="80368" y="71437"/>
                </a:lnTo>
                <a:lnTo>
                  <a:pt x="116086" y="62507"/>
                </a:lnTo>
                <a:lnTo>
                  <a:pt x="151805" y="53578"/>
                </a:lnTo>
                <a:lnTo>
                  <a:pt x="187524" y="44648"/>
                </a:lnTo>
                <a:lnTo>
                  <a:pt x="232172" y="35718"/>
                </a:lnTo>
                <a:lnTo>
                  <a:pt x="267891" y="26789"/>
                </a:lnTo>
                <a:lnTo>
                  <a:pt x="303609" y="17859"/>
                </a:lnTo>
                <a:lnTo>
                  <a:pt x="339328" y="17859"/>
                </a:lnTo>
                <a:lnTo>
                  <a:pt x="366117" y="8929"/>
                </a:lnTo>
                <a:lnTo>
                  <a:pt x="383976" y="8929"/>
                </a:lnTo>
                <a:lnTo>
                  <a:pt x="410765" y="8929"/>
                </a:lnTo>
                <a:lnTo>
                  <a:pt x="419695" y="0"/>
                </a:lnTo>
                <a:lnTo>
                  <a:pt x="41969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3" name="Freeform 12492"/>
          <p:cNvSpPr/>
          <p:nvPr/>
        </p:nvSpPr>
        <p:spPr bwMode="auto">
          <a:xfrm>
            <a:off x="7831336" y="258961"/>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1923"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Performance metrics</a:t>
            </a:r>
          </a:p>
          <a:p>
            <a:pPr lvl="1">
              <a:lnSpc>
                <a:spcPct val="90000"/>
              </a:lnSpc>
              <a:defRPr/>
            </a:pPr>
            <a:r>
              <a:rPr lang="en-US" sz="2400" dirty="0" smtClean="0"/>
              <a:t>Latency is concern of cache</a:t>
            </a:r>
          </a:p>
          <a:p>
            <a:pPr lvl="1">
              <a:lnSpc>
                <a:spcPct val="90000"/>
              </a:lnSpc>
              <a:defRPr/>
            </a:pPr>
            <a:r>
              <a:rPr lang="en-US" sz="2400" dirty="0" smtClean="0"/>
              <a:t>Bandwidth is concern of multiprocessors and I/O</a:t>
            </a:r>
          </a:p>
          <a:p>
            <a:pPr lvl="1">
              <a:lnSpc>
                <a:spcPct val="90000"/>
              </a:lnSpc>
              <a:defRPr/>
            </a:pPr>
            <a:r>
              <a:rPr lang="en-US" sz="2400" dirty="0" smtClean="0"/>
              <a:t>Access time</a:t>
            </a:r>
          </a:p>
          <a:p>
            <a:pPr lvl="2">
              <a:lnSpc>
                <a:spcPct val="90000"/>
              </a:lnSpc>
              <a:defRPr/>
            </a:pPr>
            <a:r>
              <a:rPr lang="en-US" sz="2000" dirty="0" smtClean="0"/>
              <a:t>Time between read request and when desired word arrives</a:t>
            </a:r>
          </a:p>
          <a:p>
            <a:pPr lvl="1">
              <a:lnSpc>
                <a:spcPct val="90000"/>
              </a:lnSpc>
              <a:defRPr/>
            </a:pPr>
            <a:r>
              <a:rPr lang="en-US" sz="2400" dirty="0" smtClean="0"/>
              <a:t>Cycle time</a:t>
            </a:r>
          </a:p>
          <a:p>
            <a:pPr lvl="2">
              <a:lnSpc>
                <a:spcPct val="90000"/>
              </a:lnSpc>
              <a:defRPr/>
            </a:pPr>
            <a:r>
              <a:rPr lang="en-US" sz="2000" dirty="0" smtClean="0"/>
              <a:t>Minimum time between unrelated requests to memory</a:t>
            </a:r>
          </a:p>
          <a:p>
            <a:pPr lvl="2">
              <a:lnSpc>
                <a:spcPct val="90000"/>
              </a:lnSpc>
              <a:defRPr/>
            </a:pPr>
            <a:endParaRPr lang="en-US" sz="2000" dirty="0" smtClean="0"/>
          </a:p>
          <a:p>
            <a:pPr>
              <a:lnSpc>
                <a:spcPct val="90000"/>
              </a:lnSpc>
              <a:defRPr/>
            </a:pPr>
            <a:r>
              <a:rPr lang="en-US" sz="2800" dirty="0" smtClean="0"/>
              <a:t>DRAM used for main memory, SRAM used for cache</a:t>
            </a:r>
          </a:p>
        </p:txBody>
      </p:sp>
      <p:sp>
        <p:nvSpPr>
          <p:cNvPr id="8192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3971"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SRAM</a:t>
            </a:r>
          </a:p>
          <a:p>
            <a:pPr lvl="1">
              <a:lnSpc>
                <a:spcPct val="90000"/>
              </a:lnSpc>
              <a:defRPr/>
            </a:pPr>
            <a:r>
              <a:rPr lang="en-US" sz="2400" dirty="0" smtClean="0"/>
              <a:t>Requires low power to retain bit</a:t>
            </a:r>
          </a:p>
          <a:p>
            <a:pPr lvl="1">
              <a:lnSpc>
                <a:spcPct val="90000"/>
              </a:lnSpc>
              <a:defRPr/>
            </a:pPr>
            <a:r>
              <a:rPr lang="en-US" sz="2400" dirty="0" smtClean="0"/>
              <a:t>Requires 6 transistors/bit</a:t>
            </a:r>
          </a:p>
          <a:p>
            <a:pPr lvl="1">
              <a:lnSpc>
                <a:spcPct val="90000"/>
              </a:lnSpc>
              <a:defRPr/>
            </a:pPr>
            <a:endParaRPr lang="en-US" sz="2400" dirty="0" smtClean="0"/>
          </a:p>
          <a:p>
            <a:pPr>
              <a:lnSpc>
                <a:spcPct val="90000"/>
              </a:lnSpc>
              <a:defRPr/>
            </a:pPr>
            <a:r>
              <a:rPr lang="en-US" sz="2800" dirty="0" smtClean="0"/>
              <a:t>DRAM</a:t>
            </a:r>
          </a:p>
          <a:p>
            <a:pPr lvl="1">
              <a:lnSpc>
                <a:spcPct val="90000"/>
              </a:lnSpc>
              <a:defRPr/>
            </a:pPr>
            <a:r>
              <a:rPr lang="en-US" sz="2400" dirty="0" smtClean="0"/>
              <a:t>Must be re-written after being read</a:t>
            </a:r>
          </a:p>
          <a:p>
            <a:pPr lvl="1">
              <a:lnSpc>
                <a:spcPct val="90000"/>
              </a:lnSpc>
              <a:defRPr/>
            </a:pPr>
            <a:r>
              <a:rPr lang="en-US" sz="2400" dirty="0" smtClean="0"/>
              <a:t>Must also be periodically </a:t>
            </a:r>
            <a:r>
              <a:rPr lang="en-US" sz="2400" dirty="0" err="1" smtClean="0"/>
              <a:t>refeshed</a:t>
            </a:r>
            <a:endParaRPr lang="en-US" sz="2400" dirty="0" smtClean="0"/>
          </a:p>
          <a:p>
            <a:pPr lvl="2">
              <a:lnSpc>
                <a:spcPct val="90000"/>
              </a:lnSpc>
              <a:defRPr/>
            </a:pPr>
            <a:r>
              <a:rPr lang="en-US" sz="2000" dirty="0" smtClean="0"/>
              <a:t>Every ~ 8 ms</a:t>
            </a:r>
          </a:p>
          <a:p>
            <a:pPr lvl="2">
              <a:lnSpc>
                <a:spcPct val="90000"/>
              </a:lnSpc>
              <a:defRPr/>
            </a:pPr>
            <a:r>
              <a:rPr lang="en-US" sz="2000" dirty="0" smtClean="0"/>
              <a:t>Each row can be refreshed simultaneously</a:t>
            </a:r>
          </a:p>
          <a:p>
            <a:pPr lvl="1">
              <a:lnSpc>
                <a:spcPct val="90000"/>
              </a:lnSpc>
              <a:defRPr/>
            </a:pPr>
            <a:r>
              <a:rPr lang="en-US" sz="2400" dirty="0" smtClean="0"/>
              <a:t>One transistor/bit</a:t>
            </a:r>
          </a:p>
          <a:p>
            <a:pPr lvl="1">
              <a:lnSpc>
                <a:spcPct val="90000"/>
              </a:lnSpc>
              <a:defRPr/>
            </a:pPr>
            <a:r>
              <a:rPr lang="en-US" sz="2400" dirty="0" smtClean="0"/>
              <a:t>Address lines are multiplexed:</a:t>
            </a:r>
          </a:p>
          <a:p>
            <a:pPr lvl="2">
              <a:lnSpc>
                <a:spcPct val="90000"/>
              </a:lnSpc>
              <a:defRPr/>
            </a:pPr>
            <a:r>
              <a:rPr lang="en-US" sz="2000" dirty="0" smtClean="0"/>
              <a:t>Upper half of address:  row access strobe (RAS)</a:t>
            </a:r>
          </a:p>
          <a:p>
            <a:pPr lvl="2">
              <a:lnSpc>
                <a:spcPct val="90000"/>
              </a:lnSpc>
              <a:defRPr/>
            </a:pPr>
            <a:r>
              <a:rPr lang="en-US" sz="2000" dirty="0" smtClean="0"/>
              <a:t>Lower half of address:  column access strobe (CAS)</a:t>
            </a:r>
          </a:p>
          <a:p>
            <a:pPr lvl="2">
              <a:lnSpc>
                <a:spcPct val="90000"/>
              </a:lnSpc>
              <a:defRPr/>
            </a:pPr>
            <a:endParaRPr lang="en-US" sz="2000" dirty="0" smtClean="0"/>
          </a:p>
        </p:txBody>
      </p:sp>
      <p:sp>
        <p:nvSpPr>
          <p:cNvPr id="8397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6019"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Amdahl:</a:t>
            </a:r>
          </a:p>
          <a:p>
            <a:pPr lvl="1">
              <a:lnSpc>
                <a:spcPct val="90000"/>
              </a:lnSpc>
              <a:defRPr/>
            </a:pPr>
            <a:r>
              <a:rPr lang="en-US" dirty="0" smtClean="0"/>
              <a:t>Memory capacity should grow linearly with processor speed</a:t>
            </a:r>
          </a:p>
          <a:p>
            <a:pPr lvl="1">
              <a:lnSpc>
                <a:spcPct val="90000"/>
              </a:lnSpc>
              <a:defRPr/>
            </a:pPr>
            <a:r>
              <a:rPr lang="en-US" dirty="0" smtClean="0"/>
              <a:t>Unfortunately, memory capacity and speed has not kept pace with processors</a:t>
            </a:r>
          </a:p>
          <a:p>
            <a:pPr lvl="1">
              <a:lnSpc>
                <a:spcPct val="90000"/>
              </a:lnSpc>
              <a:defRPr/>
            </a:pPr>
            <a:endParaRPr lang="en-US" dirty="0" smtClean="0"/>
          </a:p>
          <a:p>
            <a:pPr>
              <a:lnSpc>
                <a:spcPct val="90000"/>
              </a:lnSpc>
              <a:defRPr/>
            </a:pPr>
            <a:r>
              <a:rPr lang="en-US" dirty="0" smtClean="0"/>
              <a:t>Some optimizations:</a:t>
            </a:r>
          </a:p>
          <a:p>
            <a:pPr lvl="1">
              <a:lnSpc>
                <a:spcPct val="90000"/>
              </a:lnSpc>
              <a:defRPr/>
            </a:pPr>
            <a:r>
              <a:rPr lang="en-US" dirty="0" smtClean="0"/>
              <a:t>Multiple accesses to same row</a:t>
            </a:r>
          </a:p>
          <a:p>
            <a:pPr lvl="1">
              <a:lnSpc>
                <a:spcPct val="90000"/>
              </a:lnSpc>
              <a:defRPr/>
            </a:pPr>
            <a:r>
              <a:rPr lang="en-US" dirty="0" smtClean="0"/>
              <a:t>Synchronous DRAM</a:t>
            </a:r>
          </a:p>
          <a:p>
            <a:pPr lvl="2">
              <a:lnSpc>
                <a:spcPct val="90000"/>
              </a:lnSpc>
              <a:defRPr/>
            </a:pPr>
            <a:r>
              <a:rPr lang="en-US" dirty="0" smtClean="0"/>
              <a:t>Added clock to DRAM interface</a:t>
            </a:r>
          </a:p>
          <a:p>
            <a:pPr lvl="2">
              <a:lnSpc>
                <a:spcPct val="90000"/>
              </a:lnSpc>
              <a:defRPr/>
            </a:pPr>
            <a:r>
              <a:rPr lang="en-US" dirty="0" smtClean="0"/>
              <a:t>Burst mode with critical word first</a:t>
            </a:r>
          </a:p>
          <a:p>
            <a:pPr lvl="1">
              <a:lnSpc>
                <a:spcPct val="90000"/>
              </a:lnSpc>
              <a:defRPr/>
            </a:pPr>
            <a:r>
              <a:rPr lang="en-US" dirty="0" smtClean="0"/>
              <a:t>Wider interfaces</a:t>
            </a:r>
            <a:endParaRPr lang="en-US" sz="2400" dirty="0" smtClean="0"/>
          </a:p>
          <a:p>
            <a:pPr lvl="1">
              <a:lnSpc>
                <a:spcPct val="90000"/>
              </a:lnSpc>
              <a:defRPr/>
            </a:pPr>
            <a:r>
              <a:rPr lang="en-US" dirty="0" smtClean="0"/>
              <a:t>Double data rate (DDR)</a:t>
            </a:r>
          </a:p>
          <a:p>
            <a:pPr lvl="1">
              <a:lnSpc>
                <a:spcPct val="90000"/>
              </a:lnSpc>
              <a:defRPr/>
            </a:pPr>
            <a:r>
              <a:rPr lang="en-US" dirty="0" smtClean="0"/>
              <a:t>Multiple banks on each DRAM device</a:t>
            </a:r>
          </a:p>
        </p:txBody>
      </p:sp>
      <p:sp>
        <p:nvSpPr>
          <p:cNvPr id="86021"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8067"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88068"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880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76327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011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90116"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01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78247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2163"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DDR:</a:t>
            </a:r>
          </a:p>
          <a:p>
            <a:pPr lvl="1">
              <a:lnSpc>
                <a:spcPct val="90000"/>
              </a:lnSpc>
              <a:defRPr/>
            </a:pPr>
            <a:r>
              <a:rPr lang="en-US" sz="2400" dirty="0" smtClean="0"/>
              <a:t>DDR2</a:t>
            </a:r>
          </a:p>
          <a:p>
            <a:pPr lvl="2">
              <a:lnSpc>
                <a:spcPct val="90000"/>
              </a:lnSpc>
              <a:defRPr/>
            </a:pPr>
            <a:r>
              <a:rPr lang="en-US" sz="2000" dirty="0" smtClean="0"/>
              <a:t>Lower power (2.5 V -&gt; 1.8 V)</a:t>
            </a:r>
          </a:p>
          <a:p>
            <a:pPr lvl="2">
              <a:lnSpc>
                <a:spcPct val="90000"/>
              </a:lnSpc>
              <a:defRPr/>
            </a:pPr>
            <a:r>
              <a:rPr lang="en-US" sz="2000" dirty="0" smtClean="0"/>
              <a:t>Higher clock rates (266 MHz, 333 MHz, 400 MHz)</a:t>
            </a:r>
          </a:p>
          <a:p>
            <a:pPr lvl="1">
              <a:lnSpc>
                <a:spcPct val="90000"/>
              </a:lnSpc>
              <a:defRPr/>
            </a:pPr>
            <a:r>
              <a:rPr lang="en-US" sz="2400" dirty="0" smtClean="0"/>
              <a:t>DDR3</a:t>
            </a:r>
          </a:p>
          <a:p>
            <a:pPr lvl="2">
              <a:lnSpc>
                <a:spcPct val="90000"/>
              </a:lnSpc>
              <a:defRPr/>
            </a:pPr>
            <a:r>
              <a:rPr lang="en-US" sz="2000" dirty="0" smtClean="0"/>
              <a:t>1.5 V</a:t>
            </a:r>
          </a:p>
          <a:p>
            <a:pPr lvl="2">
              <a:lnSpc>
                <a:spcPct val="90000"/>
              </a:lnSpc>
              <a:defRPr/>
            </a:pPr>
            <a:r>
              <a:rPr lang="en-US" sz="2000" dirty="0" smtClean="0"/>
              <a:t>800 MHz</a:t>
            </a:r>
          </a:p>
          <a:p>
            <a:pPr lvl="1">
              <a:lnSpc>
                <a:spcPct val="90000"/>
              </a:lnSpc>
              <a:defRPr/>
            </a:pPr>
            <a:r>
              <a:rPr lang="en-US" sz="2400" dirty="0" smtClean="0"/>
              <a:t>DDR4</a:t>
            </a:r>
          </a:p>
          <a:p>
            <a:pPr lvl="2">
              <a:lnSpc>
                <a:spcPct val="90000"/>
              </a:lnSpc>
              <a:defRPr/>
            </a:pPr>
            <a:r>
              <a:rPr lang="en-US" sz="2000" dirty="0" smtClean="0"/>
              <a:t>1-1.2 V</a:t>
            </a:r>
          </a:p>
          <a:p>
            <a:pPr lvl="2">
              <a:lnSpc>
                <a:spcPct val="90000"/>
              </a:lnSpc>
              <a:defRPr/>
            </a:pPr>
            <a:r>
              <a:rPr lang="en-US" sz="2000" dirty="0" smtClean="0"/>
              <a:t>1600 MHz</a:t>
            </a:r>
          </a:p>
          <a:p>
            <a:pPr lvl="2">
              <a:lnSpc>
                <a:spcPct val="90000"/>
              </a:lnSpc>
              <a:defRPr/>
            </a:pPr>
            <a:endParaRPr lang="en-US" sz="2000" dirty="0" smtClean="0"/>
          </a:p>
          <a:p>
            <a:pPr>
              <a:lnSpc>
                <a:spcPct val="90000"/>
              </a:lnSpc>
              <a:defRPr/>
            </a:pPr>
            <a:r>
              <a:rPr lang="en-US" sz="2800" dirty="0" smtClean="0"/>
              <a:t>GDDR5 is graphics memory based on DDR3</a:t>
            </a:r>
          </a:p>
        </p:txBody>
      </p:sp>
      <p:sp>
        <p:nvSpPr>
          <p:cNvPr id="9216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DDR4 SDRAM</a:t>
            </a:r>
          </a:p>
        </p:txBody>
      </p:sp>
      <p:sp>
        <p:nvSpPr>
          <p:cNvPr id="3" name="Content Placeholder 2"/>
          <p:cNvSpPr>
            <a:spLocks noGrp="1"/>
          </p:cNvSpPr>
          <p:nvPr>
            <p:ph idx="1"/>
          </p:nvPr>
        </p:nvSpPr>
        <p:spPr>
          <a:xfrm>
            <a:off x="290513" y="1220788"/>
            <a:ext cx="8853487" cy="5224462"/>
          </a:xfrm>
        </p:spPr>
        <p:txBody>
          <a:bodyPr/>
          <a:lstStyle/>
          <a:p>
            <a:pPr>
              <a:defRPr/>
            </a:pPr>
            <a:r>
              <a:rPr lang="en-US" dirty="0"/>
              <a:t>DDR4 SDRAM</a:t>
            </a:r>
            <a:r>
              <a:rPr lang="en-US" dirty="0" smtClean="0"/>
              <a:t>, an </a:t>
            </a:r>
            <a:r>
              <a:rPr lang="en-US" dirty="0" smtClean="0">
                <a:hlinkClick r:id="rId2" tooltip="Abbreviation"/>
              </a:rPr>
              <a:t>abbreviation</a:t>
            </a:r>
            <a:r>
              <a:rPr lang="en-US" dirty="0" smtClean="0"/>
              <a:t> for </a:t>
            </a:r>
            <a:r>
              <a:rPr lang="en-US" dirty="0"/>
              <a:t>double data rate fourth generation synchronous dynamic random-access memory</a:t>
            </a:r>
            <a:r>
              <a:rPr lang="en-US" dirty="0" smtClean="0"/>
              <a:t>, is a type of </a:t>
            </a:r>
            <a:r>
              <a:rPr lang="en-US" dirty="0" smtClean="0">
                <a:hlinkClick r:id="rId3" tooltip="Synchronous dynamic random-access memory"/>
              </a:rPr>
              <a:t>synchronous dynamic random-access memory</a:t>
            </a:r>
            <a:r>
              <a:rPr lang="en-US" dirty="0" smtClean="0"/>
              <a:t> (SDRAM) with a high </a:t>
            </a:r>
            <a:r>
              <a:rPr lang="en-US" dirty="0" smtClean="0">
                <a:hlinkClick r:id="rId4" tooltip="Bandwidth (computing)"/>
              </a:rPr>
              <a:t>bandwidth</a:t>
            </a:r>
            <a:r>
              <a:rPr lang="en-US" dirty="0" smtClean="0"/>
              <a:t> ("</a:t>
            </a:r>
            <a:r>
              <a:rPr lang="en-US" dirty="0" smtClean="0">
                <a:hlinkClick r:id="rId5" tooltip="Double data rate"/>
              </a:rPr>
              <a:t>double data rate</a:t>
            </a:r>
            <a:r>
              <a:rPr lang="en-US" dirty="0" smtClean="0"/>
              <a:t>") interface. It was released to the market in 2014</a:t>
            </a:r>
          </a:p>
          <a:p>
            <a:pPr>
              <a:defRPr/>
            </a:pPr>
            <a:r>
              <a:rPr lang="en-US" dirty="0" smtClean="0"/>
              <a:t>Benefits include </a:t>
            </a:r>
          </a:p>
          <a:p>
            <a:pPr lvl="1">
              <a:buFont typeface="Arial" panose="020B0604020202020204" pitchFamily="34" charset="0"/>
              <a:buChar char="•"/>
              <a:defRPr/>
            </a:pPr>
            <a:r>
              <a:rPr lang="en-US" dirty="0" smtClean="0"/>
              <a:t>higher module density and lower voltage requirements, </a:t>
            </a:r>
          </a:p>
          <a:p>
            <a:pPr lvl="1">
              <a:buFont typeface="Arial" panose="020B0604020202020204" pitchFamily="34" charset="0"/>
              <a:buChar char="•"/>
              <a:defRPr/>
            </a:pPr>
            <a:r>
              <a:rPr lang="en-US" dirty="0" smtClean="0"/>
              <a:t>coupled with higher </a:t>
            </a:r>
            <a:r>
              <a:rPr lang="en-US" dirty="0" smtClean="0">
                <a:hlinkClick r:id="rId6" tooltip="Bit rate"/>
              </a:rPr>
              <a:t>data rate transfer</a:t>
            </a:r>
            <a:r>
              <a:rPr lang="en-US" dirty="0" smtClean="0"/>
              <a:t> speeds. </a:t>
            </a:r>
          </a:p>
          <a:p>
            <a:pPr lvl="1">
              <a:buFont typeface="Arial" panose="020B0604020202020204" pitchFamily="34" charset="0"/>
              <a:buChar char="•"/>
              <a:defRPr/>
            </a:pPr>
            <a:r>
              <a:rPr lang="en-US" dirty="0" smtClean="0"/>
              <a:t>DDR4 operates at a voltage of 1.2V with frequency between 1600 and 3200 MHz, compared to frequency between 800 and 2133 MHz and voltage requirement of 1.5 or 1.65V of DDR3. </a:t>
            </a:r>
          </a:p>
          <a:p>
            <a:pPr lvl="1">
              <a:buFont typeface="Arial" panose="020B0604020202020204" pitchFamily="34" charset="0"/>
              <a:buChar char="•"/>
              <a:defRPr/>
            </a:pPr>
            <a:r>
              <a:rPr lang="en-US" dirty="0" smtClean="0"/>
              <a:t>DDR4 modules can also be manufactured at twice the density of DDR3.</a:t>
            </a:r>
            <a:endParaRPr lang="en-US" dirty="0"/>
          </a:p>
        </p:txBody>
      </p:sp>
      <p:sp>
        <p:nvSpPr>
          <p:cNvPr id="94212" name="TextBox 3"/>
          <p:cNvSpPr txBox="1">
            <a:spLocks noChangeArrowheads="1"/>
          </p:cNvSpPr>
          <p:nvPr/>
        </p:nvSpPr>
        <p:spPr bwMode="auto">
          <a:xfrm>
            <a:off x="2819400" y="6477000"/>
            <a:ext cx="3265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http://en.wikipedia.org/wiki/DDR4_SDRAM</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523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Graphics memory:</a:t>
            </a:r>
          </a:p>
          <a:p>
            <a:pPr lvl="1">
              <a:lnSpc>
                <a:spcPct val="90000"/>
              </a:lnSpc>
              <a:defRPr/>
            </a:pPr>
            <a:r>
              <a:rPr lang="en-US" sz="2400" dirty="0" smtClean="0"/>
              <a:t>Achieve 2-5 X bandwidth per DRAM vs. DDR3</a:t>
            </a:r>
          </a:p>
          <a:p>
            <a:pPr lvl="2">
              <a:lnSpc>
                <a:spcPct val="90000"/>
              </a:lnSpc>
              <a:defRPr/>
            </a:pPr>
            <a:r>
              <a:rPr lang="en-US" sz="2000" dirty="0" smtClean="0"/>
              <a:t>Wider interfaces (32 vs. 16 bit)</a:t>
            </a:r>
          </a:p>
          <a:p>
            <a:pPr lvl="2">
              <a:lnSpc>
                <a:spcPct val="90000"/>
              </a:lnSpc>
              <a:defRPr/>
            </a:pPr>
            <a:r>
              <a:rPr lang="en-US" sz="2000" dirty="0" smtClean="0"/>
              <a:t>Higher clock rate</a:t>
            </a:r>
          </a:p>
          <a:p>
            <a:pPr lvl="3">
              <a:lnSpc>
                <a:spcPct val="90000"/>
              </a:lnSpc>
              <a:defRPr/>
            </a:pPr>
            <a:r>
              <a:rPr lang="en-US" sz="1600" dirty="0" smtClean="0"/>
              <a:t>Possible because they are attached via soldering instead of </a:t>
            </a:r>
            <a:r>
              <a:rPr lang="en-US" sz="1600" dirty="0" err="1" smtClean="0"/>
              <a:t>socketted</a:t>
            </a:r>
            <a:r>
              <a:rPr lang="en-US" sz="1600" dirty="0" smtClean="0"/>
              <a:t> DIMM modules</a:t>
            </a:r>
          </a:p>
          <a:p>
            <a:pPr>
              <a:lnSpc>
                <a:spcPct val="90000"/>
              </a:lnSpc>
              <a:defRPr/>
            </a:pPr>
            <a:endParaRPr lang="en-US" sz="2800" dirty="0" smtClean="0"/>
          </a:p>
          <a:p>
            <a:pPr>
              <a:lnSpc>
                <a:spcPct val="90000"/>
              </a:lnSpc>
              <a:defRPr/>
            </a:pPr>
            <a:r>
              <a:rPr lang="en-US" sz="2800" dirty="0" smtClean="0"/>
              <a:t>Reducing power in SDRAMs:</a:t>
            </a:r>
          </a:p>
          <a:p>
            <a:pPr lvl="1">
              <a:lnSpc>
                <a:spcPct val="90000"/>
              </a:lnSpc>
              <a:defRPr/>
            </a:pPr>
            <a:r>
              <a:rPr lang="en-US" sz="2400" dirty="0" smtClean="0"/>
              <a:t>Lower voltage</a:t>
            </a:r>
          </a:p>
          <a:p>
            <a:pPr lvl="1">
              <a:lnSpc>
                <a:spcPct val="90000"/>
              </a:lnSpc>
              <a:defRPr/>
            </a:pPr>
            <a:r>
              <a:rPr lang="en-US" sz="2400" dirty="0" smtClean="0"/>
              <a:t>Low power mode (ignores clock, continues to refresh)</a:t>
            </a:r>
          </a:p>
        </p:txBody>
      </p:sp>
      <p:sp>
        <p:nvSpPr>
          <p:cNvPr id="95237"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7283" name="Rectangle 2"/>
          <p:cNvSpPr>
            <a:spLocks noGrp="1" noChangeArrowheads="1"/>
          </p:cNvSpPr>
          <p:nvPr>
            <p:ph type="title"/>
          </p:nvPr>
        </p:nvSpPr>
        <p:spPr/>
        <p:txBody>
          <a:bodyPr/>
          <a:lstStyle/>
          <a:p>
            <a:r>
              <a:rPr lang="en-US" altLang="en-US" smtClean="0"/>
              <a:t>Memory Power Consumption</a:t>
            </a:r>
            <a:endParaRPr lang="en-AU" altLang="en-US" smtClean="0"/>
          </a:p>
        </p:txBody>
      </p:sp>
      <p:sp>
        <p:nvSpPr>
          <p:cNvPr id="97284"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72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276350"/>
            <a:ext cx="76581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9331" name="Rectangle 2"/>
          <p:cNvSpPr>
            <a:spLocks noGrp="1" noChangeArrowheads="1"/>
          </p:cNvSpPr>
          <p:nvPr>
            <p:ph type="title"/>
          </p:nvPr>
        </p:nvSpPr>
        <p:spPr/>
        <p:txBody>
          <a:bodyPr/>
          <a:lstStyle/>
          <a:p>
            <a:r>
              <a:rPr lang="en-US" altLang="en-US" smtClean="0"/>
              <a:t>Flash Memory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Type of EEPROM</a:t>
            </a:r>
          </a:p>
          <a:p>
            <a:pPr>
              <a:lnSpc>
                <a:spcPct val="90000"/>
              </a:lnSpc>
              <a:defRPr/>
            </a:pPr>
            <a:r>
              <a:rPr lang="en-US" sz="2800" dirty="0" smtClean="0"/>
              <a:t>Must be erased (in blocks) before being overwritten</a:t>
            </a:r>
          </a:p>
          <a:p>
            <a:pPr>
              <a:lnSpc>
                <a:spcPct val="90000"/>
              </a:lnSpc>
              <a:defRPr/>
            </a:pPr>
            <a:r>
              <a:rPr lang="en-US" sz="2800" dirty="0" smtClean="0"/>
              <a:t>Non volatile</a:t>
            </a:r>
          </a:p>
          <a:p>
            <a:pPr>
              <a:lnSpc>
                <a:spcPct val="90000"/>
              </a:lnSpc>
              <a:defRPr/>
            </a:pPr>
            <a:r>
              <a:rPr lang="en-US" sz="2800" dirty="0" smtClean="0"/>
              <a:t>Limited number of write cycles</a:t>
            </a:r>
          </a:p>
          <a:p>
            <a:pPr>
              <a:lnSpc>
                <a:spcPct val="90000"/>
              </a:lnSpc>
              <a:defRPr/>
            </a:pPr>
            <a:r>
              <a:rPr lang="en-US" sz="2800" dirty="0" smtClean="0"/>
              <a:t>Cheaper than SDRAM, more expensive than disk</a:t>
            </a:r>
            <a:endParaRPr lang="en-US" sz="2000" dirty="0" smtClean="0"/>
          </a:p>
          <a:p>
            <a:pPr>
              <a:lnSpc>
                <a:spcPct val="90000"/>
              </a:lnSpc>
              <a:defRPr/>
            </a:pPr>
            <a:r>
              <a:rPr lang="en-US" sz="2800" dirty="0" smtClean="0"/>
              <a:t>Slower than SRAM, faster than disk</a:t>
            </a:r>
          </a:p>
          <a:p>
            <a:pPr lvl="1">
              <a:lnSpc>
                <a:spcPct val="90000"/>
              </a:lnSpc>
              <a:defRPr/>
            </a:pPr>
            <a:endParaRPr lang="en-US" dirty="0" smtClean="0"/>
          </a:p>
          <a:p>
            <a:pPr>
              <a:lnSpc>
                <a:spcPct val="90000"/>
              </a:lnSpc>
              <a:defRPr/>
            </a:pPr>
            <a:endParaRPr lang="en-US" dirty="0" smtClean="0"/>
          </a:p>
        </p:txBody>
      </p:sp>
      <p:sp>
        <p:nvSpPr>
          <p:cNvPr id="9933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04813" y="76200"/>
            <a:ext cx="8716962" cy="590550"/>
          </a:xfrm>
        </p:spPr>
        <p:txBody>
          <a:bodyPr/>
          <a:lstStyle/>
          <a:p>
            <a:r>
              <a:rPr lang="en-US" altLang="en-US" smtClean="0"/>
              <a:t>Figure 2.1 typical memory hierarchy</a:t>
            </a:r>
          </a:p>
        </p:txBody>
      </p:sp>
      <p:sp>
        <p:nvSpPr>
          <p:cNvPr id="3" name="Content Placeholder 2"/>
          <p:cNvSpPr>
            <a:spLocks noGrp="1"/>
          </p:cNvSpPr>
          <p:nvPr>
            <p:ph idx="1"/>
          </p:nvPr>
        </p:nvSpPr>
        <p:spPr/>
        <p:txBody>
          <a:bodyPr/>
          <a:lstStyle/>
          <a:p>
            <a:pPr>
              <a:defRPr/>
            </a:pPr>
            <a:endParaRPr lang="en-US"/>
          </a:p>
        </p:txBody>
      </p:sp>
      <p:pic>
        <p:nvPicPr>
          <p:cNvPr id="14340" name="Picture 13" descr="f02-0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42950"/>
            <a:ext cx="857885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125016" y="3580804"/>
            <a:ext cx="2741415" cy="35720"/>
          </a:xfrm>
          <a:custGeom>
            <a:avLst/>
            <a:gdLst/>
            <a:ahLst/>
            <a:cxnLst/>
            <a:rect l="0" t="0" r="0" b="0"/>
            <a:pathLst>
              <a:path w="2741415" h="35720">
                <a:moveTo>
                  <a:pt x="8929" y="35719"/>
                </a:moveTo>
                <a:lnTo>
                  <a:pt x="8929" y="35719"/>
                </a:lnTo>
                <a:lnTo>
                  <a:pt x="0" y="35719"/>
                </a:lnTo>
                <a:lnTo>
                  <a:pt x="8929" y="35719"/>
                </a:lnTo>
                <a:lnTo>
                  <a:pt x="8929" y="35719"/>
                </a:lnTo>
                <a:lnTo>
                  <a:pt x="8929" y="35719"/>
                </a:lnTo>
                <a:lnTo>
                  <a:pt x="17859" y="26789"/>
                </a:lnTo>
                <a:lnTo>
                  <a:pt x="35718" y="26789"/>
                </a:lnTo>
                <a:lnTo>
                  <a:pt x="44648" y="26789"/>
                </a:lnTo>
                <a:lnTo>
                  <a:pt x="62508" y="26789"/>
                </a:lnTo>
                <a:lnTo>
                  <a:pt x="80367" y="26789"/>
                </a:lnTo>
                <a:lnTo>
                  <a:pt x="125015" y="26789"/>
                </a:lnTo>
                <a:lnTo>
                  <a:pt x="160734" y="26789"/>
                </a:lnTo>
                <a:lnTo>
                  <a:pt x="214312" y="35719"/>
                </a:lnTo>
                <a:lnTo>
                  <a:pt x="258961" y="35719"/>
                </a:lnTo>
                <a:lnTo>
                  <a:pt x="312539" y="35719"/>
                </a:lnTo>
                <a:lnTo>
                  <a:pt x="357187" y="35719"/>
                </a:lnTo>
                <a:lnTo>
                  <a:pt x="401836" y="35719"/>
                </a:lnTo>
                <a:lnTo>
                  <a:pt x="455414" y="26789"/>
                </a:lnTo>
                <a:lnTo>
                  <a:pt x="508992" y="26789"/>
                </a:lnTo>
                <a:lnTo>
                  <a:pt x="562570" y="26789"/>
                </a:lnTo>
                <a:lnTo>
                  <a:pt x="616148" y="26789"/>
                </a:lnTo>
                <a:lnTo>
                  <a:pt x="678656" y="35719"/>
                </a:lnTo>
                <a:lnTo>
                  <a:pt x="741164" y="35719"/>
                </a:lnTo>
                <a:lnTo>
                  <a:pt x="812601" y="35719"/>
                </a:lnTo>
                <a:lnTo>
                  <a:pt x="884039" y="35719"/>
                </a:lnTo>
                <a:lnTo>
                  <a:pt x="946547" y="35719"/>
                </a:lnTo>
                <a:lnTo>
                  <a:pt x="1026914" y="35719"/>
                </a:lnTo>
                <a:lnTo>
                  <a:pt x="1098351" y="35719"/>
                </a:lnTo>
                <a:lnTo>
                  <a:pt x="1160859" y="35719"/>
                </a:lnTo>
                <a:lnTo>
                  <a:pt x="1241226" y="26789"/>
                </a:lnTo>
                <a:lnTo>
                  <a:pt x="1312664" y="26789"/>
                </a:lnTo>
                <a:lnTo>
                  <a:pt x="1393031" y="17860"/>
                </a:lnTo>
                <a:lnTo>
                  <a:pt x="1473398" y="17860"/>
                </a:lnTo>
                <a:lnTo>
                  <a:pt x="1562695" y="17860"/>
                </a:lnTo>
                <a:lnTo>
                  <a:pt x="1643062" y="8930"/>
                </a:lnTo>
                <a:lnTo>
                  <a:pt x="1732359" y="8930"/>
                </a:lnTo>
                <a:lnTo>
                  <a:pt x="1821656" y="8930"/>
                </a:lnTo>
                <a:lnTo>
                  <a:pt x="1902023" y="8930"/>
                </a:lnTo>
                <a:lnTo>
                  <a:pt x="1991320" y="0"/>
                </a:lnTo>
                <a:lnTo>
                  <a:pt x="2089547" y="0"/>
                </a:lnTo>
                <a:lnTo>
                  <a:pt x="2178843" y="0"/>
                </a:lnTo>
                <a:lnTo>
                  <a:pt x="2277070" y="0"/>
                </a:lnTo>
                <a:lnTo>
                  <a:pt x="2366367" y="0"/>
                </a:lnTo>
                <a:lnTo>
                  <a:pt x="2464593" y="0"/>
                </a:lnTo>
                <a:lnTo>
                  <a:pt x="2562820" y="0"/>
                </a:lnTo>
                <a:lnTo>
                  <a:pt x="2652117" y="0"/>
                </a:lnTo>
                <a:lnTo>
                  <a:pt x="2741414" y="0"/>
                </a:lnTo>
                <a:lnTo>
                  <a:pt x="274141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053953" y="3580804"/>
            <a:ext cx="2777134" cy="187525"/>
          </a:xfrm>
          <a:custGeom>
            <a:avLst/>
            <a:gdLst/>
            <a:ahLst/>
            <a:cxnLst/>
            <a:rect l="0" t="0" r="0" b="0"/>
            <a:pathLst>
              <a:path w="2777134" h="187525">
                <a:moveTo>
                  <a:pt x="0" y="0"/>
                </a:moveTo>
                <a:lnTo>
                  <a:pt x="89297" y="0"/>
                </a:lnTo>
                <a:lnTo>
                  <a:pt x="187524" y="8930"/>
                </a:lnTo>
                <a:lnTo>
                  <a:pt x="276820" y="8930"/>
                </a:lnTo>
                <a:lnTo>
                  <a:pt x="375047" y="17860"/>
                </a:lnTo>
                <a:lnTo>
                  <a:pt x="464344" y="17860"/>
                </a:lnTo>
                <a:lnTo>
                  <a:pt x="562570" y="26789"/>
                </a:lnTo>
                <a:lnTo>
                  <a:pt x="660797" y="35719"/>
                </a:lnTo>
                <a:lnTo>
                  <a:pt x="759024" y="44649"/>
                </a:lnTo>
                <a:lnTo>
                  <a:pt x="857250" y="53578"/>
                </a:lnTo>
                <a:lnTo>
                  <a:pt x="946547" y="53578"/>
                </a:lnTo>
                <a:lnTo>
                  <a:pt x="1044774" y="62508"/>
                </a:lnTo>
                <a:lnTo>
                  <a:pt x="1134070" y="71438"/>
                </a:lnTo>
                <a:lnTo>
                  <a:pt x="1223367" y="80367"/>
                </a:lnTo>
                <a:lnTo>
                  <a:pt x="1312664" y="89297"/>
                </a:lnTo>
                <a:lnTo>
                  <a:pt x="1401961" y="98227"/>
                </a:lnTo>
                <a:lnTo>
                  <a:pt x="1491258" y="98227"/>
                </a:lnTo>
                <a:lnTo>
                  <a:pt x="1580555" y="107157"/>
                </a:lnTo>
                <a:lnTo>
                  <a:pt x="1669852" y="116086"/>
                </a:lnTo>
                <a:lnTo>
                  <a:pt x="1759149" y="125016"/>
                </a:lnTo>
                <a:lnTo>
                  <a:pt x="1848445" y="133946"/>
                </a:lnTo>
                <a:lnTo>
                  <a:pt x="1937742" y="133946"/>
                </a:lnTo>
                <a:lnTo>
                  <a:pt x="2035969" y="142875"/>
                </a:lnTo>
                <a:lnTo>
                  <a:pt x="2125266" y="151805"/>
                </a:lnTo>
                <a:lnTo>
                  <a:pt x="2214563" y="151805"/>
                </a:lnTo>
                <a:lnTo>
                  <a:pt x="2312789" y="160735"/>
                </a:lnTo>
                <a:lnTo>
                  <a:pt x="2402086" y="169664"/>
                </a:lnTo>
                <a:lnTo>
                  <a:pt x="2491383" y="169664"/>
                </a:lnTo>
                <a:lnTo>
                  <a:pt x="2580680" y="178594"/>
                </a:lnTo>
                <a:lnTo>
                  <a:pt x="2678906" y="187524"/>
                </a:lnTo>
                <a:lnTo>
                  <a:pt x="2777133" y="187524"/>
                </a:lnTo>
                <a:lnTo>
                  <a:pt x="2777133"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143625" y="3741539"/>
            <a:ext cx="2687836" cy="26790"/>
          </a:xfrm>
          <a:custGeom>
            <a:avLst/>
            <a:gdLst/>
            <a:ahLst/>
            <a:cxnLst/>
            <a:rect l="0" t="0" r="0" b="0"/>
            <a:pathLst>
              <a:path w="2687836" h="26790">
                <a:moveTo>
                  <a:pt x="0" y="26789"/>
                </a:moveTo>
                <a:lnTo>
                  <a:pt x="107156" y="26789"/>
                </a:lnTo>
                <a:lnTo>
                  <a:pt x="223242" y="17859"/>
                </a:lnTo>
                <a:lnTo>
                  <a:pt x="330398" y="17859"/>
                </a:lnTo>
                <a:lnTo>
                  <a:pt x="446484" y="17859"/>
                </a:lnTo>
                <a:lnTo>
                  <a:pt x="553641" y="17859"/>
                </a:lnTo>
                <a:lnTo>
                  <a:pt x="660797" y="17859"/>
                </a:lnTo>
                <a:lnTo>
                  <a:pt x="776883" y="17859"/>
                </a:lnTo>
                <a:lnTo>
                  <a:pt x="892969" y="17859"/>
                </a:lnTo>
                <a:lnTo>
                  <a:pt x="1009055" y="17859"/>
                </a:lnTo>
                <a:lnTo>
                  <a:pt x="1125141" y="17859"/>
                </a:lnTo>
                <a:lnTo>
                  <a:pt x="1241227" y="8929"/>
                </a:lnTo>
                <a:lnTo>
                  <a:pt x="1357313" y="8929"/>
                </a:lnTo>
                <a:lnTo>
                  <a:pt x="1464469" y="8929"/>
                </a:lnTo>
                <a:lnTo>
                  <a:pt x="1589484" y="0"/>
                </a:lnTo>
                <a:lnTo>
                  <a:pt x="1705570" y="0"/>
                </a:lnTo>
                <a:lnTo>
                  <a:pt x="1821656" y="0"/>
                </a:lnTo>
                <a:lnTo>
                  <a:pt x="1955602" y="0"/>
                </a:lnTo>
                <a:lnTo>
                  <a:pt x="2071687" y="0"/>
                </a:lnTo>
                <a:lnTo>
                  <a:pt x="2178843" y="0"/>
                </a:lnTo>
                <a:lnTo>
                  <a:pt x="2268140" y="0"/>
                </a:lnTo>
                <a:lnTo>
                  <a:pt x="2339577" y="8929"/>
                </a:lnTo>
                <a:lnTo>
                  <a:pt x="2411015" y="8929"/>
                </a:lnTo>
                <a:lnTo>
                  <a:pt x="2473523" y="17859"/>
                </a:lnTo>
                <a:lnTo>
                  <a:pt x="2527101" y="17859"/>
                </a:lnTo>
                <a:lnTo>
                  <a:pt x="2589609" y="17859"/>
                </a:lnTo>
                <a:lnTo>
                  <a:pt x="2687835" y="17859"/>
                </a:lnTo>
                <a:lnTo>
                  <a:pt x="26878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911453" y="3330773"/>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063133" y="3205757"/>
            <a:ext cx="875110" cy="455415"/>
          </a:xfrm>
          <a:custGeom>
            <a:avLst/>
            <a:gdLst/>
            <a:ahLst/>
            <a:cxnLst/>
            <a:rect l="0" t="0" r="0" b="0"/>
            <a:pathLst>
              <a:path w="875110" h="455415">
                <a:moveTo>
                  <a:pt x="839390" y="125016"/>
                </a:moveTo>
                <a:lnTo>
                  <a:pt x="839390" y="125016"/>
                </a:lnTo>
                <a:lnTo>
                  <a:pt x="839390" y="125016"/>
                </a:lnTo>
                <a:lnTo>
                  <a:pt x="839390" y="125016"/>
                </a:lnTo>
                <a:lnTo>
                  <a:pt x="848320" y="125016"/>
                </a:lnTo>
                <a:lnTo>
                  <a:pt x="848320" y="125016"/>
                </a:lnTo>
                <a:lnTo>
                  <a:pt x="848320" y="125016"/>
                </a:lnTo>
                <a:lnTo>
                  <a:pt x="848320" y="116086"/>
                </a:lnTo>
                <a:lnTo>
                  <a:pt x="839390" y="116086"/>
                </a:lnTo>
                <a:lnTo>
                  <a:pt x="839390" y="116086"/>
                </a:lnTo>
                <a:lnTo>
                  <a:pt x="821531" y="116086"/>
                </a:lnTo>
                <a:lnTo>
                  <a:pt x="812601" y="107157"/>
                </a:lnTo>
                <a:lnTo>
                  <a:pt x="803672" y="107157"/>
                </a:lnTo>
                <a:lnTo>
                  <a:pt x="785812" y="98227"/>
                </a:lnTo>
                <a:lnTo>
                  <a:pt x="767953" y="89297"/>
                </a:lnTo>
                <a:lnTo>
                  <a:pt x="750094" y="89297"/>
                </a:lnTo>
                <a:lnTo>
                  <a:pt x="732234" y="80368"/>
                </a:lnTo>
                <a:lnTo>
                  <a:pt x="714375" y="71438"/>
                </a:lnTo>
                <a:lnTo>
                  <a:pt x="696515" y="71438"/>
                </a:lnTo>
                <a:lnTo>
                  <a:pt x="678656" y="62508"/>
                </a:lnTo>
                <a:lnTo>
                  <a:pt x="651867" y="62508"/>
                </a:lnTo>
                <a:lnTo>
                  <a:pt x="616148" y="53579"/>
                </a:lnTo>
                <a:lnTo>
                  <a:pt x="589359" y="44649"/>
                </a:lnTo>
                <a:lnTo>
                  <a:pt x="562570" y="35719"/>
                </a:lnTo>
                <a:lnTo>
                  <a:pt x="535781" y="35719"/>
                </a:lnTo>
                <a:lnTo>
                  <a:pt x="500062" y="26789"/>
                </a:lnTo>
                <a:lnTo>
                  <a:pt x="473273" y="26789"/>
                </a:lnTo>
                <a:lnTo>
                  <a:pt x="437555" y="17860"/>
                </a:lnTo>
                <a:lnTo>
                  <a:pt x="410765" y="17860"/>
                </a:lnTo>
                <a:lnTo>
                  <a:pt x="375047" y="8930"/>
                </a:lnTo>
                <a:lnTo>
                  <a:pt x="348258" y="8930"/>
                </a:lnTo>
                <a:lnTo>
                  <a:pt x="312539" y="8930"/>
                </a:lnTo>
                <a:lnTo>
                  <a:pt x="285750" y="0"/>
                </a:lnTo>
                <a:lnTo>
                  <a:pt x="250031" y="0"/>
                </a:lnTo>
                <a:lnTo>
                  <a:pt x="214312" y="8930"/>
                </a:lnTo>
                <a:lnTo>
                  <a:pt x="187523" y="8930"/>
                </a:lnTo>
                <a:lnTo>
                  <a:pt x="160734" y="17860"/>
                </a:lnTo>
                <a:lnTo>
                  <a:pt x="133945" y="26789"/>
                </a:lnTo>
                <a:lnTo>
                  <a:pt x="107156" y="35719"/>
                </a:lnTo>
                <a:lnTo>
                  <a:pt x="80367" y="44649"/>
                </a:lnTo>
                <a:lnTo>
                  <a:pt x="62508" y="62508"/>
                </a:lnTo>
                <a:lnTo>
                  <a:pt x="44648" y="71438"/>
                </a:lnTo>
                <a:lnTo>
                  <a:pt x="26789" y="89297"/>
                </a:lnTo>
                <a:lnTo>
                  <a:pt x="8930" y="107157"/>
                </a:lnTo>
                <a:lnTo>
                  <a:pt x="0" y="125016"/>
                </a:lnTo>
                <a:lnTo>
                  <a:pt x="0" y="142875"/>
                </a:lnTo>
                <a:lnTo>
                  <a:pt x="0" y="160735"/>
                </a:lnTo>
                <a:lnTo>
                  <a:pt x="0" y="178594"/>
                </a:lnTo>
                <a:lnTo>
                  <a:pt x="8930" y="205383"/>
                </a:lnTo>
                <a:lnTo>
                  <a:pt x="17859" y="223243"/>
                </a:lnTo>
                <a:lnTo>
                  <a:pt x="35719" y="250032"/>
                </a:lnTo>
                <a:lnTo>
                  <a:pt x="53578" y="267891"/>
                </a:lnTo>
                <a:lnTo>
                  <a:pt x="80367" y="285750"/>
                </a:lnTo>
                <a:lnTo>
                  <a:pt x="107156" y="303610"/>
                </a:lnTo>
                <a:lnTo>
                  <a:pt x="133945" y="321469"/>
                </a:lnTo>
                <a:lnTo>
                  <a:pt x="160734" y="348258"/>
                </a:lnTo>
                <a:lnTo>
                  <a:pt x="187523" y="366118"/>
                </a:lnTo>
                <a:lnTo>
                  <a:pt x="214312" y="383977"/>
                </a:lnTo>
                <a:lnTo>
                  <a:pt x="241101" y="401836"/>
                </a:lnTo>
                <a:lnTo>
                  <a:pt x="276820" y="419696"/>
                </a:lnTo>
                <a:lnTo>
                  <a:pt x="312539" y="428625"/>
                </a:lnTo>
                <a:lnTo>
                  <a:pt x="348258" y="437555"/>
                </a:lnTo>
                <a:lnTo>
                  <a:pt x="392906" y="446485"/>
                </a:lnTo>
                <a:lnTo>
                  <a:pt x="428625" y="446485"/>
                </a:lnTo>
                <a:lnTo>
                  <a:pt x="473273" y="455414"/>
                </a:lnTo>
                <a:lnTo>
                  <a:pt x="517922" y="446485"/>
                </a:lnTo>
                <a:lnTo>
                  <a:pt x="562570" y="437555"/>
                </a:lnTo>
                <a:lnTo>
                  <a:pt x="607219" y="428625"/>
                </a:lnTo>
                <a:lnTo>
                  <a:pt x="651867" y="419696"/>
                </a:lnTo>
                <a:lnTo>
                  <a:pt x="696515" y="401836"/>
                </a:lnTo>
                <a:lnTo>
                  <a:pt x="741164" y="383977"/>
                </a:lnTo>
                <a:lnTo>
                  <a:pt x="785812" y="366118"/>
                </a:lnTo>
                <a:lnTo>
                  <a:pt x="821531" y="348258"/>
                </a:lnTo>
                <a:lnTo>
                  <a:pt x="848320" y="321469"/>
                </a:lnTo>
                <a:lnTo>
                  <a:pt x="866180" y="294680"/>
                </a:lnTo>
                <a:lnTo>
                  <a:pt x="875109" y="267891"/>
                </a:lnTo>
                <a:lnTo>
                  <a:pt x="875109" y="241102"/>
                </a:lnTo>
                <a:lnTo>
                  <a:pt x="875109" y="205383"/>
                </a:lnTo>
                <a:lnTo>
                  <a:pt x="875109" y="169664"/>
                </a:lnTo>
                <a:lnTo>
                  <a:pt x="857250" y="133946"/>
                </a:lnTo>
                <a:lnTo>
                  <a:pt x="839390" y="98227"/>
                </a:lnTo>
                <a:lnTo>
                  <a:pt x="821531" y="71438"/>
                </a:lnTo>
                <a:lnTo>
                  <a:pt x="785812" y="44649"/>
                </a:lnTo>
                <a:lnTo>
                  <a:pt x="741164" y="26789"/>
                </a:lnTo>
                <a:lnTo>
                  <a:pt x="678656" y="17860"/>
                </a:lnTo>
                <a:lnTo>
                  <a:pt x="598289" y="8930"/>
                </a:lnTo>
                <a:lnTo>
                  <a:pt x="5982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107781" y="6277570"/>
            <a:ext cx="1919884" cy="526852"/>
          </a:xfrm>
          <a:custGeom>
            <a:avLst/>
            <a:gdLst/>
            <a:ahLst/>
            <a:cxnLst/>
            <a:rect l="0" t="0" r="0" b="0"/>
            <a:pathLst>
              <a:path w="1919884" h="526852">
                <a:moveTo>
                  <a:pt x="1910953" y="89296"/>
                </a:moveTo>
                <a:lnTo>
                  <a:pt x="1910953" y="80367"/>
                </a:lnTo>
                <a:lnTo>
                  <a:pt x="1910953" y="80367"/>
                </a:lnTo>
                <a:lnTo>
                  <a:pt x="1902024" y="80367"/>
                </a:lnTo>
                <a:lnTo>
                  <a:pt x="1902024" y="71437"/>
                </a:lnTo>
                <a:lnTo>
                  <a:pt x="1902024" y="71437"/>
                </a:lnTo>
                <a:lnTo>
                  <a:pt x="1893094" y="71437"/>
                </a:lnTo>
                <a:lnTo>
                  <a:pt x="1893094" y="71437"/>
                </a:lnTo>
                <a:lnTo>
                  <a:pt x="1893094" y="62507"/>
                </a:lnTo>
                <a:lnTo>
                  <a:pt x="1893094" y="62507"/>
                </a:lnTo>
                <a:lnTo>
                  <a:pt x="1893094" y="53578"/>
                </a:lnTo>
                <a:lnTo>
                  <a:pt x="1893094" y="53578"/>
                </a:lnTo>
                <a:lnTo>
                  <a:pt x="1893094" y="53578"/>
                </a:lnTo>
                <a:lnTo>
                  <a:pt x="1893094" y="53578"/>
                </a:lnTo>
                <a:lnTo>
                  <a:pt x="1893094" y="53578"/>
                </a:lnTo>
                <a:lnTo>
                  <a:pt x="1884164" y="53578"/>
                </a:lnTo>
                <a:lnTo>
                  <a:pt x="1875235" y="62507"/>
                </a:lnTo>
                <a:lnTo>
                  <a:pt x="1866305" y="62507"/>
                </a:lnTo>
                <a:lnTo>
                  <a:pt x="1857375" y="62507"/>
                </a:lnTo>
                <a:lnTo>
                  <a:pt x="1848446" y="62507"/>
                </a:lnTo>
                <a:lnTo>
                  <a:pt x="1830586" y="62507"/>
                </a:lnTo>
                <a:lnTo>
                  <a:pt x="1812727" y="62507"/>
                </a:lnTo>
                <a:lnTo>
                  <a:pt x="1794867" y="53578"/>
                </a:lnTo>
                <a:lnTo>
                  <a:pt x="1777008" y="53578"/>
                </a:lnTo>
                <a:lnTo>
                  <a:pt x="1759149" y="44648"/>
                </a:lnTo>
                <a:lnTo>
                  <a:pt x="1741289" y="44648"/>
                </a:lnTo>
                <a:lnTo>
                  <a:pt x="1714500" y="44648"/>
                </a:lnTo>
                <a:lnTo>
                  <a:pt x="1687711" y="44648"/>
                </a:lnTo>
                <a:lnTo>
                  <a:pt x="1660922" y="35718"/>
                </a:lnTo>
                <a:lnTo>
                  <a:pt x="1634133" y="35718"/>
                </a:lnTo>
                <a:lnTo>
                  <a:pt x="1607344" y="35718"/>
                </a:lnTo>
                <a:lnTo>
                  <a:pt x="1580555" y="26789"/>
                </a:lnTo>
                <a:lnTo>
                  <a:pt x="1553766" y="26789"/>
                </a:lnTo>
                <a:lnTo>
                  <a:pt x="1526977" y="26789"/>
                </a:lnTo>
                <a:lnTo>
                  <a:pt x="1491258" y="17859"/>
                </a:lnTo>
                <a:lnTo>
                  <a:pt x="1464469" y="17859"/>
                </a:lnTo>
                <a:lnTo>
                  <a:pt x="1428750" y="17859"/>
                </a:lnTo>
                <a:lnTo>
                  <a:pt x="1393032" y="8929"/>
                </a:lnTo>
                <a:lnTo>
                  <a:pt x="1357313" y="8929"/>
                </a:lnTo>
                <a:lnTo>
                  <a:pt x="1321594" y="8929"/>
                </a:lnTo>
                <a:lnTo>
                  <a:pt x="1285875" y="0"/>
                </a:lnTo>
                <a:lnTo>
                  <a:pt x="1250157" y="0"/>
                </a:lnTo>
                <a:lnTo>
                  <a:pt x="1214438" y="0"/>
                </a:lnTo>
                <a:lnTo>
                  <a:pt x="1178719" y="0"/>
                </a:lnTo>
                <a:lnTo>
                  <a:pt x="1143000" y="0"/>
                </a:lnTo>
                <a:lnTo>
                  <a:pt x="1107282" y="0"/>
                </a:lnTo>
                <a:lnTo>
                  <a:pt x="1071563" y="0"/>
                </a:lnTo>
                <a:lnTo>
                  <a:pt x="1035844" y="0"/>
                </a:lnTo>
                <a:lnTo>
                  <a:pt x="1000125" y="0"/>
                </a:lnTo>
                <a:lnTo>
                  <a:pt x="964407" y="0"/>
                </a:lnTo>
                <a:lnTo>
                  <a:pt x="928688" y="0"/>
                </a:lnTo>
                <a:lnTo>
                  <a:pt x="892969" y="0"/>
                </a:lnTo>
                <a:lnTo>
                  <a:pt x="866180" y="0"/>
                </a:lnTo>
                <a:lnTo>
                  <a:pt x="839391" y="0"/>
                </a:lnTo>
                <a:lnTo>
                  <a:pt x="803672" y="0"/>
                </a:lnTo>
                <a:lnTo>
                  <a:pt x="767953" y="0"/>
                </a:lnTo>
                <a:lnTo>
                  <a:pt x="732235" y="0"/>
                </a:lnTo>
                <a:lnTo>
                  <a:pt x="705446" y="8929"/>
                </a:lnTo>
                <a:lnTo>
                  <a:pt x="669727" y="8929"/>
                </a:lnTo>
                <a:lnTo>
                  <a:pt x="642938" y="17859"/>
                </a:lnTo>
                <a:lnTo>
                  <a:pt x="616149" y="17859"/>
                </a:lnTo>
                <a:lnTo>
                  <a:pt x="580430" y="17859"/>
                </a:lnTo>
                <a:lnTo>
                  <a:pt x="553641" y="17859"/>
                </a:lnTo>
                <a:lnTo>
                  <a:pt x="526852" y="17859"/>
                </a:lnTo>
                <a:lnTo>
                  <a:pt x="491133" y="26789"/>
                </a:lnTo>
                <a:lnTo>
                  <a:pt x="455414" y="26789"/>
                </a:lnTo>
                <a:lnTo>
                  <a:pt x="428625" y="26789"/>
                </a:lnTo>
                <a:lnTo>
                  <a:pt x="401836" y="26789"/>
                </a:lnTo>
                <a:lnTo>
                  <a:pt x="366117" y="26789"/>
                </a:lnTo>
                <a:lnTo>
                  <a:pt x="339328" y="35718"/>
                </a:lnTo>
                <a:lnTo>
                  <a:pt x="312539" y="35718"/>
                </a:lnTo>
                <a:lnTo>
                  <a:pt x="285750" y="44648"/>
                </a:lnTo>
                <a:lnTo>
                  <a:pt x="258961" y="53578"/>
                </a:lnTo>
                <a:lnTo>
                  <a:pt x="232172" y="62507"/>
                </a:lnTo>
                <a:lnTo>
                  <a:pt x="205383" y="71437"/>
                </a:lnTo>
                <a:lnTo>
                  <a:pt x="187524" y="80367"/>
                </a:lnTo>
                <a:lnTo>
                  <a:pt x="160735" y="89296"/>
                </a:lnTo>
                <a:lnTo>
                  <a:pt x="142875" y="98226"/>
                </a:lnTo>
                <a:lnTo>
                  <a:pt x="125016" y="107156"/>
                </a:lnTo>
                <a:lnTo>
                  <a:pt x="98227" y="125015"/>
                </a:lnTo>
                <a:lnTo>
                  <a:pt x="80367" y="133945"/>
                </a:lnTo>
                <a:lnTo>
                  <a:pt x="62508" y="151804"/>
                </a:lnTo>
                <a:lnTo>
                  <a:pt x="44649" y="169664"/>
                </a:lnTo>
                <a:lnTo>
                  <a:pt x="35719" y="187523"/>
                </a:lnTo>
                <a:lnTo>
                  <a:pt x="17860" y="205382"/>
                </a:lnTo>
                <a:lnTo>
                  <a:pt x="17860" y="214312"/>
                </a:lnTo>
                <a:lnTo>
                  <a:pt x="8930" y="232171"/>
                </a:lnTo>
                <a:lnTo>
                  <a:pt x="8930" y="241101"/>
                </a:lnTo>
                <a:lnTo>
                  <a:pt x="0" y="250031"/>
                </a:lnTo>
                <a:lnTo>
                  <a:pt x="0" y="267890"/>
                </a:lnTo>
                <a:lnTo>
                  <a:pt x="0" y="276820"/>
                </a:lnTo>
                <a:lnTo>
                  <a:pt x="0" y="294679"/>
                </a:lnTo>
                <a:lnTo>
                  <a:pt x="0" y="312539"/>
                </a:lnTo>
                <a:lnTo>
                  <a:pt x="0" y="339328"/>
                </a:lnTo>
                <a:lnTo>
                  <a:pt x="0" y="348257"/>
                </a:lnTo>
                <a:lnTo>
                  <a:pt x="0" y="357187"/>
                </a:lnTo>
                <a:lnTo>
                  <a:pt x="0" y="357187"/>
                </a:lnTo>
                <a:lnTo>
                  <a:pt x="8930" y="366117"/>
                </a:lnTo>
                <a:lnTo>
                  <a:pt x="8930" y="375046"/>
                </a:lnTo>
                <a:lnTo>
                  <a:pt x="17860" y="383976"/>
                </a:lnTo>
                <a:lnTo>
                  <a:pt x="17860" y="392906"/>
                </a:lnTo>
                <a:lnTo>
                  <a:pt x="26789" y="401835"/>
                </a:lnTo>
                <a:lnTo>
                  <a:pt x="35719" y="410765"/>
                </a:lnTo>
                <a:lnTo>
                  <a:pt x="44649" y="419695"/>
                </a:lnTo>
                <a:lnTo>
                  <a:pt x="53578" y="428625"/>
                </a:lnTo>
                <a:lnTo>
                  <a:pt x="62508" y="437554"/>
                </a:lnTo>
                <a:lnTo>
                  <a:pt x="80367" y="446484"/>
                </a:lnTo>
                <a:lnTo>
                  <a:pt x="98227" y="455414"/>
                </a:lnTo>
                <a:lnTo>
                  <a:pt x="116086" y="464343"/>
                </a:lnTo>
                <a:lnTo>
                  <a:pt x="125016" y="473273"/>
                </a:lnTo>
                <a:lnTo>
                  <a:pt x="151805" y="482203"/>
                </a:lnTo>
                <a:lnTo>
                  <a:pt x="169664" y="491132"/>
                </a:lnTo>
                <a:lnTo>
                  <a:pt x="196453" y="491132"/>
                </a:lnTo>
                <a:lnTo>
                  <a:pt x="223242" y="500062"/>
                </a:lnTo>
                <a:lnTo>
                  <a:pt x="250032" y="500062"/>
                </a:lnTo>
                <a:lnTo>
                  <a:pt x="276821" y="508992"/>
                </a:lnTo>
                <a:lnTo>
                  <a:pt x="303610" y="508992"/>
                </a:lnTo>
                <a:lnTo>
                  <a:pt x="330399" y="508992"/>
                </a:lnTo>
                <a:lnTo>
                  <a:pt x="366117" y="508992"/>
                </a:lnTo>
                <a:lnTo>
                  <a:pt x="392907" y="508992"/>
                </a:lnTo>
                <a:lnTo>
                  <a:pt x="428625" y="508992"/>
                </a:lnTo>
                <a:lnTo>
                  <a:pt x="455414" y="508992"/>
                </a:lnTo>
                <a:lnTo>
                  <a:pt x="491133" y="508992"/>
                </a:lnTo>
                <a:lnTo>
                  <a:pt x="526852" y="508992"/>
                </a:lnTo>
                <a:lnTo>
                  <a:pt x="562571" y="508992"/>
                </a:lnTo>
                <a:lnTo>
                  <a:pt x="598289" y="500062"/>
                </a:lnTo>
                <a:lnTo>
                  <a:pt x="625078" y="500062"/>
                </a:lnTo>
                <a:lnTo>
                  <a:pt x="660797" y="508992"/>
                </a:lnTo>
                <a:lnTo>
                  <a:pt x="696516" y="508992"/>
                </a:lnTo>
                <a:lnTo>
                  <a:pt x="723305" y="508992"/>
                </a:lnTo>
                <a:lnTo>
                  <a:pt x="759024" y="500062"/>
                </a:lnTo>
                <a:lnTo>
                  <a:pt x="785813" y="508992"/>
                </a:lnTo>
                <a:lnTo>
                  <a:pt x="812602" y="508992"/>
                </a:lnTo>
                <a:lnTo>
                  <a:pt x="848321" y="508992"/>
                </a:lnTo>
                <a:lnTo>
                  <a:pt x="875110" y="517921"/>
                </a:lnTo>
                <a:lnTo>
                  <a:pt x="910828" y="517921"/>
                </a:lnTo>
                <a:lnTo>
                  <a:pt x="937617" y="517921"/>
                </a:lnTo>
                <a:lnTo>
                  <a:pt x="973336" y="517921"/>
                </a:lnTo>
                <a:lnTo>
                  <a:pt x="1009055" y="526851"/>
                </a:lnTo>
                <a:lnTo>
                  <a:pt x="1044774" y="526851"/>
                </a:lnTo>
                <a:lnTo>
                  <a:pt x="1089422" y="526851"/>
                </a:lnTo>
                <a:lnTo>
                  <a:pt x="1125141" y="526851"/>
                </a:lnTo>
                <a:lnTo>
                  <a:pt x="1160860" y="526851"/>
                </a:lnTo>
                <a:lnTo>
                  <a:pt x="1196578" y="526851"/>
                </a:lnTo>
                <a:lnTo>
                  <a:pt x="1232297" y="526851"/>
                </a:lnTo>
                <a:lnTo>
                  <a:pt x="1276946" y="526851"/>
                </a:lnTo>
                <a:lnTo>
                  <a:pt x="1312664" y="526851"/>
                </a:lnTo>
                <a:lnTo>
                  <a:pt x="1348383" y="526851"/>
                </a:lnTo>
                <a:lnTo>
                  <a:pt x="1384102" y="526851"/>
                </a:lnTo>
                <a:lnTo>
                  <a:pt x="1419821" y="526851"/>
                </a:lnTo>
                <a:lnTo>
                  <a:pt x="1446610" y="526851"/>
                </a:lnTo>
                <a:lnTo>
                  <a:pt x="1473399" y="526851"/>
                </a:lnTo>
                <a:lnTo>
                  <a:pt x="1500188" y="517921"/>
                </a:lnTo>
                <a:lnTo>
                  <a:pt x="1526977" y="517921"/>
                </a:lnTo>
                <a:lnTo>
                  <a:pt x="1553766" y="517921"/>
                </a:lnTo>
                <a:lnTo>
                  <a:pt x="1580555" y="508992"/>
                </a:lnTo>
                <a:lnTo>
                  <a:pt x="1607344" y="500062"/>
                </a:lnTo>
                <a:lnTo>
                  <a:pt x="1625203" y="500062"/>
                </a:lnTo>
                <a:lnTo>
                  <a:pt x="1643063" y="491132"/>
                </a:lnTo>
                <a:lnTo>
                  <a:pt x="1669852" y="491132"/>
                </a:lnTo>
                <a:lnTo>
                  <a:pt x="1687711" y="482203"/>
                </a:lnTo>
                <a:lnTo>
                  <a:pt x="1705571" y="482203"/>
                </a:lnTo>
                <a:lnTo>
                  <a:pt x="1723430" y="473273"/>
                </a:lnTo>
                <a:lnTo>
                  <a:pt x="1741289" y="473273"/>
                </a:lnTo>
                <a:lnTo>
                  <a:pt x="1759149" y="473273"/>
                </a:lnTo>
                <a:lnTo>
                  <a:pt x="1777008" y="464343"/>
                </a:lnTo>
                <a:lnTo>
                  <a:pt x="1794867" y="455414"/>
                </a:lnTo>
                <a:lnTo>
                  <a:pt x="1812727" y="455414"/>
                </a:lnTo>
                <a:lnTo>
                  <a:pt x="1821657" y="446484"/>
                </a:lnTo>
                <a:lnTo>
                  <a:pt x="1830586" y="446484"/>
                </a:lnTo>
                <a:lnTo>
                  <a:pt x="1848446" y="437554"/>
                </a:lnTo>
                <a:lnTo>
                  <a:pt x="1857375" y="428625"/>
                </a:lnTo>
                <a:lnTo>
                  <a:pt x="1866305" y="419695"/>
                </a:lnTo>
                <a:lnTo>
                  <a:pt x="1875235" y="410765"/>
                </a:lnTo>
                <a:lnTo>
                  <a:pt x="1884164" y="401835"/>
                </a:lnTo>
                <a:lnTo>
                  <a:pt x="1884164" y="392906"/>
                </a:lnTo>
                <a:lnTo>
                  <a:pt x="1893094" y="375046"/>
                </a:lnTo>
                <a:lnTo>
                  <a:pt x="1902024" y="366117"/>
                </a:lnTo>
                <a:lnTo>
                  <a:pt x="1910953" y="357187"/>
                </a:lnTo>
                <a:lnTo>
                  <a:pt x="1919883" y="330398"/>
                </a:lnTo>
                <a:lnTo>
                  <a:pt x="1919883" y="312539"/>
                </a:lnTo>
                <a:lnTo>
                  <a:pt x="1919883" y="294679"/>
                </a:lnTo>
                <a:lnTo>
                  <a:pt x="1919883" y="276820"/>
                </a:lnTo>
                <a:lnTo>
                  <a:pt x="1919883" y="258960"/>
                </a:lnTo>
                <a:lnTo>
                  <a:pt x="1919883" y="241101"/>
                </a:lnTo>
                <a:lnTo>
                  <a:pt x="1919883" y="223242"/>
                </a:lnTo>
                <a:lnTo>
                  <a:pt x="1919883" y="205382"/>
                </a:lnTo>
                <a:lnTo>
                  <a:pt x="1910953" y="187523"/>
                </a:lnTo>
                <a:lnTo>
                  <a:pt x="1910953" y="169664"/>
                </a:lnTo>
                <a:lnTo>
                  <a:pt x="1893094" y="151804"/>
                </a:lnTo>
                <a:lnTo>
                  <a:pt x="1875235" y="133945"/>
                </a:lnTo>
                <a:lnTo>
                  <a:pt x="1857375" y="107156"/>
                </a:lnTo>
                <a:lnTo>
                  <a:pt x="1821657" y="89296"/>
                </a:lnTo>
                <a:lnTo>
                  <a:pt x="1785938" y="71437"/>
                </a:lnTo>
                <a:lnTo>
                  <a:pt x="1732360" y="53578"/>
                </a:lnTo>
                <a:lnTo>
                  <a:pt x="1678782" y="26789"/>
                </a:lnTo>
                <a:lnTo>
                  <a:pt x="167878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12539" y="464344"/>
            <a:ext cx="5134571" cy="2419946"/>
          </a:xfrm>
          <a:custGeom>
            <a:avLst/>
            <a:gdLst/>
            <a:ahLst/>
            <a:cxnLst/>
            <a:rect l="0" t="0" r="0" b="0"/>
            <a:pathLst>
              <a:path w="5134571" h="2419946">
                <a:moveTo>
                  <a:pt x="196453" y="160734"/>
                </a:moveTo>
                <a:lnTo>
                  <a:pt x="196453" y="160734"/>
                </a:lnTo>
                <a:lnTo>
                  <a:pt x="196453" y="160734"/>
                </a:lnTo>
                <a:lnTo>
                  <a:pt x="196453" y="160734"/>
                </a:lnTo>
                <a:lnTo>
                  <a:pt x="187524" y="151804"/>
                </a:lnTo>
                <a:lnTo>
                  <a:pt x="187524" y="151804"/>
                </a:lnTo>
                <a:lnTo>
                  <a:pt x="187524" y="151804"/>
                </a:lnTo>
                <a:lnTo>
                  <a:pt x="187524" y="151804"/>
                </a:lnTo>
                <a:lnTo>
                  <a:pt x="187524" y="151804"/>
                </a:lnTo>
                <a:lnTo>
                  <a:pt x="187524" y="160734"/>
                </a:lnTo>
                <a:lnTo>
                  <a:pt x="196453" y="160734"/>
                </a:lnTo>
                <a:lnTo>
                  <a:pt x="196453" y="160734"/>
                </a:lnTo>
                <a:lnTo>
                  <a:pt x="196453" y="169664"/>
                </a:lnTo>
                <a:lnTo>
                  <a:pt x="205383" y="178594"/>
                </a:lnTo>
                <a:lnTo>
                  <a:pt x="205383" y="187523"/>
                </a:lnTo>
                <a:lnTo>
                  <a:pt x="205383" y="196453"/>
                </a:lnTo>
                <a:lnTo>
                  <a:pt x="214313" y="214312"/>
                </a:lnTo>
                <a:lnTo>
                  <a:pt x="214313" y="232172"/>
                </a:lnTo>
                <a:lnTo>
                  <a:pt x="214313" y="258961"/>
                </a:lnTo>
                <a:lnTo>
                  <a:pt x="214313" y="285750"/>
                </a:lnTo>
                <a:lnTo>
                  <a:pt x="205383" y="312539"/>
                </a:lnTo>
                <a:lnTo>
                  <a:pt x="205383" y="348257"/>
                </a:lnTo>
                <a:lnTo>
                  <a:pt x="196453" y="375047"/>
                </a:lnTo>
                <a:lnTo>
                  <a:pt x="187524" y="410765"/>
                </a:lnTo>
                <a:lnTo>
                  <a:pt x="187524" y="446484"/>
                </a:lnTo>
                <a:lnTo>
                  <a:pt x="178594" y="491132"/>
                </a:lnTo>
                <a:lnTo>
                  <a:pt x="169664" y="535781"/>
                </a:lnTo>
                <a:lnTo>
                  <a:pt x="160735" y="589359"/>
                </a:lnTo>
                <a:lnTo>
                  <a:pt x="151805" y="642937"/>
                </a:lnTo>
                <a:lnTo>
                  <a:pt x="142875" y="696515"/>
                </a:lnTo>
                <a:lnTo>
                  <a:pt x="142875" y="750093"/>
                </a:lnTo>
                <a:lnTo>
                  <a:pt x="133945" y="803672"/>
                </a:lnTo>
                <a:lnTo>
                  <a:pt x="133945" y="848320"/>
                </a:lnTo>
                <a:lnTo>
                  <a:pt x="125016" y="901898"/>
                </a:lnTo>
                <a:lnTo>
                  <a:pt x="116086" y="955476"/>
                </a:lnTo>
                <a:lnTo>
                  <a:pt x="116086" y="1017984"/>
                </a:lnTo>
                <a:lnTo>
                  <a:pt x="107156" y="1080492"/>
                </a:lnTo>
                <a:lnTo>
                  <a:pt x="107156" y="1143000"/>
                </a:lnTo>
                <a:lnTo>
                  <a:pt x="98227" y="1205507"/>
                </a:lnTo>
                <a:lnTo>
                  <a:pt x="98227" y="1276945"/>
                </a:lnTo>
                <a:lnTo>
                  <a:pt x="89297" y="1339453"/>
                </a:lnTo>
                <a:lnTo>
                  <a:pt x="80367" y="1401960"/>
                </a:lnTo>
                <a:lnTo>
                  <a:pt x="71438" y="1446609"/>
                </a:lnTo>
                <a:lnTo>
                  <a:pt x="62508" y="1509117"/>
                </a:lnTo>
                <a:lnTo>
                  <a:pt x="62508" y="1553765"/>
                </a:lnTo>
                <a:lnTo>
                  <a:pt x="53578" y="1589484"/>
                </a:lnTo>
                <a:lnTo>
                  <a:pt x="53578" y="1625203"/>
                </a:lnTo>
                <a:lnTo>
                  <a:pt x="53578" y="1651992"/>
                </a:lnTo>
                <a:lnTo>
                  <a:pt x="44649" y="1687710"/>
                </a:lnTo>
                <a:lnTo>
                  <a:pt x="44649" y="1732359"/>
                </a:lnTo>
                <a:lnTo>
                  <a:pt x="35719" y="1785937"/>
                </a:lnTo>
                <a:lnTo>
                  <a:pt x="35719" y="1830585"/>
                </a:lnTo>
                <a:lnTo>
                  <a:pt x="26789" y="1866304"/>
                </a:lnTo>
                <a:lnTo>
                  <a:pt x="26789" y="1910953"/>
                </a:lnTo>
                <a:lnTo>
                  <a:pt x="17860" y="1928812"/>
                </a:lnTo>
                <a:lnTo>
                  <a:pt x="17860" y="1955601"/>
                </a:lnTo>
                <a:lnTo>
                  <a:pt x="17860" y="1982390"/>
                </a:lnTo>
                <a:lnTo>
                  <a:pt x="8930" y="2009179"/>
                </a:lnTo>
                <a:lnTo>
                  <a:pt x="8930" y="2027039"/>
                </a:lnTo>
                <a:lnTo>
                  <a:pt x="8930" y="2053828"/>
                </a:lnTo>
                <a:lnTo>
                  <a:pt x="0" y="2080617"/>
                </a:lnTo>
                <a:lnTo>
                  <a:pt x="0" y="2098476"/>
                </a:lnTo>
                <a:lnTo>
                  <a:pt x="0" y="2116336"/>
                </a:lnTo>
                <a:lnTo>
                  <a:pt x="0" y="2134195"/>
                </a:lnTo>
                <a:lnTo>
                  <a:pt x="0" y="2143125"/>
                </a:lnTo>
                <a:lnTo>
                  <a:pt x="0" y="2160984"/>
                </a:lnTo>
                <a:lnTo>
                  <a:pt x="8930" y="2187773"/>
                </a:lnTo>
                <a:lnTo>
                  <a:pt x="17860" y="2205633"/>
                </a:lnTo>
                <a:lnTo>
                  <a:pt x="35719" y="2223492"/>
                </a:lnTo>
                <a:lnTo>
                  <a:pt x="53578" y="2232422"/>
                </a:lnTo>
                <a:lnTo>
                  <a:pt x="71438" y="2241351"/>
                </a:lnTo>
                <a:lnTo>
                  <a:pt x="98227" y="2241351"/>
                </a:lnTo>
                <a:lnTo>
                  <a:pt x="116086" y="2250281"/>
                </a:lnTo>
                <a:lnTo>
                  <a:pt x="142875" y="2250281"/>
                </a:lnTo>
                <a:lnTo>
                  <a:pt x="169664" y="2250281"/>
                </a:lnTo>
                <a:lnTo>
                  <a:pt x="196453" y="2250281"/>
                </a:lnTo>
                <a:lnTo>
                  <a:pt x="223242" y="2250281"/>
                </a:lnTo>
                <a:lnTo>
                  <a:pt x="258961" y="2259211"/>
                </a:lnTo>
                <a:lnTo>
                  <a:pt x="294680" y="2268140"/>
                </a:lnTo>
                <a:lnTo>
                  <a:pt x="330399" y="2268140"/>
                </a:lnTo>
                <a:lnTo>
                  <a:pt x="366117" y="2268140"/>
                </a:lnTo>
                <a:lnTo>
                  <a:pt x="410766" y="2277070"/>
                </a:lnTo>
                <a:lnTo>
                  <a:pt x="464344" y="2277070"/>
                </a:lnTo>
                <a:lnTo>
                  <a:pt x="517922" y="2277070"/>
                </a:lnTo>
                <a:lnTo>
                  <a:pt x="571500" y="2277070"/>
                </a:lnTo>
                <a:lnTo>
                  <a:pt x="634008" y="2277070"/>
                </a:lnTo>
                <a:lnTo>
                  <a:pt x="696516" y="2277070"/>
                </a:lnTo>
                <a:lnTo>
                  <a:pt x="759024" y="2277070"/>
                </a:lnTo>
                <a:lnTo>
                  <a:pt x="812602" y="2277070"/>
                </a:lnTo>
                <a:lnTo>
                  <a:pt x="875110" y="2277070"/>
                </a:lnTo>
                <a:lnTo>
                  <a:pt x="937617" y="2277070"/>
                </a:lnTo>
                <a:lnTo>
                  <a:pt x="1000125" y="2277070"/>
                </a:lnTo>
                <a:lnTo>
                  <a:pt x="1062633" y="2286000"/>
                </a:lnTo>
                <a:lnTo>
                  <a:pt x="1125141" y="2286000"/>
                </a:lnTo>
                <a:lnTo>
                  <a:pt x="1196578" y="2286000"/>
                </a:lnTo>
                <a:lnTo>
                  <a:pt x="1268016" y="2286000"/>
                </a:lnTo>
                <a:lnTo>
                  <a:pt x="1348383" y="2286000"/>
                </a:lnTo>
                <a:lnTo>
                  <a:pt x="1419820" y="2286000"/>
                </a:lnTo>
                <a:lnTo>
                  <a:pt x="1500188" y="2286000"/>
                </a:lnTo>
                <a:lnTo>
                  <a:pt x="1580555" y="2294929"/>
                </a:lnTo>
                <a:lnTo>
                  <a:pt x="1660922" y="2294929"/>
                </a:lnTo>
                <a:lnTo>
                  <a:pt x="1741289" y="2294929"/>
                </a:lnTo>
                <a:lnTo>
                  <a:pt x="1821656" y="2294929"/>
                </a:lnTo>
                <a:lnTo>
                  <a:pt x="1902024" y="2294929"/>
                </a:lnTo>
                <a:lnTo>
                  <a:pt x="1982391" y="2303859"/>
                </a:lnTo>
                <a:lnTo>
                  <a:pt x="2071688" y="2303859"/>
                </a:lnTo>
                <a:lnTo>
                  <a:pt x="2152055" y="2312789"/>
                </a:lnTo>
                <a:lnTo>
                  <a:pt x="2241352" y="2312789"/>
                </a:lnTo>
                <a:lnTo>
                  <a:pt x="2330649" y="2321719"/>
                </a:lnTo>
                <a:lnTo>
                  <a:pt x="2428875" y="2321719"/>
                </a:lnTo>
                <a:lnTo>
                  <a:pt x="2518172" y="2321719"/>
                </a:lnTo>
                <a:lnTo>
                  <a:pt x="2607469" y="2330648"/>
                </a:lnTo>
                <a:lnTo>
                  <a:pt x="2696766" y="2330648"/>
                </a:lnTo>
                <a:lnTo>
                  <a:pt x="2777133" y="2339577"/>
                </a:lnTo>
                <a:lnTo>
                  <a:pt x="2866430" y="2339577"/>
                </a:lnTo>
                <a:lnTo>
                  <a:pt x="2955727" y="2348507"/>
                </a:lnTo>
                <a:lnTo>
                  <a:pt x="3045024" y="2348507"/>
                </a:lnTo>
                <a:lnTo>
                  <a:pt x="3134320" y="2357437"/>
                </a:lnTo>
                <a:lnTo>
                  <a:pt x="3223617" y="2366367"/>
                </a:lnTo>
                <a:lnTo>
                  <a:pt x="3312914" y="2375296"/>
                </a:lnTo>
                <a:lnTo>
                  <a:pt x="3402211" y="2384226"/>
                </a:lnTo>
                <a:lnTo>
                  <a:pt x="3491508" y="2393156"/>
                </a:lnTo>
                <a:lnTo>
                  <a:pt x="3580805" y="2393156"/>
                </a:lnTo>
                <a:lnTo>
                  <a:pt x="3670102" y="2402085"/>
                </a:lnTo>
                <a:lnTo>
                  <a:pt x="3759399" y="2402085"/>
                </a:lnTo>
                <a:lnTo>
                  <a:pt x="3848695" y="2411015"/>
                </a:lnTo>
                <a:lnTo>
                  <a:pt x="3937992" y="2411015"/>
                </a:lnTo>
                <a:lnTo>
                  <a:pt x="4027289" y="2411015"/>
                </a:lnTo>
                <a:lnTo>
                  <a:pt x="4116586" y="2419945"/>
                </a:lnTo>
                <a:lnTo>
                  <a:pt x="4205883" y="2419945"/>
                </a:lnTo>
                <a:lnTo>
                  <a:pt x="4286250" y="2419945"/>
                </a:lnTo>
                <a:lnTo>
                  <a:pt x="4375547" y="2419945"/>
                </a:lnTo>
                <a:lnTo>
                  <a:pt x="4455914" y="2411015"/>
                </a:lnTo>
                <a:lnTo>
                  <a:pt x="4536281" y="2411015"/>
                </a:lnTo>
                <a:lnTo>
                  <a:pt x="4607719" y="2411015"/>
                </a:lnTo>
                <a:lnTo>
                  <a:pt x="4688086" y="2411015"/>
                </a:lnTo>
                <a:lnTo>
                  <a:pt x="4759524" y="2411015"/>
                </a:lnTo>
                <a:lnTo>
                  <a:pt x="4822031" y="2411015"/>
                </a:lnTo>
                <a:lnTo>
                  <a:pt x="4884539" y="2402085"/>
                </a:lnTo>
                <a:lnTo>
                  <a:pt x="4938117" y="2402085"/>
                </a:lnTo>
                <a:lnTo>
                  <a:pt x="4982766" y="2402085"/>
                </a:lnTo>
                <a:lnTo>
                  <a:pt x="5027414" y="2402085"/>
                </a:lnTo>
                <a:lnTo>
                  <a:pt x="5063133" y="2411015"/>
                </a:lnTo>
                <a:lnTo>
                  <a:pt x="5089922" y="2411015"/>
                </a:lnTo>
                <a:lnTo>
                  <a:pt x="5107781" y="2411015"/>
                </a:lnTo>
                <a:lnTo>
                  <a:pt x="5125641" y="2419945"/>
                </a:lnTo>
                <a:lnTo>
                  <a:pt x="5134570" y="2419945"/>
                </a:lnTo>
                <a:lnTo>
                  <a:pt x="5134570" y="2419945"/>
                </a:lnTo>
                <a:lnTo>
                  <a:pt x="5134570" y="2419945"/>
                </a:lnTo>
                <a:lnTo>
                  <a:pt x="5134570" y="2419945"/>
                </a:lnTo>
                <a:lnTo>
                  <a:pt x="5125641" y="2419945"/>
                </a:lnTo>
                <a:lnTo>
                  <a:pt x="5116711" y="2419945"/>
                </a:lnTo>
                <a:lnTo>
                  <a:pt x="5107781" y="2419945"/>
                </a:lnTo>
                <a:lnTo>
                  <a:pt x="5089922" y="2411015"/>
                </a:lnTo>
                <a:lnTo>
                  <a:pt x="5072063" y="2402085"/>
                </a:lnTo>
                <a:lnTo>
                  <a:pt x="5045274" y="2384226"/>
                </a:lnTo>
                <a:lnTo>
                  <a:pt x="5018484" y="2375296"/>
                </a:lnTo>
                <a:lnTo>
                  <a:pt x="4991695" y="2348507"/>
                </a:lnTo>
                <a:lnTo>
                  <a:pt x="4964906" y="2321719"/>
                </a:lnTo>
                <a:lnTo>
                  <a:pt x="4938117" y="2294929"/>
                </a:lnTo>
                <a:lnTo>
                  <a:pt x="4911328" y="2268140"/>
                </a:lnTo>
                <a:lnTo>
                  <a:pt x="4893469" y="2232422"/>
                </a:lnTo>
                <a:lnTo>
                  <a:pt x="4875609" y="2187773"/>
                </a:lnTo>
                <a:lnTo>
                  <a:pt x="4857750" y="2143125"/>
                </a:lnTo>
                <a:lnTo>
                  <a:pt x="4848820" y="2098476"/>
                </a:lnTo>
                <a:lnTo>
                  <a:pt x="4839891" y="2044898"/>
                </a:lnTo>
                <a:lnTo>
                  <a:pt x="4830961" y="1982390"/>
                </a:lnTo>
                <a:lnTo>
                  <a:pt x="4822031" y="1919882"/>
                </a:lnTo>
                <a:lnTo>
                  <a:pt x="4813102" y="1857375"/>
                </a:lnTo>
                <a:lnTo>
                  <a:pt x="4804172" y="1794867"/>
                </a:lnTo>
                <a:lnTo>
                  <a:pt x="4795242" y="1732359"/>
                </a:lnTo>
                <a:lnTo>
                  <a:pt x="4786313" y="1660921"/>
                </a:lnTo>
                <a:lnTo>
                  <a:pt x="4777383" y="1589484"/>
                </a:lnTo>
                <a:lnTo>
                  <a:pt x="4768453" y="1518046"/>
                </a:lnTo>
                <a:lnTo>
                  <a:pt x="4768453" y="1437679"/>
                </a:lnTo>
                <a:lnTo>
                  <a:pt x="4768453" y="1366242"/>
                </a:lnTo>
                <a:lnTo>
                  <a:pt x="4768453" y="1285875"/>
                </a:lnTo>
                <a:lnTo>
                  <a:pt x="4777383" y="1214437"/>
                </a:lnTo>
                <a:lnTo>
                  <a:pt x="4777383" y="1143000"/>
                </a:lnTo>
                <a:lnTo>
                  <a:pt x="4777383" y="1062632"/>
                </a:lnTo>
                <a:lnTo>
                  <a:pt x="4777383" y="1000125"/>
                </a:lnTo>
                <a:lnTo>
                  <a:pt x="4768453" y="928687"/>
                </a:lnTo>
                <a:lnTo>
                  <a:pt x="4768453" y="866179"/>
                </a:lnTo>
                <a:lnTo>
                  <a:pt x="4768453" y="794742"/>
                </a:lnTo>
                <a:lnTo>
                  <a:pt x="4768453" y="741164"/>
                </a:lnTo>
                <a:lnTo>
                  <a:pt x="4777383" y="678656"/>
                </a:lnTo>
                <a:lnTo>
                  <a:pt x="4786313" y="616148"/>
                </a:lnTo>
                <a:lnTo>
                  <a:pt x="4786313" y="562570"/>
                </a:lnTo>
                <a:lnTo>
                  <a:pt x="4795242" y="508992"/>
                </a:lnTo>
                <a:lnTo>
                  <a:pt x="4795242" y="464343"/>
                </a:lnTo>
                <a:lnTo>
                  <a:pt x="4804172" y="410765"/>
                </a:lnTo>
                <a:lnTo>
                  <a:pt x="4804172" y="366117"/>
                </a:lnTo>
                <a:lnTo>
                  <a:pt x="4804172" y="330398"/>
                </a:lnTo>
                <a:lnTo>
                  <a:pt x="4804172" y="285750"/>
                </a:lnTo>
                <a:lnTo>
                  <a:pt x="4813102" y="258961"/>
                </a:lnTo>
                <a:lnTo>
                  <a:pt x="4822031" y="223242"/>
                </a:lnTo>
                <a:lnTo>
                  <a:pt x="4822031" y="196453"/>
                </a:lnTo>
                <a:lnTo>
                  <a:pt x="4830961" y="169664"/>
                </a:lnTo>
                <a:lnTo>
                  <a:pt x="4830961" y="151804"/>
                </a:lnTo>
                <a:lnTo>
                  <a:pt x="4830961" y="133945"/>
                </a:lnTo>
                <a:lnTo>
                  <a:pt x="4830961" y="116086"/>
                </a:lnTo>
                <a:lnTo>
                  <a:pt x="4830961" y="107156"/>
                </a:lnTo>
                <a:lnTo>
                  <a:pt x="4830961" y="98226"/>
                </a:lnTo>
                <a:lnTo>
                  <a:pt x="4822031" y="89297"/>
                </a:lnTo>
                <a:lnTo>
                  <a:pt x="4822031" y="89297"/>
                </a:lnTo>
                <a:lnTo>
                  <a:pt x="4813102" y="80367"/>
                </a:lnTo>
                <a:lnTo>
                  <a:pt x="4804172" y="80367"/>
                </a:lnTo>
                <a:lnTo>
                  <a:pt x="4795242" y="71437"/>
                </a:lnTo>
                <a:lnTo>
                  <a:pt x="4777383" y="71437"/>
                </a:lnTo>
                <a:lnTo>
                  <a:pt x="4759524" y="71437"/>
                </a:lnTo>
                <a:lnTo>
                  <a:pt x="4750594" y="62508"/>
                </a:lnTo>
                <a:lnTo>
                  <a:pt x="4732734" y="62508"/>
                </a:lnTo>
                <a:lnTo>
                  <a:pt x="4705945" y="62508"/>
                </a:lnTo>
                <a:lnTo>
                  <a:pt x="4688086" y="62508"/>
                </a:lnTo>
                <a:lnTo>
                  <a:pt x="4661297" y="62508"/>
                </a:lnTo>
                <a:lnTo>
                  <a:pt x="4625578" y="62508"/>
                </a:lnTo>
                <a:lnTo>
                  <a:pt x="4589859" y="62508"/>
                </a:lnTo>
                <a:lnTo>
                  <a:pt x="4545211" y="62508"/>
                </a:lnTo>
                <a:lnTo>
                  <a:pt x="4500563" y="62508"/>
                </a:lnTo>
                <a:lnTo>
                  <a:pt x="4455914" y="71437"/>
                </a:lnTo>
                <a:lnTo>
                  <a:pt x="4393406" y="71437"/>
                </a:lnTo>
                <a:lnTo>
                  <a:pt x="4330899" y="80367"/>
                </a:lnTo>
                <a:lnTo>
                  <a:pt x="4268391" y="80367"/>
                </a:lnTo>
                <a:lnTo>
                  <a:pt x="4188024" y="89297"/>
                </a:lnTo>
                <a:lnTo>
                  <a:pt x="4116586" y="89297"/>
                </a:lnTo>
                <a:lnTo>
                  <a:pt x="4036219" y="98226"/>
                </a:lnTo>
                <a:lnTo>
                  <a:pt x="3955852" y="98226"/>
                </a:lnTo>
                <a:lnTo>
                  <a:pt x="3875484" y="98226"/>
                </a:lnTo>
                <a:lnTo>
                  <a:pt x="3795117" y="98226"/>
                </a:lnTo>
                <a:lnTo>
                  <a:pt x="3714750" y="98226"/>
                </a:lnTo>
                <a:lnTo>
                  <a:pt x="3634383" y="98226"/>
                </a:lnTo>
                <a:lnTo>
                  <a:pt x="3554016" y="89297"/>
                </a:lnTo>
                <a:lnTo>
                  <a:pt x="3464719" y="80367"/>
                </a:lnTo>
                <a:lnTo>
                  <a:pt x="3375422" y="80367"/>
                </a:lnTo>
                <a:lnTo>
                  <a:pt x="3286125" y="71437"/>
                </a:lnTo>
                <a:lnTo>
                  <a:pt x="3196828" y="71437"/>
                </a:lnTo>
                <a:lnTo>
                  <a:pt x="3098602" y="62508"/>
                </a:lnTo>
                <a:lnTo>
                  <a:pt x="3000375" y="62508"/>
                </a:lnTo>
                <a:lnTo>
                  <a:pt x="2902149" y="53578"/>
                </a:lnTo>
                <a:lnTo>
                  <a:pt x="2803922" y="53578"/>
                </a:lnTo>
                <a:lnTo>
                  <a:pt x="2714625" y="44648"/>
                </a:lnTo>
                <a:lnTo>
                  <a:pt x="2625328" y="44648"/>
                </a:lnTo>
                <a:lnTo>
                  <a:pt x="2527102" y="44648"/>
                </a:lnTo>
                <a:lnTo>
                  <a:pt x="2437805" y="35718"/>
                </a:lnTo>
                <a:lnTo>
                  <a:pt x="2339578" y="35718"/>
                </a:lnTo>
                <a:lnTo>
                  <a:pt x="2241352" y="35718"/>
                </a:lnTo>
                <a:lnTo>
                  <a:pt x="2134195" y="26789"/>
                </a:lnTo>
                <a:lnTo>
                  <a:pt x="2027039" y="26789"/>
                </a:lnTo>
                <a:lnTo>
                  <a:pt x="1928813" y="26789"/>
                </a:lnTo>
                <a:lnTo>
                  <a:pt x="1821656" y="26789"/>
                </a:lnTo>
                <a:lnTo>
                  <a:pt x="1723430" y="26789"/>
                </a:lnTo>
                <a:lnTo>
                  <a:pt x="1625203" y="26789"/>
                </a:lnTo>
                <a:lnTo>
                  <a:pt x="1526977" y="26789"/>
                </a:lnTo>
                <a:lnTo>
                  <a:pt x="1428750" y="17859"/>
                </a:lnTo>
                <a:lnTo>
                  <a:pt x="1339453" y="17859"/>
                </a:lnTo>
                <a:lnTo>
                  <a:pt x="1250156" y="17859"/>
                </a:lnTo>
                <a:lnTo>
                  <a:pt x="1160859" y="8929"/>
                </a:lnTo>
                <a:lnTo>
                  <a:pt x="1071563" y="8929"/>
                </a:lnTo>
                <a:lnTo>
                  <a:pt x="982266" y="8929"/>
                </a:lnTo>
                <a:lnTo>
                  <a:pt x="892969" y="0"/>
                </a:lnTo>
                <a:lnTo>
                  <a:pt x="812602" y="0"/>
                </a:lnTo>
                <a:lnTo>
                  <a:pt x="732235" y="8929"/>
                </a:lnTo>
                <a:lnTo>
                  <a:pt x="651867" y="8929"/>
                </a:lnTo>
                <a:lnTo>
                  <a:pt x="571500" y="17859"/>
                </a:lnTo>
                <a:lnTo>
                  <a:pt x="491133" y="17859"/>
                </a:lnTo>
                <a:lnTo>
                  <a:pt x="419695" y="26789"/>
                </a:lnTo>
                <a:lnTo>
                  <a:pt x="357188" y="26789"/>
                </a:lnTo>
                <a:lnTo>
                  <a:pt x="303610" y="26789"/>
                </a:lnTo>
                <a:lnTo>
                  <a:pt x="250031" y="35718"/>
                </a:lnTo>
                <a:lnTo>
                  <a:pt x="196453" y="35718"/>
                </a:lnTo>
                <a:lnTo>
                  <a:pt x="160735" y="35718"/>
                </a:lnTo>
                <a:lnTo>
                  <a:pt x="133945" y="35718"/>
                </a:lnTo>
                <a:lnTo>
                  <a:pt x="13394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33945" y="2303859"/>
            <a:ext cx="53580" cy="62509"/>
          </a:xfrm>
          <a:custGeom>
            <a:avLst/>
            <a:gdLst/>
            <a:ahLst/>
            <a:cxnLst/>
            <a:rect l="0" t="0" r="0" b="0"/>
            <a:pathLst>
              <a:path w="53580" h="62509">
                <a:moveTo>
                  <a:pt x="53579" y="0"/>
                </a:moveTo>
                <a:lnTo>
                  <a:pt x="53579" y="0"/>
                </a:lnTo>
                <a:lnTo>
                  <a:pt x="44649" y="0"/>
                </a:lnTo>
                <a:lnTo>
                  <a:pt x="35719" y="0"/>
                </a:lnTo>
                <a:lnTo>
                  <a:pt x="35719" y="0"/>
                </a:lnTo>
                <a:lnTo>
                  <a:pt x="26789" y="0"/>
                </a:lnTo>
                <a:lnTo>
                  <a:pt x="26789" y="8930"/>
                </a:lnTo>
                <a:lnTo>
                  <a:pt x="17860" y="8930"/>
                </a:lnTo>
                <a:lnTo>
                  <a:pt x="8930" y="17860"/>
                </a:lnTo>
                <a:lnTo>
                  <a:pt x="8930" y="26789"/>
                </a:lnTo>
                <a:lnTo>
                  <a:pt x="0" y="35719"/>
                </a:lnTo>
                <a:lnTo>
                  <a:pt x="0" y="44649"/>
                </a:lnTo>
                <a:lnTo>
                  <a:pt x="0" y="53578"/>
                </a:lnTo>
                <a:lnTo>
                  <a:pt x="8930" y="62508"/>
                </a:lnTo>
                <a:lnTo>
                  <a:pt x="17860" y="62508"/>
                </a:lnTo>
                <a:lnTo>
                  <a:pt x="17860" y="62508"/>
                </a:lnTo>
                <a:lnTo>
                  <a:pt x="35719" y="62508"/>
                </a:lnTo>
                <a:lnTo>
                  <a:pt x="35719" y="53578"/>
                </a:lnTo>
                <a:lnTo>
                  <a:pt x="44649" y="53578"/>
                </a:lnTo>
                <a:lnTo>
                  <a:pt x="53579" y="44649"/>
                </a:lnTo>
                <a:lnTo>
                  <a:pt x="53579" y="35719"/>
                </a:lnTo>
                <a:lnTo>
                  <a:pt x="44649" y="26789"/>
                </a:lnTo>
                <a:lnTo>
                  <a:pt x="44649" y="26789"/>
                </a:lnTo>
                <a:lnTo>
                  <a:pt x="35719" y="26789"/>
                </a:lnTo>
                <a:lnTo>
                  <a:pt x="26789" y="26789"/>
                </a:lnTo>
                <a:lnTo>
                  <a:pt x="26789" y="26789"/>
                </a:lnTo>
                <a:lnTo>
                  <a:pt x="26789" y="35719"/>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50031" y="2250281"/>
            <a:ext cx="151806" cy="80368"/>
          </a:xfrm>
          <a:custGeom>
            <a:avLst/>
            <a:gdLst/>
            <a:ahLst/>
            <a:cxnLst/>
            <a:rect l="0" t="0" r="0" b="0"/>
            <a:pathLst>
              <a:path w="151806" h="80368">
                <a:moveTo>
                  <a:pt x="0" y="53578"/>
                </a:moveTo>
                <a:lnTo>
                  <a:pt x="0" y="53578"/>
                </a:lnTo>
                <a:lnTo>
                  <a:pt x="0" y="53578"/>
                </a:lnTo>
                <a:lnTo>
                  <a:pt x="0" y="53578"/>
                </a:lnTo>
                <a:lnTo>
                  <a:pt x="0" y="53578"/>
                </a:lnTo>
                <a:lnTo>
                  <a:pt x="8930" y="62508"/>
                </a:lnTo>
                <a:lnTo>
                  <a:pt x="8930" y="71438"/>
                </a:lnTo>
                <a:lnTo>
                  <a:pt x="17860" y="71438"/>
                </a:lnTo>
                <a:lnTo>
                  <a:pt x="26789" y="80367"/>
                </a:lnTo>
                <a:lnTo>
                  <a:pt x="35719" y="80367"/>
                </a:lnTo>
                <a:lnTo>
                  <a:pt x="35719" y="80367"/>
                </a:lnTo>
                <a:lnTo>
                  <a:pt x="44649" y="71438"/>
                </a:lnTo>
                <a:lnTo>
                  <a:pt x="44649" y="71438"/>
                </a:lnTo>
                <a:lnTo>
                  <a:pt x="53578" y="53578"/>
                </a:lnTo>
                <a:lnTo>
                  <a:pt x="53578" y="44648"/>
                </a:lnTo>
                <a:lnTo>
                  <a:pt x="62508" y="35719"/>
                </a:lnTo>
                <a:lnTo>
                  <a:pt x="71438" y="8930"/>
                </a:lnTo>
                <a:lnTo>
                  <a:pt x="80368" y="0"/>
                </a:lnTo>
                <a:lnTo>
                  <a:pt x="98227" y="0"/>
                </a:lnTo>
                <a:lnTo>
                  <a:pt x="116086" y="17859"/>
                </a:lnTo>
                <a:lnTo>
                  <a:pt x="125016" y="26789"/>
                </a:lnTo>
                <a:lnTo>
                  <a:pt x="133946" y="35719"/>
                </a:lnTo>
                <a:lnTo>
                  <a:pt x="142875" y="35719"/>
                </a:lnTo>
                <a:lnTo>
                  <a:pt x="151805" y="17859"/>
                </a:lnTo>
                <a:lnTo>
                  <a:pt x="15180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76820" y="2428875"/>
            <a:ext cx="133947" cy="125017"/>
          </a:xfrm>
          <a:custGeom>
            <a:avLst/>
            <a:gdLst/>
            <a:ahLst/>
            <a:cxnLst/>
            <a:rect l="0" t="0" r="0" b="0"/>
            <a:pathLst>
              <a:path w="133947" h="125017">
                <a:moveTo>
                  <a:pt x="17860" y="17859"/>
                </a:moveTo>
                <a:lnTo>
                  <a:pt x="8930" y="17859"/>
                </a:lnTo>
                <a:lnTo>
                  <a:pt x="8930" y="17859"/>
                </a:lnTo>
                <a:lnTo>
                  <a:pt x="0" y="17859"/>
                </a:lnTo>
                <a:lnTo>
                  <a:pt x="0" y="26789"/>
                </a:lnTo>
                <a:lnTo>
                  <a:pt x="0" y="35719"/>
                </a:lnTo>
                <a:lnTo>
                  <a:pt x="0" y="53578"/>
                </a:lnTo>
                <a:lnTo>
                  <a:pt x="0" y="62508"/>
                </a:lnTo>
                <a:lnTo>
                  <a:pt x="0" y="80367"/>
                </a:lnTo>
                <a:lnTo>
                  <a:pt x="17860" y="107156"/>
                </a:lnTo>
                <a:lnTo>
                  <a:pt x="44649" y="125016"/>
                </a:lnTo>
                <a:lnTo>
                  <a:pt x="71438" y="116086"/>
                </a:lnTo>
                <a:lnTo>
                  <a:pt x="98227" y="98227"/>
                </a:lnTo>
                <a:lnTo>
                  <a:pt x="116086" y="62508"/>
                </a:lnTo>
                <a:lnTo>
                  <a:pt x="133946" y="3571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57188" y="2393156"/>
            <a:ext cx="214313" cy="133947"/>
          </a:xfrm>
          <a:custGeom>
            <a:avLst/>
            <a:gdLst/>
            <a:ahLst/>
            <a:cxnLst/>
            <a:rect l="0" t="0" r="0" b="0"/>
            <a:pathLst>
              <a:path w="214313" h="133947">
                <a:moveTo>
                  <a:pt x="0" y="0"/>
                </a:moveTo>
                <a:lnTo>
                  <a:pt x="0" y="8930"/>
                </a:lnTo>
                <a:lnTo>
                  <a:pt x="8929" y="35719"/>
                </a:lnTo>
                <a:lnTo>
                  <a:pt x="17859" y="53578"/>
                </a:lnTo>
                <a:lnTo>
                  <a:pt x="26789" y="80367"/>
                </a:lnTo>
                <a:lnTo>
                  <a:pt x="44648" y="98227"/>
                </a:lnTo>
                <a:lnTo>
                  <a:pt x="62507" y="116086"/>
                </a:lnTo>
                <a:lnTo>
                  <a:pt x="71437" y="125016"/>
                </a:lnTo>
                <a:lnTo>
                  <a:pt x="89296" y="133946"/>
                </a:lnTo>
                <a:lnTo>
                  <a:pt x="98226" y="125016"/>
                </a:lnTo>
                <a:lnTo>
                  <a:pt x="107156" y="116086"/>
                </a:lnTo>
                <a:lnTo>
                  <a:pt x="107156" y="89297"/>
                </a:lnTo>
                <a:lnTo>
                  <a:pt x="98226" y="62508"/>
                </a:lnTo>
                <a:lnTo>
                  <a:pt x="98226" y="44648"/>
                </a:lnTo>
                <a:lnTo>
                  <a:pt x="89296" y="17859"/>
                </a:lnTo>
                <a:lnTo>
                  <a:pt x="89296" y="0"/>
                </a:lnTo>
                <a:lnTo>
                  <a:pt x="98226" y="0"/>
                </a:lnTo>
                <a:lnTo>
                  <a:pt x="107156" y="0"/>
                </a:lnTo>
                <a:lnTo>
                  <a:pt x="116086" y="17859"/>
                </a:lnTo>
                <a:lnTo>
                  <a:pt x="133945" y="35719"/>
                </a:lnTo>
                <a:lnTo>
                  <a:pt x="151804" y="53578"/>
                </a:lnTo>
                <a:lnTo>
                  <a:pt x="169664" y="71438"/>
                </a:lnTo>
                <a:lnTo>
                  <a:pt x="178593" y="80367"/>
                </a:lnTo>
                <a:lnTo>
                  <a:pt x="196453" y="89297"/>
                </a:lnTo>
                <a:lnTo>
                  <a:pt x="205382" y="89297"/>
                </a:lnTo>
                <a:lnTo>
                  <a:pt x="214312" y="71438"/>
                </a:lnTo>
                <a:lnTo>
                  <a:pt x="205382" y="53578"/>
                </a:lnTo>
                <a:lnTo>
                  <a:pt x="205382" y="17859"/>
                </a:lnTo>
                <a:lnTo>
                  <a:pt x="205382"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71500" y="2339578"/>
            <a:ext cx="35720" cy="107157"/>
          </a:xfrm>
          <a:custGeom>
            <a:avLst/>
            <a:gdLst/>
            <a:ahLst/>
            <a:cxnLst/>
            <a:rect l="0" t="0" r="0" b="0"/>
            <a:pathLst>
              <a:path w="35720" h="107157">
                <a:moveTo>
                  <a:pt x="0" y="0"/>
                </a:moveTo>
                <a:lnTo>
                  <a:pt x="0" y="8930"/>
                </a:lnTo>
                <a:lnTo>
                  <a:pt x="0" y="17859"/>
                </a:lnTo>
                <a:lnTo>
                  <a:pt x="0" y="35719"/>
                </a:lnTo>
                <a:lnTo>
                  <a:pt x="0" y="62508"/>
                </a:lnTo>
                <a:lnTo>
                  <a:pt x="0" y="80367"/>
                </a:lnTo>
                <a:lnTo>
                  <a:pt x="8930" y="89297"/>
                </a:lnTo>
                <a:lnTo>
                  <a:pt x="17859" y="98226"/>
                </a:lnTo>
                <a:lnTo>
                  <a:pt x="26789" y="107156"/>
                </a:lnTo>
                <a:lnTo>
                  <a:pt x="26789" y="98226"/>
                </a:lnTo>
                <a:lnTo>
                  <a:pt x="35719" y="9822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73274" y="2286000"/>
            <a:ext cx="62508" cy="8930"/>
          </a:xfrm>
          <a:custGeom>
            <a:avLst/>
            <a:gdLst/>
            <a:ahLst/>
            <a:cxnLst/>
            <a:rect l="0" t="0" r="0" b="0"/>
            <a:pathLst>
              <a:path w="62508" h="8930">
                <a:moveTo>
                  <a:pt x="8929" y="0"/>
                </a:moveTo>
                <a:lnTo>
                  <a:pt x="0" y="8929"/>
                </a:lnTo>
                <a:lnTo>
                  <a:pt x="8929" y="8929"/>
                </a:lnTo>
                <a:lnTo>
                  <a:pt x="8929" y="8929"/>
                </a:lnTo>
                <a:lnTo>
                  <a:pt x="17859" y="8929"/>
                </a:lnTo>
                <a:lnTo>
                  <a:pt x="26789" y="8929"/>
                </a:lnTo>
                <a:lnTo>
                  <a:pt x="44648" y="8929"/>
                </a:lnTo>
                <a:lnTo>
                  <a:pt x="62507" y="0"/>
                </a:lnTo>
                <a:lnTo>
                  <a:pt x="6250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51867" y="2277070"/>
            <a:ext cx="116087" cy="241103"/>
          </a:xfrm>
          <a:custGeom>
            <a:avLst/>
            <a:gdLst/>
            <a:ahLst/>
            <a:cxnLst/>
            <a:rect l="0" t="0" r="0" b="0"/>
            <a:pathLst>
              <a:path w="116087" h="241103">
                <a:moveTo>
                  <a:pt x="0" y="62508"/>
                </a:moveTo>
                <a:lnTo>
                  <a:pt x="0" y="62508"/>
                </a:lnTo>
                <a:lnTo>
                  <a:pt x="8930" y="71438"/>
                </a:lnTo>
                <a:lnTo>
                  <a:pt x="17860" y="89297"/>
                </a:lnTo>
                <a:lnTo>
                  <a:pt x="35719" y="116086"/>
                </a:lnTo>
                <a:lnTo>
                  <a:pt x="62508" y="142875"/>
                </a:lnTo>
                <a:lnTo>
                  <a:pt x="80367" y="169664"/>
                </a:lnTo>
                <a:lnTo>
                  <a:pt x="98227" y="187524"/>
                </a:lnTo>
                <a:lnTo>
                  <a:pt x="107157" y="214313"/>
                </a:lnTo>
                <a:lnTo>
                  <a:pt x="116086" y="232172"/>
                </a:lnTo>
                <a:lnTo>
                  <a:pt x="116086" y="241102"/>
                </a:lnTo>
                <a:lnTo>
                  <a:pt x="116086" y="241102"/>
                </a:lnTo>
                <a:lnTo>
                  <a:pt x="107157" y="223243"/>
                </a:lnTo>
                <a:lnTo>
                  <a:pt x="89297" y="196453"/>
                </a:lnTo>
                <a:lnTo>
                  <a:pt x="71438" y="160734"/>
                </a:lnTo>
                <a:lnTo>
                  <a:pt x="53578" y="116086"/>
                </a:lnTo>
                <a:lnTo>
                  <a:pt x="35719" y="80367"/>
                </a:lnTo>
                <a:lnTo>
                  <a:pt x="26789" y="44649"/>
                </a:lnTo>
                <a:lnTo>
                  <a:pt x="35719" y="17859"/>
                </a:lnTo>
                <a:lnTo>
                  <a:pt x="44649" y="0"/>
                </a:lnTo>
                <a:lnTo>
                  <a:pt x="62508" y="0"/>
                </a:lnTo>
                <a:lnTo>
                  <a:pt x="71438" y="0"/>
                </a:lnTo>
                <a:lnTo>
                  <a:pt x="80367" y="17859"/>
                </a:lnTo>
                <a:lnTo>
                  <a:pt x="89297" y="35719"/>
                </a:lnTo>
                <a:lnTo>
                  <a:pt x="89297" y="53578"/>
                </a:lnTo>
                <a:lnTo>
                  <a:pt x="89297" y="80367"/>
                </a:lnTo>
                <a:lnTo>
                  <a:pt x="71438" y="89297"/>
                </a:lnTo>
                <a:lnTo>
                  <a:pt x="53578" y="89297"/>
                </a:lnTo>
                <a:lnTo>
                  <a:pt x="35719" y="71438"/>
                </a:lnTo>
                <a:lnTo>
                  <a:pt x="8930" y="35719"/>
                </a:lnTo>
                <a:lnTo>
                  <a:pt x="893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321719" y="3393281"/>
            <a:ext cx="8930" cy="142876"/>
          </a:xfrm>
          <a:custGeom>
            <a:avLst/>
            <a:gdLst/>
            <a:ahLst/>
            <a:cxnLst/>
            <a:rect l="0" t="0" r="0" b="0"/>
            <a:pathLst>
              <a:path w="8930" h="142876">
                <a:moveTo>
                  <a:pt x="0" y="0"/>
                </a:moveTo>
                <a:lnTo>
                  <a:pt x="0" y="0"/>
                </a:lnTo>
                <a:lnTo>
                  <a:pt x="0" y="0"/>
                </a:lnTo>
                <a:lnTo>
                  <a:pt x="0" y="0"/>
                </a:lnTo>
                <a:lnTo>
                  <a:pt x="0" y="8930"/>
                </a:lnTo>
                <a:lnTo>
                  <a:pt x="0" y="17859"/>
                </a:lnTo>
                <a:lnTo>
                  <a:pt x="0" y="35719"/>
                </a:lnTo>
                <a:lnTo>
                  <a:pt x="0" y="53578"/>
                </a:lnTo>
                <a:lnTo>
                  <a:pt x="0" y="71437"/>
                </a:lnTo>
                <a:lnTo>
                  <a:pt x="0" y="98226"/>
                </a:lnTo>
                <a:lnTo>
                  <a:pt x="0" y="116086"/>
                </a:lnTo>
                <a:lnTo>
                  <a:pt x="0" y="133945"/>
                </a:lnTo>
                <a:lnTo>
                  <a:pt x="0" y="142875"/>
                </a:lnTo>
                <a:lnTo>
                  <a:pt x="8929" y="142875"/>
                </a:lnTo>
                <a:lnTo>
                  <a:pt x="8929" y="133945"/>
                </a:lnTo>
                <a:lnTo>
                  <a:pt x="8929" y="125015"/>
                </a:lnTo>
                <a:lnTo>
                  <a:pt x="0" y="10715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357438" y="3393281"/>
            <a:ext cx="89297" cy="160735"/>
          </a:xfrm>
          <a:custGeom>
            <a:avLst/>
            <a:gdLst/>
            <a:ahLst/>
            <a:cxnLst/>
            <a:rect l="0" t="0" r="0" b="0"/>
            <a:pathLst>
              <a:path w="89297" h="160735">
                <a:moveTo>
                  <a:pt x="0" y="8930"/>
                </a:moveTo>
                <a:lnTo>
                  <a:pt x="0" y="8930"/>
                </a:lnTo>
                <a:lnTo>
                  <a:pt x="8929" y="8930"/>
                </a:lnTo>
                <a:lnTo>
                  <a:pt x="8929" y="8930"/>
                </a:lnTo>
                <a:lnTo>
                  <a:pt x="8929" y="8930"/>
                </a:lnTo>
                <a:lnTo>
                  <a:pt x="17859" y="8930"/>
                </a:lnTo>
                <a:lnTo>
                  <a:pt x="17859" y="8930"/>
                </a:lnTo>
                <a:lnTo>
                  <a:pt x="17859" y="26789"/>
                </a:lnTo>
                <a:lnTo>
                  <a:pt x="17859" y="53578"/>
                </a:lnTo>
                <a:lnTo>
                  <a:pt x="17859" y="80367"/>
                </a:lnTo>
                <a:lnTo>
                  <a:pt x="26789" y="107156"/>
                </a:lnTo>
                <a:lnTo>
                  <a:pt x="26789" y="133945"/>
                </a:lnTo>
                <a:lnTo>
                  <a:pt x="35718" y="151805"/>
                </a:lnTo>
                <a:lnTo>
                  <a:pt x="35718" y="160734"/>
                </a:lnTo>
                <a:lnTo>
                  <a:pt x="44648" y="160734"/>
                </a:lnTo>
                <a:lnTo>
                  <a:pt x="62507" y="151805"/>
                </a:lnTo>
                <a:lnTo>
                  <a:pt x="71437" y="142875"/>
                </a:lnTo>
                <a:lnTo>
                  <a:pt x="80367" y="116086"/>
                </a:lnTo>
                <a:lnTo>
                  <a:pt x="89296" y="89297"/>
                </a:lnTo>
                <a:lnTo>
                  <a:pt x="89296" y="62508"/>
                </a:lnTo>
                <a:lnTo>
                  <a:pt x="89296" y="35719"/>
                </a:lnTo>
                <a:lnTo>
                  <a:pt x="80367" y="17859"/>
                </a:lnTo>
                <a:lnTo>
                  <a:pt x="71437" y="0"/>
                </a:lnTo>
                <a:lnTo>
                  <a:pt x="53578" y="0"/>
                </a:lnTo>
                <a:lnTo>
                  <a:pt x="35718" y="8930"/>
                </a:lnTo>
                <a:lnTo>
                  <a:pt x="26789" y="26789"/>
                </a:lnTo>
                <a:lnTo>
                  <a:pt x="8929" y="53578"/>
                </a:lnTo>
                <a:lnTo>
                  <a:pt x="0" y="71437"/>
                </a:lnTo>
                <a:lnTo>
                  <a:pt x="0" y="98226"/>
                </a:lnTo>
                <a:lnTo>
                  <a:pt x="8929" y="107156"/>
                </a:lnTo>
                <a:lnTo>
                  <a:pt x="26789" y="107156"/>
                </a:lnTo>
                <a:lnTo>
                  <a:pt x="35718" y="98226"/>
                </a:lnTo>
                <a:lnTo>
                  <a:pt x="3571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473523" y="3357562"/>
            <a:ext cx="89298" cy="17860"/>
          </a:xfrm>
          <a:custGeom>
            <a:avLst/>
            <a:gdLst/>
            <a:ahLst/>
            <a:cxnLst/>
            <a:rect l="0" t="0" r="0" b="0"/>
            <a:pathLst>
              <a:path w="89298" h="17860">
                <a:moveTo>
                  <a:pt x="0" y="17859"/>
                </a:moveTo>
                <a:lnTo>
                  <a:pt x="0" y="17859"/>
                </a:lnTo>
                <a:lnTo>
                  <a:pt x="8930" y="17859"/>
                </a:lnTo>
                <a:lnTo>
                  <a:pt x="17860" y="8930"/>
                </a:lnTo>
                <a:lnTo>
                  <a:pt x="35719" y="8930"/>
                </a:lnTo>
                <a:lnTo>
                  <a:pt x="44649" y="0"/>
                </a:lnTo>
                <a:lnTo>
                  <a:pt x="62508" y="0"/>
                </a:lnTo>
                <a:lnTo>
                  <a:pt x="71438" y="0"/>
                </a:lnTo>
                <a:lnTo>
                  <a:pt x="80368" y="8930"/>
                </a:lnTo>
                <a:lnTo>
                  <a:pt x="89297" y="8930"/>
                </a:lnTo>
                <a:lnTo>
                  <a:pt x="8929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589609" y="3286125"/>
            <a:ext cx="89298" cy="151805"/>
          </a:xfrm>
          <a:custGeom>
            <a:avLst/>
            <a:gdLst/>
            <a:ahLst/>
            <a:cxnLst/>
            <a:rect l="0" t="0" r="0" b="0"/>
            <a:pathLst>
              <a:path w="89298" h="151805">
                <a:moveTo>
                  <a:pt x="44649" y="26789"/>
                </a:moveTo>
                <a:lnTo>
                  <a:pt x="44649" y="26789"/>
                </a:lnTo>
                <a:lnTo>
                  <a:pt x="44649" y="17859"/>
                </a:lnTo>
                <a:lnTo>
                  <a:pt x="44649" y="17859"/>
                </a:lnTo>
                <a:lnTo>
                  <a:pt x="53579" y="8929"/>
                </a:lnTo>
                <a:lnTo>
                  <a:pt x="53579" y="8929"/>
                </a:lnTo>
                <a:lnTo>
                  <a:pt x="53579" y="8929"/>
                </a:lnTo>
                <a:lnTo>
                  <a:pt x="53579" y="0"/>
                </a:lnTo>
                <a:lnTo>
                  <a:pt x="44649" y="0"/>
                </a:lnTo>
                <a:lnTo>
                  <a:pt x="44649" y="0"/>
                </a:lnTo>
                <a:lnTo>
                  <a:pt x="35719" y="0"/>
                </a:lnTo>
                <a:lnTo>
                  <a:pt x="35719" y="8929"/>
                </a:lnTo>
                <a:lnTo>
                  <a:pt x="26789" y="8929"/>
                </a:lnTo>
                <a:lnTo>
                  <a:pt x="17860" y="17859"/>
                </a:lnTo>
                <a:lnTo>
                  <a:pt x="8930" y="35718"/>
                </a:lnTo>
                <a:lnTo>
                  <a:pt x="8930" y="53578"/>
                </a:lnTo>
                <a:lnTo>
                  <a:pt x="0" y="62507"/>
                </a:lnTo>
                <a:lnTo>
                  <a:pt x="0" y="71437"/>
                </a:lnTo>
                <a:lnTo>
                  <a:pt x="8930" y="80367"/>
                </a:lnTo>
                <a:lnTo>
                  <a:pt x="8930" y="80367"/>
                </a:lnTo>
                <a:lnTo>
                  <a:pt x="17860" y="80367"/>
                </a:lnTo>
                <a:lnTo>
                  <a:pt x="35719" y="71437"/>
                </a:lnTo>
                <a:lnTo>
                  <a:pt x="44649" y="62507"/>
                </a:lnTo>
                <a:lnTo>
                  <a:pt x="62508" y="53578"/>
                </a:lnTo>
                <a:lnTo>
                  <a:pt x="71438" y="35718"/>
                </a:lnTo>
                <a:lnTo>
                  <a:pt x="89297" y="26789"/>
                </a:lnTo>
                <a:lnTo>
                  <a:pt x="89297" y="17859"/>
                </a:lnTo>
                <a:lnTo>
                  <a:pt x="89297" y="17859"/>
                </a:lnTo>
                <a:lnTo>
                  <a:pt x="89297" y="26789"/>
                </a:lnTo>
                <a:lnTo>
                  <a:pt x="89297" y="44648"/>
                </a:lnTo>
                <a:lnTo>
                  <a:pt x="80368" y="71437"/>
                </a:lnTo>
                <a:lnTo>
                  <a:pt x="71438" y="98226"/>
                </a:lnTo>
                <a:lnTo>
                  <a:pt x="71438" y="116086"/>
                </a:lnTo>
                <a:lnTo>
                  <a:pt x="71438" y="142875"/>
                </a:lnTo>
                <a:lnTo>
                  <a:pt x="71438" y="151804"/>
                </a:lnTo>
                <a:lnTo>
                  <a:pt x="71438"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2661047" y="3411140"/>
            <a:ext cx="8931" cy="17861"/>
          </a:xfrm>
          <a:custGeom>
            <a:avLst/>
            <a:gdLst/>
            <a:ahLst/>
            <a:cxnLst/>
            <a:rect l="0" t="0" r="0" b="0"/>
            <a:pathLst>
              <a:path w="8931" h="17861">
                <a:moveTo>
                  <a:pt x="0" y="17860"/>
                </a:move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1089422" y="3393281"/>
            <a:ext cx="17860" cy="142876"/>
          </a:xfrm>
          <a:custGeom>
            <a:avLst/>
            <a:gdLst/>
            <a:ahLst/>
            <a:cxnLst/>
            <a:rect l="0" t="0" r="0" b="0"/>
            <a:pathLst>
              <a:path w="17860" h="142876">
                <a:moveTo>
                  <a:pt x="8930" y="0"/>
                </a:moveTo>
                <a:lnTo>
                  <a:pt x="8930" y="0"/>
                </a:lnTo>
                <a:lnTo>
                  <a:pt x="8930" y="0"/>
                </a:lnTo>
                <a:lnTo>
                  <a:pt x="8930" y="0"/>
                </a:lnTo>
                <a:lnTo>
                  <a:pt x="8930" y="0"/>
                </a:lnTo>
                <a:lnTo>
                  <a:pt x="8930" y="8930"/>
                </a:lnTo>
                <a:lnTo>
                  <a:pt x="0" y="17859"/>
                </a:lnTo>
                <a:lnTo>
                  <a:pt x="0" y="35719"/>
                </a:lnTo>
                <a:lnTo>
                  <a:pt x="0" y="53578"/>
                </a:lnTo>
                <a:lnTo>
                  <a:pt x="0" y="71437"/>
                </a:lnTo>
                <a:lnTo>
                  <a:pt x="0" y="98226"/>
                </a:lnTo>
                <a:lnTo>
                  <a:pt x="0" y="116086"/>
                </a:lnTo>
                <a:lnTo>
                  <a:pt x="0" y="133945"/>
                </a:lnTo>
                <a:lnTo>
                  <a:pt x="8930" y="142875"/>
                </a:lnTo>
                <a:lnTo>
                  <a:pt x="8930" y="142875"/>
                </a:lnTo>
                <a:lnTo>
                  <a:pt x="17859" y="133945"/>
                </a:lnTo>
                <a:lnTo>
                  <a:pt x="1785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1143000" y="3393281"/>
            <a:ext cx="80368" cy="142876"/>
          </a:xfrm>
          <a:custGeom>
            <a:avLst/>
            <a:gdLst/>
            <a:ahLst/>
            <a:cxnLst/>
            <a:rect l="0" t="0" r="0" b="0"/>
            <a:pathLst>
              <a:path w="80368" h="142876">
                <a:moveTo>
                  <a:pt x="8930" y="0"/>
                </a:moveTo>
                <a:lnTo>
                  <a:pt x="8930" y="0"/>
                </a:lnTo>
                <a:lnTo>
                  <a:pt x="8930" y="8930"/>
                </a:lnTo>
                <a:lnTo>
                  <a:pt x="8930" y="8930"/>
                </a:lnTo>
                <a:lnTo>
                  <a:pt x="8930" y="26789"/>
                </a:lnTo>
                <a:lnTo>
                  <a:pt x="8930" y="53578"/>
                </a:lnTo>
                <a:lnTo>
                  <a:pt x="8930" y="71437"/>
                </a:lnTo>
                <a:lnTo>
                  <a:pt x="17859" y="98226"/>
                </a:lnTo>
                <a:lnTo>
                  <a:pt x="26789" y="116086"/>
                </a:lnTo>
                <a:lnTo>
                  <a:pt x="35719" y="133945"/>
                </a:lnTo>
                <a:lnTo>
                  <a:pt x="44649" y="142875"/>
                </a:lnTo>
                <a:lnTo>
                  <a:pt x="53578" y="142875"/>
                </a:lnTo>
                <a:lnTo>
                  <a:pt x="71438" y="142875"/>
                </a:lnTo>
                <a:lnTo>
                  <a:pt x="71438" y="125015"/>
                </a:lnTo>
                <a:lnTo>
                  <a:pt x="80367" y="107156"/>
                </a:lnTo>
                <a:lnTo>
                  <a:pt x="80367" y="89297"/>
                </a:lnTo>
                <a:lnTo>
                  <a:pt x="71438" y="62508"/>
                </a:lnTo>
                <a:lnTo>
                  <a:pt x="62508" y="35719"/>
                </a:lnTo>
                <a:lnTo>
                  <a:pt x="44649" y="17859"/>
                </a:lnTo>
                <a:lnTo>
                  <a:pt x="26789" y="8930"/>
                </a:lnTo>
                <a:lnTo>
                  <a:pt x="8930" y="8930"/>
                </a:lnTo>
                <a:lnTo>
                  <a:pt x="0" y="17859"/>
                </a:lnTo>
                <a:lnTo>
                  <a:pt x="0" y="35719"/>
                </a:lnTo>
                <a:lnTo>
                  <a:pt x="0" y="62508"/>
                </a:lnTo>
                <a:lnTo>
                  <a:pt x="8930" y="80367"/>
                </a:lnTo>
                <a:lnTo>
                  <a:pt x="26789" y="89297"/>
                </a:lnTo>
                <a:lnTo>
                  <a:pt x="2678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1268016" y="3366492"/>
            <a:ext cx="71438" cy="8930"/>
          </a:xfrm>
          <a:custGeom>
            <a:avLst/>
            <a:gdLst/>
            <a:ahLst/>
            <a:cxnLst/>
            <a:rect l="0" t="0" r="0" b="0"/>
            <a:pathLst>
              <a:path w="71438" h="8930">
                <a:moveTo>
                  <a:pt x="0" y="8929"/>
                </a:moveTo>
                <a:lnTo>
                  <a:pt x="0" y="8929"/>
                </a:lnTo>
                <a:lnTo>
                  <a:pt x="0" y="8929"/>
                </a:lnTo>
                <a:lnTo>
                  <a:pt x="0" y="8929"/>
                </a:lnTo>
                <a:lnTo>
                  <a:pt x="8929" y="8929"/>
                </a:lnTo>
                <a:lnTo>
                  <a:pt x="17859" y="8929"/>
                </a:lnTo>
                <a:lnTo>
                  <a:pt x="26789" y="0"/>
                </a:lnTo>
                <a:lnTo>
                  <a:pt x="44648" y="0"/>
                </a:lnTo>
                <a:lnTo>
                  <a:pt x="6250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1384102" y="3312914"/>
            <a:ext cx="26790" cy="80368"/>
          </a:xfrm>
          <a:custGeom>
            <a:avLst/>
            <a:gdLst/>
            <a:ahLst/>
            <a:cxnLst/>
            <a:rect l="0" t="0" r="0" b="0"/>
            <a:pathLst>
              <a:path w="26790" h="80368">
                <a:moveTo>
                  <a:pt x="0" y="0"/>
                </a:moveTo>
                <a:lnTo>
                  <a:pt x="0" y="0"/>
                </a:lnTo>
                <a:lnTo>
                  <a:pt x="8929" y="0"/>
                </a:lnTo>
                <a:lnTo>
                  <a:pt x="8929" y="8929"/>
                </a:lnTo>
                <a:lnTo>
                  <a:pt x="8929" y="8929"/>
                </a:lnTo>
                <a:lnTo>
                  <a:pt x="8929" y="17859"/>
                </a:lnTo>
                <a:lnTo>
                  <a:pt x="17859" y="26789"/>
                </a:lnTo>
                <a:lnTo>
                  <a:pt x="17859" y="35718"/>
                </a:lnTo>
                <a:lnTo>
                  <a:pt x="17859" y="53578"/>
                </a:lnTo>
                <a:lnTo>
                  <a:pt x="26789" y="62507"/>
                </a:lnTo>
                <a:lnTo>
                  <a:pt x="26789" y="80367"/>
                </a:lnTo>
                <a:lnTo>
                  <a:pt x="26789" y="80367"/>
                </a:lnTo>
                <a:lnTo>
                  <a:pt x="26789" y="80367"/>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1446609" y="3295054"/>
            <a:ext cx="142876" cy="53579"/>
          </a:xfrm>
          <a:custGeom>
            <a:avLst/>
            <a:gdLst/>
            <a:ahLst/>
            <a:cxnLst/>
            <a:rect l="0" t="0" r="0" b="0"/>
            <a:pathLst>
              <a:path w="142876" h="53579">
                <a:moveTo>
                  <a:pt x="0" y="26789"/>
                </a:moveTo>
                <a:lnTo>
                  <a:pt x="0" y="26789"/>
                </a:lnTo>
                <a:lnTo>
                  <a:pt x="0" y="17860"/>
                </a:lnTo>
                <a:lnTo>
                  <a:pt x="0" y="17860"/>
                </a:lnTo>
                <a:lnTo>
                  <a:pt x="8930" y="8930"/>
                </a:lnTo>
                <a:lnTo>
                  <a:pt x="17860" y="8930"/>
                </a:lnTo>
                <a:lnTo>
                  <a:pt x="26789" y="0"/>
                </a:lnTo>
                <a:lnTo>
                  <a:pt x="35719" y="0"/>
                </a:lnTo>
                <a:lnTo>
                  <a:pt x="44649" y="0"/>
                </a:lnTo>
                <a:lnTo>
                  <a:pt x="53579" y="0"/>
                </a:lnTo>
                <a:lnTo>
                  <a:pt x="53579" y="8930"/>
                </a:lnTo>
                <a:lnTo>
                  <a:pt x="53579" y="26789"/>
                </a:lnTo>
                <a:lnTo>
                  <a:pt x="53579" y="35719"/>
                </a:lnTo>
                <a:lnTo>
                  <a:pt x="53579" y="44649"/>
                </a:lnTo>
                <a:lnTo>
                  <a:pt x="53579" y="53578"/>
                </a:lnTo>
                <a:lnTo>
                  <a:pt x="62508" y="53578"/>
                </a:lnTo>
                <a:lnTo>
                  <a:pt x="71438" y="53578"/>
                </a:lnTo>
                <a:lnTo>
                  <a:pt x="89297" y="44649"/>
                </a:lnTo>
                <a:lnTo>
                  <a:pt x="107157" y="35719"/>
                </a:lnTo>
                <a:lnTo>
                  <a:pt x="125016" y="26789"/>
                </a:lnTo>
                <a:lnTo>
                  <a:pt x="133946" y="17860"/>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5732859" y="2732484"/>
            <a:ext cx="1000126" cy="366118"/>
          </a:xfrm>
          <a:custGeom>
            <a:avLst/>
            <a:gdLst/>
            <a:ahLst/>
            <a:cxnLst/>
            <a:rect l="0" t="0" r="0" b="0"/>
            <a:pathLst>
              <a:path w="1000126" h="366118">
                <a:moveTo>
                  <a:pt x="866180" y="80367"/>
                </a:moveTo>
                <a:lnTo>
                  <a:pt x="866180" y="80367"/>
                </a:lnTo>
                <a:lnTo>
                  <a:pt x="866180" y="80367"/>
                </a:lnTo>
                <a:lnTo>
                  <a:pt x="857250" y="80367"/>
                </a:lnTo>
                <a:lnTo>
                  <a:pt x="857250" y="80367"/>
                </a:lnTo>
                <a:lnTo>
                  <a:pt x="848321" y="80367"/>
                </a:lnTo>
                <a:lnTo>
                  <a:pt x="848321" y="71437"/>
                </a:lnTo>
                <a:lnTo>
                  <a:pt x="839391" y="71437"/>
                </a:lnTo>
                <a:lnTo>
                  <a:pt x="839391" y="62508"/>
                </a:lnTo>
                <a:lnTo>
                  <a:pt x="830461" y="53579"/>
                </a:lnTo>
                <a:lnTo>
                  <a:pt x="821532" y="53579"/>
                </a:lnTo>
                <a:lnTo>
                  <a:pt x="803672" y="44649"/>
                </a:lnTo>
                <a:lnTo>
                  <a:pt x="785813" y="35719"/>
                </a:lnTo>
                <a:lnTo>
                  <a:pt x="767954" y="26789"/>
                </a:lnTo>
                <a:lnTo>
                  <a:pt x="741164" y="26789"/>
                </a:lnTo>
                <a:lnTo>
                  <a:pt x="723305" y="26789"/>
                </a:lnTo>
                <a:lnTo>
                  <a:pt x="696516" y="17860"/>
                </a:lnTo>
                <a:lnTo>
                  <a:pt x="669727" y="17860"/>
                </a:lnTo>
                <a:lnTo>
                  <a:pt x="642938" y="8930"/>
                </a:lnTo>
                <a:lnTo>
                  <a:pt x="616149" y="8930"/>
                </a:lnTo>
                <a:lnTo>
                  <a:pt x="580430" y="8930"/>
                </a:lnTo>
                <a:lnTo>
                  <a:pt x="544711" y="0"/>
                </a:lnTo>
                <a:lnTo>
                  <a:pt x="517922" y="0"/>
                </a:lnTo>
                <a:lnTo>
                  <a:pt x="482204" y="0"/>
                </a:lnTo>
                <a:lnTo>
                  <a:pt x="446485" y="0"/>
                </a:lnTo>
                <a:lnTo>
                  <a:pt x="401836" y="0"/>
                </a:lnTo>
                <a:lnTo>
                  <a:pt x="357188" y="0"/>
                </a:lnTo>
                <a:lnTo>
                  <a:pt x="321469" y="8930"/>
                </a:lnTo>
                <a:lnTo>
                  <a:pt x="285750" y="8930"/>
                </a:lnTo>
                <a:lnTo>
                  <a:pt x="250032" y="17860"/>
                </a:lnTo>
                <a:lnTo>
                  <a:pt x="214313" y="17860"/>
                </a:lnTo>
                <a:lnTo>
                  <a:pt x="178594" y="26789"/>
                </a:lnTo>
                <a:lnTo>
                  <a:pt x="151805" y="35719"/>
                </a:lnTo>
                <a:lnTo>
                  <a:pt x="125016" y="44649"/>
                </a:lnTo>
                <a:lnTo>
                  <a:pt x="107157" y="62508"/>
                </a:lnTo>
                <a:lnTo>
                  <a:pt x="89297" y="80367"/>
                </a:lnTo>
                <a:lnTo>
                  <a:pt x="62508" y="89297"/>
                </a:lnTo>
                <a:lnTo>
                  <a:pt x="44649" y="107156"/>
                </a:lnTo>
                <a:lnTo>
                  <a:pt x="26789" y="125016"/>
                </a:lnTo>
                <a:lnTo>
                  <a:pt x="17860" y="151805"/>
                </a:lnTo>
                <a:lnTo>
                  <a:pt x="8930" y="169664"/>
                </a:lnTo>
                <a:lnTo>
                  <a:pt x="0" y="187523"/>
                </a:lnTo>
                <a:lnTo>
                  <a:pt x="0" y="205383"/>
                </a:lnTo>
                <a:lnTo>
                  <a:pt x="8930" y="223242"/>
                </a:lnTo>
                <a:lnTo>
                  <a:pt x="17860" y="241102"/>
                </a:lnTo>
                <a:lnTo>
                  <a:pt x="26789" y="250031"/>
                </a:lnTo>
                <a:lnTo>
                  <a:pt x="35719" y="267891"/>
                </a:lnTo>
                <a:lnTo>
                  <a:pt x="44649" y="276820"/>
                </a:lnTo>
                <a:lnTo>
                  <a:pt x="62508" y="285750"/>
                </a:lnTo>
                <a:lnTo>
                  <a:pt x="80368" y="294680"/>
                </a:lnTo>
                <a:lnTo>
                  <a:pt x="89297" y="303609"/>
                </a:lnTo>
                <a:lnTo>
                  <a:pt x="107157" y="321469"/>
                </a:lnTo>
                <a:lnTo>
                  <a:pt x="116086" y="321469"/>
                </a:lnTo>
                <a:lnTo>
                  <a:pt x="142875" y="330398"/>
                </a:lnTo>
                <a:lnTo>
                  <a:pt x="160735" y="339328"/>
                </a:lnTo>
                <a:lnTo>
                  <a:pt x="187524" y="348258"/>
                </a:lnTo>
                <a:lnTo>
                  <a:pt x="223243" y="339328"/>
                </a:lnTo>
                <a:lnTo>
                  <a:pt x="250032" y="348258"/>
                </a:lnTo>
                <a:lnTo>
                  <a:pt x="285750" y="348258"/>
                </a:lnTo>
                <a:lnTo>
                  <a:pt x="321469" y="348258"/>
                </a:lnTo>
                <a:lnTo>
                  <a:pt x="357188" y="348258"/>
                </a:lnTo>
                <a:lnTo>
                  <a:pt x="392907" y="348258"/>
                </a:lnTo>
                <a:lnTo>
                  <a:pt x="419696" y="348258"/>
                </a:lnTo>
                <a:lnTo>
                  <a:pt x="446485" y="348258"/>
                </a:lnTo>
                <a:lnTo>
                  <a:pt x="473274" y="348258"/>
                </a:lnTo>
                <a:lnTo>
                  <a:pt x="500063" y="357187"/>
                </a:lnTo>
                <a:lnTo>
                  <a:pt x="526852" y="357187"/>
                </a:lnTo>
                <a:lnTo>
                  <a:pt x="553641" y="366117"/>
                </a:lnTo>
                <a:lnTo>
                  <a:pt x="589360" y="366117"/>
                </a:lnTo>
                <a:lnTo>
                  <a:pt x="616149" y="366117"/>
                </a:lnTo>
                <a:lnTo>
                  <a:pt x="651868" y="366117"/>
                </a:lnTo>
                <a:lnTo>
                  <a:pt x="678657" y="366117"/>
                </a:lnTo>
                <a:lnTo>
                  <a:pt x="714375" y="366117"/>
                </a:lnTo>
                <a:lnTo>
                  <a:pt x="741164" y="357187"/>
                </a:lnTo>
                <a:lnTo>
                  <a:pt x="767954" y="357187"/>
                </a:lnTo>
                <a:lnTo>
                  <a:pt x="803672" y="348258"/>
                </a:lnTo>
                <a:lnTo>
                  <a:pt x="830461" y="348258"/>
                </a:lnTo>
                <a:lnTo>
                  <a:pt x="857250" y="339328"/>
                </a:lnTo>
                <a:lnTo>
                  <a:pt x="875110" y="330398"/>
                </a:lnTo>
                <a:lnTo>
                  <a:pt x="910829" y="321469"/>
                </a:lnTo>
                <a:lnTo>
                  <a:pt x="928688" y="312539"/>
                </a:lnTo>
                <a:lnTo>
                  <a:pt x="955477" y="303609"/>
                </a:lnTo>
                <a:lnTo>
                  <a:pt x="973336" y="285750"/>
                </a:lnTo>
                <a:lnTo>
                  <a:pt x="982266" y="267891"/>
                </a:lnTo>
                <a:lnTo>
                  <a:pt x="991196" y="250031"/>
                </a:lnTo>
                <a:lnTo>
                  <a:pt x="1000125" y="232172"/>
                </a:lnTo>
                <a:lnTo>
                  <a:pt x="1000125" y="214312"/>
                </a:lnTo>
                <a:lnTo>
                  <a:pt x="1000125" y="205383"/>
                </a:lnTo>
                <a:lnTo>
                  <a:pt x="991196" y="187523"/>
                </a:lnTo>
                <a:lnTo>
                  <a:pt x="982266" y="169664"/>
                </a:lnTo>
                <a:lnTo>
                  <a:pt x="964407" y="151805"/>
                </a:lnTo>
                <a:lnTo>
                  <a:pt x="928688" y="133945"/>
                </a:lnTo>
                <a:lnTo>
                  <a:pt x="892969" y="107156"/>
                </a:lnTo>
                <a:lnTo>
                  <a:pt x="89296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018609" y="3366492"/>
            <a:ext cx="607220" cy="26790"/>
          </a:xfrm>
          <a:custGeom>
            <a:avLst/>
            <a:gdLst/>
            <a:ahLst/>
            <a:cxnLst/>
            <a:rect l="0" t="0" r="0" b="0"/>
            <a:pathLst>
              <a:path w="607220" h="26790">
                <a:moveTo>
                  <a:pt x="17860" y="26789"/>
                </a:moveTo>
                <a:lnTo>
                  <a:pt x="17860" y="26789"/>
                </a:lnTo>
                <a:lnTo>
                  <a:pt x="8930" y="26789"/>
                </a:lnTo>
                <a:lnTo>
                  <a:pt x="8930" y="26789"/>
                </a:lnTo>
                <a:lnTo>
                  <a:pt x="8930" y="17859"/>
                </a:lnTo>
                <a:lnTo>
                  <a:pt x="8930" y="17859"/>
                </a:lnTo>
                <a:lnTo>
                  <a:pt x="8930" y="8929"/>
                </a:lnTo>
                <a:lnTo>
                  <a:pt x="8930" y="8929"/>
                </a:lnTo>
                <a:lnTo>
                  <a:pt x="0" y="8929"/>
                </a:lnTo>
                <a:lnTo>
                  <a:pt x="0" y="8929"/>
                </a:lnTo>
                <a:lnTo>
                  <a:pt x="0" y="8929"/>
                </a:lnTo>
                <a:lnTo>
                  <a:pt x="0" y="0"/>
                </a:lnTo>
                <a:lnTo>
                  <a:pt x="8930" y="0"/>
                </a:lnTo>
                <a:lnTo>
                  <a:pt x="17860" y="0"/>
                </a:lnTo>
                <a:lnTo>
                  <a:pt x="26789" y="8929"/>
                </a:lnTo>
                <a:lnTo>
                  <a:pt x="44649" y="8929"/>
                </a:lnTo>
                <a:lnTo>
                  <a:pt x="62508" y="8929"/>
                </a:lnTo>
                <a:lnTo>
                  <a:pt x="89297" y="8929"/>
                </a:lnTo>
                <a:lnTo>
                  <a:pt x="116086" y="8929"/>
                </a:lnTo>
                <a:lnTo>
                  <a:pt x="142875" y="8929"/>
                </a:lnTo>
                <a:lnTo>
                  <a:pt x="178594" y="8929"/>
                </a:lnTo>
                <a:lnTo>
                  <a:pt x="205383" y="8929"/>
                </a:lnTo>
                <a:lnTo>
                  <a:pt x="250032" y="8929"/>
                </a:lnTo>
                <a:lnTo>
                  <a:pt x="285750" y="8929"/>
                </a:lnTo>
                <a:lnTo>
                  <a:pt x="330399" y="8929"/>
                </a:lnTo>
                <a:lnTo>
                  <a:pt x="375047" y="8929"/>
                </a:lnTo>
                <a:lnTo>
                  <a:pt x="419696" y="8929"/>
                </a:lnTo>
                <a:lnTo>
                  <a:pt x="464344" y="8929"/>
                </a:lnTo>
                <a:lnTo>
                  <a:pt x="508993" y="8929"/>
                </a:lnTo>
                <a:lnTo>
                  <a:pt x="553641" y="8929"/>
                </a:lnTo>
                <a:lnTo>
                  <a:pt x="580430" y="8929"/>
                </a:lnTo>
                <a:lnTo>
                  <a:pt x="607219" y="0"/>
                </a:lnTo>
                <a:lnTo>
                  <a:pt x="6072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483078" y="2598539"/>
            <a:ext cx="1151930" cy="473274"/>
          </a:xfrm>
          <a:custGeom>
            <a:avLst/>
            <a:gdLst/>
            <a:ahLst/>
            <a:cxnLst/>
            <a:rect l="0" t="0" r="0" b="0"/>
            <a:pathLst>
              <a:path w="1151930" h="473274">
                <a:moveTo>
                  <a:pt x="1000124" y="187524"/>
                </a:moveTo>
                <a:lnTo>
                  <a:pt x="1000124" y="178594"/>
                </a:lnTo>
                <a:lnTo>
                  <a:pt x="1000124" y="169664"/>
                </a:lnTo>
                <a:lnTo>
                  <a:pt x="1000124" y="160734"/>
                </a:lnTo>
                <a:lnTo>
                  <a:pt x="1009054" y="151805"/>
                </a:lnTo>
                <a:lnTo>
                  <a:pt x="1009054" y="133945"/>
                </a:lnTo>
                <a:lnTo>
                  <a:pt x="1009054" y="133945"/>
                </a:lnTo>
                <a:lnTo>
                  <a:pt x="1009054" y="125016"/>
                </a:lnTo>
                <a:lnTo>
                  <a:pt x="1009054" y="116086"/>
                </a:lnTo>
                <a:lnTo>
                  <a:pt x="1009054" y="107156"/>
                </a:lnTo>
                <a:lnTo>
                  <a:pt x="1000124" y="98227"/>
                </a:lnTo>
                <a:lnTo>
                  <a:pt x="991195" y="89297"/>
                </a:lnTo>
                <a:lnTo>
                  <a:pt x="982265" y="80367"/>
                </a:lnTo>
                <a:lnTo>
                  <a:pt x="973335" y="71438"/>
                </a:lnTo>
                <a:lnTo>
                  <a:pt x="955476" y="62508"/>
                </a:lnTo>
                <a:lnTo>
                  <a:pt x="946546" y="53578"/>
                </a:lnTo>
                <a:lnTo>
                  <a:pt x="928687" y="44649"/>
                </a:lnTo>
                <a:lnTo>
                  <a:pt x="901898" y="35719"/>
                </a:lnTo>
                <a:lnTo>
                  <a:pt x="875109" y="26789"/>
                </a:lnTo>
                <a:lnTo>
                  <a:pt x="839390" y="17859"/>
                </a:lnTo>
                <a:lnTo>
                  <a:pt x="794742" y="8930"/>
                </a:lnTo>
                <a:lnTo>
                  <a:pt x="732234" y="8930"/>
                </a:lnTo>
                <a:lnTo>
                  <a:pt x="678656" y="8930"/>
                </a:lnTo>
                <a:lnTo>
                  <a:pt x="625078" y="0"/>
                </a:lnTo>
                <a:lnTo>
                  <a:pt x="571500" y="8930"/>
                </a:lnTo>
                <a:lnTo>
                  <a:pt x="517922" y="8930"/>
                </a:lnTo>
                <a:lnTo>
                  <a:pt x="464344" y="8930"/>
                </a:lnTo>
                <a:lnTo>
                  <a:pt x="419695" y="17859"/>
                </a:lnTo>
                <a:lnTo>
                  <a:pt x="375047" y="17859"/>
                </a:lnTo>
                <a:lnTo>
                  <a:pt x="339328" y="26789"/>
                </a:lnTo>
                <a:lnTo>
                  <a:pt x="294680" y="26789"/>
                </a:lnTo>
                <a:lnTo>
                  <a:pt x="258961" y="35719"/>
                </a:lnTo>
                <a:lnTo>
                  <a:pt x="223242" y="44649"/>
                </a:lnTo>
                <a:lnTo>
                  <a:pt x="196453" y="53578"/>
                </a:lnTo>
                <a:lnTo>
                  <a:pt x="160735" y="71438"/>
                </a:lnTo>
                <a:lnTo>
                  <a:pt x="125016" y="89297"/>
                </a:lnTo>
                <a:lnTo>
                  <a:pt x="98227" y="107156"/>
                </a:lnTo>
                <a:lnTo>
                  <a:pt x="71438" y="125016"/>
                </a:lnTo>
                <a:lnTo>
                  <a:pt x="53578" y="142875"/>
                </a:lnTo>
                <a:lnTo>
                  <a:pt x="35719" y="160734"/>
                </a:lnTo>
                <a:lnTo>
                  <a:pt x="17860" y="187524"/>
                </a:lnTo>
                <a:lnTo>
                  <a:pt x="8930" y="214312"/>
                </a:lnTo>
                <a:lnTo>
                  <a:pt x="0" y="241101"/>
                </a:lnTo>
                <a:lnTo>
                  <a:pt x="0" y="267890"/>
                </a:lnTo>
                <a:lnTo>
                  <a:pt x="0" y="294679"/>
                </a:lnTo>
                <a:lnTo>
                  <a:pt x="0" y="321468"/>
                </a:lnTo>
                <a:lnTo>
                  <a:pt x="0" y="339328"/>
                </a:lnTo>
                <a:lnTo>
                  <a:pt x="8930" y="366117"/>
                </a:lnTo>
                <a:lnTo>
                  <a:pt x="17860" y="383976"/>
                </a:lnTo>
                <a:lnTo>
                  <a:pt x="26789" y="401836"/>
                </a:lnTo>
                <a:lnTo>
                  <a:pt x="44649" y="410765"/>
                </a:lnTo>
                <a:lnTo>
                  <a:pt x="53578" y="428625"/>
                </a:lnTo>
                <a:lnTo>
                  <a:pt x="71438" y="437554"/>
                </a:lnTo>
                <a:lnTo>
                  <a:pt x="89297" y="446484"/>
                </a:lnTo>
                <a:lnTo>
                  <a:pt x="116086" y="455414"/>
                </a:lnTo>
                <a:lnTo>
                  <a:pt x="133945" y="464343"/>
                </a:lnTo>
                <a:lnTo>
                  <a:pt x="169664" y="473273"/>
                </a:lnTo>
                <a:lnTo>
                  <a:pt x="196453" y="473273"/>
                </a:lnTo>
                <a:lnTo>
                  <a:pt x="223242" y="473273"/>
                </a:lnTo>
                <a:lnTo>
                  <a:pt x="250031" y="473273"/>
                </a:lnTo>
                <a:lnTo>
                  <a:pt x="285750" y="473273"/>
                </a:lnTo>
                <a:lnTo>
                  <a:pt x="321469" y="464343"/>
                </a:lnTo>
                <a:lnTo>
                  <a:pt x="357188" y="464343"/>
                </a:lnTo>
                <a:lnTo>
                  <a:pt x="401836" y="464343"/>
                </a:lnTo>
                <a:lnTo>
                  <a:pt x="446485" y="455414"/>
                </a:lnTo>
                <a:lnTo>
                  <a:pt x="491133" y="455414"/>
                </a:lnTo>
                <a:lnTo>
                  <a:pt x="544711" y="455414"/>
                </a:lnTo>
                <a:lnTo>
                  <a:pt x="598289" y="455414"/>
                </a:lnTo>
                <a:lnTo>
                  <a:pt x="651867" y="455414"/>
                </a:lnTo>
                <a:lnTo>
                  <a:pt x="714374" y="446484"/>
                </a:lnTo>
                <a:lnTo>
                  <a:pt x="767952" y="446484"/>
                </a:lnTo>
                <a:lnTo>
                  <a:pt x="821531" y="446484"/>
                </a:lnTo>
                <a:lnTo>
                  <a:pt x="866179" y="437554"/>
                </a:lnTo>
                <a:lnTo>
                  <a:pt x="910827" y="437554"/>
                </a:lnTo>
                <a:lnTo>
                  <a:pt x="937617" y="437554"/>
                </a:lnTo>
                <a:lnTo>
                  <a:pt x="973335" y="437554"/>
                </a:lnTo>
                <a:lnTo>
                  <a:pt x="991195" y="437554"/>
                </a:lnTo>
                <a:lnTo>
                  <a:pt x="1009054" y="437554"/>
                </a:lnTo>
                <a:lnTo>
                  <a:pt x="1035843" y="428625"/>
                </a:lnTo>
                <a:lnTo>
                  <a:pt x="1053702" y="428625"/>
                </a:lnTo>
                <a:lnTo>
                  <a:pt x="1071562" y="419695"/>
                </a:lnTo>
                <a:lnTo>
                  <a:pt x="1089421" y="419695"/>
                </a:lnTo>
                <a:lnTo>
                  <a:pt x="1107281" y="410765"/>
                </a:lnTo>
                <a:lnTo>
                  <a:pt x="1125140" y="410765"/>
                </a:lnTo>
                <a:lnTo>
                  <a:pt x="1142999" y="401836"/>
                </a:lnTo>
                <a:lnTo>
                  <a:pt x="1151929" y="401836"/>
                </a:lnTo>
                <a:lnTo>
                  <a:pt x="1151929" y="392906"/>
                </a:lnTo>
                <a:lnTo>
                  <a:pt x="1151929" y="383976"/>
                </a:lnTo>
                <a:lnTo>
                  <a:pt x="1151929" y="375047"/>
                </a:lnTo>
                <a:lnTo>
                  <a:pt x="1151929" y="366117"/>
                </a:lnTo>
                <a:lnTo>
                  <a:pt x="1151929" y="348257"/>
                </a:lnTo>
                <a:lnTo>
                  <a:pt x="1142999" y="330398"/>
                </a:lnTo>
                <a:lnTo>
                  <a:pt x="1134070" y="303609"/>
                </a:lnTo>
                <a:lnTo>
                  <a:pt x="1125140" y="276820"/>
                </a:lnTo>
                <a:lnTo>
                  <a:pt x="1116210" y="241101"/>
                </a:lnTo>
                <a:lnTo>
                  <a:pt x="1107281" y="214312"/>
                </a:lnTo>
                <a:lnTo>
                  <a:pt x="1089421" y="187524"/>
                </a:lnTo>
                <a:lnTo>
                  <a:pt x="1080492" y="160734"/>
                </a:lnTo>
                <a:lnTo>
                  <a:pt x="1071562" y="151805"/>
                </a:lnTo>
                <a:lnTo>
                  <a:pt x="1062632" y="133945"/>
                </a:lnTo>
                <a:lnTo>
                  <a:pt x="1062632"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179344" y="3482578"/>
            <a:ext cx="26790" cy="178594"/>
          </a:xfrm>
          <a:custGeom>
            <a:avLst/>
            <a:gdLst/>
            <a:ahLst/>
            <a:cxnLst/>
            <a:rect l="0" t="0" r="0" b="0"/>
            <a:pathLst>
              <a:path w="26790" h="178594">
                <a:moveTo>
                  <a:pt x="17859" y="0"/>
                </a:moveTo>
                <a:lnTo>
                  <a:pt x="17859" y="0"/>
                </a:lnTo>
                <a:lnTo>
                  <a:pt x="8929" y="0"/>
                </a:lnTo>
                <a:lnTo>
                  <a:pt x="8929" y="0"/>
                </a:lnTo>
                <a:lnTo>
                  <a:pt x="8929" y="0"/>
                </a:lnTo>
                <a:lnTo>
                  <a:pt x="8929" y="8929"/>
                </a:lnTo>
                <a:lnTo>
                  <a:pt x="8929" y="17859"/>
                </a:lnTo>
                <a:lnTo>
                  <a:pt x="8929" y="35718"/>
                </a:lnTo>
                <a:lnTo>
                  <a:pt x="0" y="53578"/>
                </a:lnTo>
                <a:lnTo>
                  <a:pt x="0" y="89297"/>
                </a:lnTo>
                <a:lnTo>
                  <a:pt x="0" y="125015"/>
                </a:lnTo>
                <a:lnTo>
                  <a:pt x="0" y="151804"/>
                </a:lnTo>
                <a:lnTo>
                  <a:pt x="0" y="169664"/>
                </a:lnTo>
                <a:lnTo>
                  <a:pt x="8929" y="178593"/>
                </a:lnTo>
                <a:lnTo>
                  <a:pt x="8929" y="178593"/>
                </a:lnTo>
                <a:lnTo>
                  <a:pt x="17859" y="160734"/>
                </a:lnTo>
                <a:lnTo>
                  <a:pt x="17859" y="133945"/>
                </a:lnTo>
                <a:lnTo>
                  <a:pt x="26789" y="107156"/>
                </a:lnTo>
                <a:lnTo>
                  <a:pt x="2678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241852" y="3482578"/>
            <a:ext cx="125016" cy="178594"/>
          </a:xfrm>
          <a:custGeom>
            <a:avLst/>
            <a:gdLst/>
            <a:ahLst/>
            <a:cxnLst/>
            <a:rect l="0" t="0" r="0" b="0"/>
            <a:pathLst>
              <a:path w="125016" h="178594">
                <a:moveTo>
                  <a:pt x="17859" y="0"/>
                </a:moveTo>
                <a:lnTo>
                  <a:pt x="17859" y="8929"/>
                </a:lnTo>
                <a:lnTo>
                  <a:pt x="17859" y="26789"/>
                </a:lnTo>
                <a:lnTo>
                  <a:pt x="8929" y="53578"/>
                </a:lnTo>
                <a:lnTo>
                  <a:pt x="0" y="89297"/>
                </a:lnTo>
                <a:lnTo>
                  <a:pt x="0" y="125015"/>
                </a:lnTo>
                <a:lnTo>
                  <a:pt x="0" y="151804"/>
                </a:lnTo>
                <a:lnTo>
                  <a:pt x="8929" y="169664"/>
                </a:lnTo>
                <a:lnTo>
                  <a:pt x="26789" y="178593"/>
                </a:lnTo>
                <a:lnTo>
                  <a:pt x="44648" y="178593"/>
                </a:lnTo>
                <a:lnTo>
                  <a:pt x="71437" y="160734"/>
                </a:lnTo>
                <a:lnTo>
                  <a:pt x="89296" y="142875"/>
                </a:lnTo>
                <a:lnTo>
                  <a:pt x="107156" y="116086"/>
                </a:lnTo>
                <a:lnTo>
                  <a:pt x="116086" y="98226"/>
                </a:lnTo>
                <a:lnTo>
                  <a:pt x="125015" y="71437"/>
                </a:lnTo>
                <a:lnTo>
                  <a:pt x="116086" y="53578"/>
                </a:lnTo>
                <a:lnTo>
                  <a:pt x="107156" y="44648"/>
                </a:lnTo>
                <a:lnTo>
                  <a:pt x="89296" y="44648"/>
                </a:lnTo>
                <a:lnTo>
                  <a:pt x="71437" y="62508"/>
                </a:lnTo>
                <a:lnTo>
                  <a:pt x="53578" y="80367"/>
                </a:lnTo>
                <a:lnTo>
                  <a:pt x="35718" y="98226"/>
                </a:lnTo>
                <a:lnTo>
                  <a:pt x="35718" y="125015"/>
                </a:lnTo>
                <a:lnTo>
                  <a:pt x="35718" y="142875"/>
                </a:lnTo>
                <a:lnTo>
                  <a:pt x="53578" y="142875"/>
                </a:lnTo>
                <a:lnTo>
                  <a:pt x="71437" y="142875"/>
                </a:lnTo>
                <a:lnTo>
                  <a:pt x="98226" y="125015"/>
                </a:lnTo>
                <a:lnTo>
                  <a:pt x="9822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6" name="Freeform 14335"/>
          <p:cNvSpPr/>
          <p:nvPr/>
        </p:nvSpPr>
        <p:spPr bwMode="auto">
          <a:xfrm>
            <a:off x="6420445" y="3473648"/>
            <a:ext cx="133947" cy="125017"/>
          </a:xfrm>
          <a:custGeom>
            <a:avLst/>
            <a:gdLst/>
            <a:ahLst/>
            <a:cxnLst/>
            <a:rect l="0" t="0" r="0" b="0"/>
            <a:pathLst>
              <a:path w="133947" h="125017">
                <a:moveTo>
                  <a:pt x="26789" y="8930"/>
                </a:moveTo>
                <a:lnTo>
                  <a:pt x="17860" y="17859"/>
                </a:lnTo>
                <a:lnTo>
                  <a:pt x="17860" y="35719"/>
                </a:lnTo>
                <a:lnTo>
                  <a:pt x="8930" y="53578"/>
                </a:lnTo>
                <a:lnTo>
                  <a:pt x="0" y="80367"/>
                </a:lnTo>
                <a:lnTo>
                  <a:pt x="0" y="98227"/>
                </a:lnTo>
                <a:lnTo>
                  <a:pt x="8930" y="116086"/>
                </a:lnTo>
                <a:lnTo>
                  <a:pt x="26789" y="125016"/>
                </a:lnTo>
                <a:lnTo>
                  <a:pt x="44649" y="125016"/>
                </a:lnTo>
                <a:lnTo>
                  <a:pt x="62508" y="125016"/>
                </a:lnTo>
                <a:lnTo>
                  <a:pt x="89297" y="107156"/>
                </a:lnTo>
                <a:lnTo>
                  <a:pt x="107157" y="89297"/>
                </a:lnTo>
                <a:lnTo>
                  <a:pt x="125016" y="71438"/>
                </a:lnTo>
                <a:lnTo>
                  <a:pt x="133946" y="44648"/>
                </a:lnTo>
                <a:lnTo>
                  <a:pt x="133946" y="26789"/>
                </a:lnTo>
                <a:lnTo>
                  <a:pt x="125016" y="8930"/>
                </a:lnTo>
                <a:lnTo>
                  <a:pt x="98227" y="0"/>
                </a:lnTo>
                <a:lnTo>
                  <a:pt x="71438" y="0"/>
                </a:lnTo>
                <a:lnTo>
                  <a:pt x="44649" y="8930"/>
                </a:lnTo>
                <a:lnTo>
                  <a:pt x="17860" y="26789"/>
                </a:lnTo>
                <a:lnTo>
                  <a:pt x="0" y="44648"/>
                </a:lnTo>
                <a:lnTo>
                  <a:pt x="0" y="62508"/>
                </a:lnTo>
                <a:lnTo>
                  <a:pt x="8930" y="71438"/>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7" name="Freeform 14336"/>
          <p:cNvSpPr/>
          <p:nvPr/>
        </p:nvSpPr>
        <p:spPr bwMode="auto">
          <a:xfrm>
            <a:off x="6607969" y="3384351"/>
            <a:ext cx="232173" cy="205384"/>
          </a:xfrm>
          <a:custGeom>
            <a:avLst/>
            <a:gdLst/>
            <a:ahLst/>
            <a:cxnLst/>
            <a:rect l="0" t="0" r="0" b="0"/>
            <a:pathLst>
              <a:path w="232173" h="205384">
                <a:moveTo>
                  <a:pt x="107156" y="116086"/>
                </a:moveTo>
                <a:lnTo>
                  <a:pt x="107156" y="116086"/>
                </a:lnTo>
                <a:lnTo>
                  <a:pt x="107156" y="116086"/>
                </a:lnTo>
                <a:lnTo>
                  <a:pt x="98226" y="116086"/>
                </a:lnTo>
                <a:lnTo>
                  <a:pt x="98226" y="125016"/>
                </a:lnTo>
                <a:lnTo>
                  <a:pt x="98226" y="125016"/>
                </a:lnTo>
                <a:lnTo>
                  <a:pt x="98226" y="125016"/>
                </a:lnTo>
                <a:lnTo>
                  <a:pt x="98226" y="125016"/>
                </a:lnTo>
                <a:lnTo>
                  <a:pt x="107156" y="133945"/>
                </a:lnTo>
                <a:lnTo>
                  <a:pt x="107156" y="133945"/>
                </a:lnTo>
                <a:lnTo>
                  <a:pt x="107156" y="133945"/>
                </a:lnTo>
                <a:lnTo>
                  <a:pt x="107156" y="133945"/>
                </a:lnTo>
                <a:lnTo>
                  <a:pt x="107156" y="133945"/>
                </a:lnTo>
                <a:lnTo>
                  <a:pt x="107156" y="125016"/>
                </a:lnTo>
                <a:lnTo>
                  <a:pt x="107156" y="116086"/>
                </a:lnTo>
                <a:lnTo>
                  <a:pt x="107156" y="98227"/>
                </a:lnTo>
                <a:lnTo>
                  <a:pt x="107156" y="89297"/>
                </a:lnTo>
                <a:lnTo>
                  <a:pt x="107156" y="80367"/>
                </a:lnTo>
                <a:lnTo>
                  <a:pt x="107156" y="80367"/>
                </a:lnTo>
                <a:lnTo>
                  <a:pt x="107156" y="80367"/>
                </a:lnTo>
                <a:lnTo>
                  <a:pt x="107156" y="89297"/>
                </a:lnTo>
                <a:lnTo>
                  <a:pt x="107156" y="98227"/>
                </a:lnTo>
                <a:lnTo>
                  <a:pt x="107156" y="116086"/>
                </a:lnTo>
                <a:lnTo>
                  <a:pt x="107156" y="125016"/>
                </a:lnTo>
                <a:lnTo>
                  <a:pt x="107156" y="142875"/>
                </a:lnTo>
                <a:lnTo>
                  <a:pt x="107156" y="151805"/>
                </a:lnTo>
                <a:lnTo>
                  <a:pt x="98226" y="151805"/>
                </a:lnTo>
                <a:lnTo>
                  <a:pt x="98226" y="151805"/>
                </a:lnTo>
                <a:lnTo>
                  <a:pt x="107156" y="142875"/>
                </a:lnTo>
                <a:lnTo>
                  <a:pt x="107156" y="133945"/>
                </a:lnTo>
                <a:lnTo>
                  <a:pt x="107156" y="107156"/>
                </a:lnTo>
                <a:lnTo>
                  <a:pt x="116086" y="89297"/>
                </a:lnTo>
                <a:lnTo>
                  <a:pt x="116086" y="62508"/>
                </a:lnTo>
                <a:lnTo>
                  <a:pt x="125015" y="35719"/>
                </a:lnTo>
                <a:lnTo>
                  <a:pt x="125015" y="17860"/>
                </a:lnTo>
                <a:lnTo>
                  <a:pt x="125015" y="8930"/>
                </a:lnTo>
                <a:lnTo>
                  <a:pt x="133945" y="0"/>
                </a:lnTo>
                <a:lnTo>
                  <a:pt x="133945" y="0"/>
                </a:lnTo>
                <a:lnTo>
                  <a:pt x="133945" y="8930"/>
                </a:lnTo>
                <a:lnTo>
                  <a:pt x="133945" y="8930"/>
                </a:lnTo>
                <a:lnTo>
                  <a:pt x="133945" y="17860"/>
                </a:lnTo>
                <a:lnTo>
                  <a:pt x="133945" y="35719"/>
                </a:lnTo>
                <a:lnTo>
                  <a:pt x="142875" y="44649"/>
                </a:lnTo>
                <a:lnTo>
                  <a:pt x="142875" y="53578"/>
                </a:lnTo>
                <a:lnTo>
                  <a:pt x="142875" y="71438"/>
                </a:lnTo>
                <a:lnTo>
                  <a:pt x="151804" y="80367"/>
                </a:lnTo>
                <a:lnTo>
                  <a:pt x="169664" y="98227"/>
                </a:lnTo>
                <a:lnTo>
                  <a:pt x="178594" y="116086"/>
                </a:lnTo>
                <a:lnTo>
                  <a:pt x="187523" y="142875"/>
                </a:lnTo>
                <a:lnTo>
                  <a:pt x="205383" y="151805"/>
                </a:lnTo>
                <a:lnTo>
                  <a:pt x="214312" y="169664"/>
                </a:lnTo>
                <a:lnTo>
                  <a:pt x="223242" y="187524"/>
                </a:lnTo>
                <a:lnTo>
                  <a:pt x="232172" y="196453"/>
                </a:lnTo>
                <a:lnTo>
                  <a:pt x="232172" y="205383"/>
                </a:lnTo>
                <a:lnTo>
                  <a:pt x="232172" y="205383"/>
                </a:lnTo>
                <a:lnTo>
                  <a:pt x="232172" y="205383"/>
                </a:lnTo>
                <a:lnTo>
                  <a:pt x="214312" y="196453"/>
                </a:lnTo>
                <a:lnTo>
                  <a:pt x="196453" y="196453"/>
                </a:lnTo>
                <a:lnTo>
                  <a:pt x="169664" y="187524"/>
                </a:lnTo>
                <a:lnTo>
                  <a:pt x="142875" y="178594"/>
                </a:lnTo>
                <a:lnTo>
                  <a:pt x="107156" y="169664"/>
                </a:lnTo>
                <a:lnTo>
                  <a:pt x="71437" y="169664"/>
                </a:lnTo>
                <a:lnTo>
                  <a:pt x="44648" y="169664"/>
                </a:lnTo>
                <a:lnTo>
                  <a:pt x="17859" y="169664"/>
                </a:lnTo>
                <a:lnTo>
                  <a:pt x="8929" y="178594"/>
                </a:lnTo>
                <a:lnTo>
                  <a:pt x="0" y="178594"/>
                </a:lnTo>
                <a:lnTo>
                  <a:pt x="8929" y="169664"/>
                </a:lnTo>
                <a:lnTo>
                  <a:pt x="17859" y="160735"/>
                </a:lnTo>
                <a:lnTo>
                  <a:pt x="44648" y="142875"/>
                </a:lnTo>
                <a:lnTo>
                  <a:pt x="71437" y="125016"/>
                </a:lnTo>
                <a:lnTo>
                  <a:pt x="107156" y="107156"/>
                </a:lnTo>
                <a:lnTo>
                  <a:pt x="133945" y="80367"/>
                </a:lnTo>
                <a:lnTo>
                  <a:pt x="169664" y="62508"/>
                </a:lnTo>
                <a:lnTo>
                  <a:pt x="196453" y="53578"/>
                </a:lnTo>
                <a:lnTo>
                  <a:pt x="214312" y="53578"/>
                </a:lnTo>
                <a:lnTo>
                  <a:pt x="214312" y="53578"/>
                </a:lnTo>
                <a:lnTo>
                  <a:pt x="205383" y="71438"/>
                </a:lnTo>
                <a:lnTo>
                  <a:pt x="196453" y="98227"/>
                </a:lnTo>
                <a:lnTo>
                  <a:pt x="178594" y="133945"/>
                </a:lnTo>
                <a:lnTo>
                  <a:pt x="160734" y="160735"/>
                </a:lnTo>
                <a:lnTo>
                  <a:pt x="142875" y="178594"/>
                </a:lnTo>
                <a:lnTo>
                  <a:pt x="133945" y="196453"/>
                </a:lnTo>
                <a:lnTo>
                  <a:pt x="125015" y="196453"/>
                </a:lnTo>
                <a:lnTo>
                  <a:pt x="125015" y="187524"/>
                </a:lnTo>
                <a:lnTo>
                  <a:pt x="133945" y="178594"/>
                </a:lnTo>
                <a:lnTo>
                  <a:pt x="151804" y="151805"/>
                </a:lnTo>
                <a:lnTo>
                  <a:pt x="15180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9" name="Freeform 14338"/>
          <p:cNvSpPr/>
          <p:nvPr/>
        </p:nvSpPr>
        <p:spPr bwMode="auto">
          <a:xfrm>
            <a:off x="6929438" y="3375421"/>
            <a:ext cx="71438" cy="258962"/>
          </a:xfrm>
          <a:custGeom>
            <a:avLst/>
            <a:gdLst/>
            <a:ahLst/>
            <a:cxnLst/>
            <a:rect l="0" t="0" r="0" b="0"/>
            <a:pathLst>
              <a:path w="71438" h="258962">
                <a:moveTo>
                  <a:pt x="44648" y="0"/>
                </a:moveTo>
                <a:lnTo>
                  <a:pt x="44648" y="0"/>
                </a:lnTo>
                <a:lnTo>
                  <a:pt x="35718" y="17860"/>
                </a:lnTo>
                <a:lnTo>
                  <a:pt x="26789" y="35719"/>
                </a:lnTo>
                <a:lnTo>
                  <a:pt x="17859" y="62508"/>
                </a:lnTo>
                <a:lnTo>
                  <a:pt x="8929" y="98227"/>
                </a:lnTo>
                <a:lnTo>
                  <a:pt x="8929" y="142875"/>
                </a:lnTo>
                <a:lnTo>
                  <a:pt x="0" y="178594"/>
                </a:lnTo>
                <a:lnTo>
                  <a:pt x="8929" y="214313"/>
                </a:lnTo>
                <a:lnTo>
                  <a:pt x="8929" y="241102"/>
                </a:lnTo>
                <a:lnTo>
                  <a:pt x="17859" y="250032"/>
                </a:lnTo>
                <a:lnTo>
                  <a:pt x="35718" y="258961"/>
                </a:lnTo>
                <a:lnTo>
                  <a:pt x="44648" y="250032"/>
                </a:lnTo>
                <a:lnTo>
                  <a:pt x="53578" y="223243"/>
                </a:lnTo>
                <a:lnTo>
                  <a:pt x="62507" y="187524"/>
                </a:lnTo>
                <a:lnTo>
                  <a:pt x="71437" y="151805"/>
                </a:lnTo>
                <a:lnTo>
                  <a:pt x="7143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1" name="Freeform 14340"/>
          <p:cNvSpPr/>
          <p:nvPr/>
        </p:nvSpPr>
        <p:spPr bwMode="auto">
          <a:xfrm>
            <a:off x="7009805" y="3402211"/>
            <a:ext cx="116087" cy="169665"/>
          </a:xfrm>
          <a:custGeom>
            <a:avLst/>
            <a:gdLst/>
            <a:ahLst/>
            <a:cxnLst/>
            <a:rect l="0" t="0" r="0" b="0"/>
            <a:pathLst>
              <a:path w="116087" h="169665">
                <a:moveTo>
                  <a:pt x="26789" y="0"/>
                </a:moveTo>
                <a:lnTo>
                  <a:pt x="17859" y="0"/>
                </a:lnTo>
                <a:lnTo>
                  <a:pt x="17859" y="26789"/>
                </a:lnTo>
                <a:lnTo>
                  <a:pt x="8929" y="53578"/>
                </a:lnTo>
                <a:lnTo>
                  <a:pt x="0" y="80367"/>
                </a:lnTo>
                <a:lnTo>
                  <a:pt x="0" y="107156"/>
                </a:lnTo>
                <a:lnTo>
                  <a:pt x="0" y="133945"/>
                </a:lnTo>
                <a:lnTo>
                  <a:pt x="8929" y="151804"/>
                </a:lnTo>
                <a:lnTo>
                  <a:pt x="26789" y="160734"/>
                </a:lnTo>
                <a:lnTo>
                  <a:pt x="44648" y="169664"/>
                </a:lnTo>
                <a:lnTo>
                  <a:pt x="62508" y="160734"/>
                </a:lnTo>
                <a:lnTo>
                  <a:pt x="80367" y="151804"/>
                </a:lnTo>
                <a:lnTo>
                  <a:pt x="98226" y="133945"/>
                </a:lnTo>
                <a:lnTo>
                  <a:pt x="116086" y="107156"/>
                </a:lnTo>
                <a:lnTo>
                  <a:pt x="116086" y="80367"/>
                </a:lnTo>
                <a:lnTo>
                  <a:pt x="116086" y="62507"/>
                </a:lnTo>
                <a:lnTo>
                  <a:pt x="98226" y="35718"/>
                </a:lnTo>
                <a:lnTo>
                  <a:pt x="80367" y="26789"/>
                </a:lnTo>
                <a:lnTo>
                  <a:pt x="53578" y="26789"/>
                </a:lnTo>
                <a:lnTo>
                  <a:pt x="35718" y="26789"/>
                </a:lnTo>
                <a:lnTo>
                  <a:pt x="17859" y="35718"/>
                </a:lnTo>
                <a:lnTo>
                  <a:pt x="8929" y="35718"/>
                </a:lnTo>
                <a:lnTo>
                  <a:pt x="8929" y="35718"/>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2" name="Freeform 14341"/>
          <p:cNvSpPr/>
          <p:nvPr/>
        </p:nvSpPr>
        <p:spPr bwMode="auto">
          <a:xfrm>
            <a:off x="7054453" y="3241476"/>
            <a:ext cx="89298" cy="17861"/>
          </a:xfrm>
          <a:custGeom>
            <a:avLst/>
            <a:gdLst/>
            <a:ahLst/>
            <a:cxnLst/>
            <a:rect l="0" t="0" r="0" b="0"/>
            <a:pathLst>
              <a:path w="89298" h="17861">
                <a:moveTo>
                  <a:pt x="8930" y="8930"/>
                </a:moveTo>
                <a:lnTo>
                  <a:pt x="0" y="17860"/>
                </a:lnTo>
                <a:lnTo>
                  <a:pt x="0" y="17860"/>
                </a:lnTo>
                <a:lnTo>
                  <a:pt x="0" y="17860"/>
                </a:lnTo>
                <a:lnTo>
                  <a:pt x="0" y="17860"/>
                </a:lnTo>
                <a:lnTo>
                  <a:pt x="8930" y="17860"/>
                </a:lnTo>
                <a:lnTo>
                  <a:pt x="17860" y="8930"/>
                </a:lnTo>
                <a:lnTo>
                  <a:pt x="26789" y="8930"/>
                </a:lnTo>
                <a:lnTo>
                  <a:pt x="44649" y="0"/>
                </a:lnTo>
                <a:lnTo>
                  <a:pt x="62508" y="0"/>
                </a:lnTo>
                <a:lnTo>
                  <a:pt x="71438" y="0"/>
                </a:lnTo>
                <a:lnTo>
                  <a:pt x="80367" y="0"/>
                </a:lnTo>
                <a:lnTo>
                  <a:pt x="8929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3" name="Freeform 14342"/>
          <p:cNvSpPr/>
          <p:nvPr/>
        </p:nvSpPr>
        <p:spPr bwMode="auto">
          <a:xfrm>
            <a:off x="7197328" y="3161109"/>
            <a:ext cx="89298" cy="151806"/>
          </a:xfrm>
          <a:custGeom>
            <a:avLst/>
            <a:gdLst/>
            <a:ahLst/>
            <a:cxnLst/>
            <a:rect l="0" t="0" r="0" b="0"/>
            <a:pathLst>
              <a:path w="89298" h="151806">
                <a:moveTo>
                  <a:pt x="44649" y="35719"/>
                </a:moveTo>
                <a:lnTo>
                  <a:pt x="44649" y="35719"/>
                </a:lnTo>
                <a:lnTo>
                  <a:pt x="44649" y="26789"/>
                </a:lnTo>
                <a:lnTo>
                  <a:pt x="44649" y="26789"/>
                </a:lnTo>
                <a:lnTo>
                  <a:pt x="53578" y="26789"/>
                </a:lnTo>
                <a:lnTo>
                  <a:pt x="53578" y="17859"/>
                </a:lnTo>
                <a:lnTo>
                  <a:pt x="53578" y="8930"/>
                </a:lnTo>
                <a:lnTo>
                  <a:pt x="53578" y="0"/>
                </a:lnTo>
                <a:lnTo>
                  <a:pt x="53578" y="0"/>
                </a:lnTo>
                <a:lnTo>
                  <a:pt x="44649" y="0"/>
                </a:lnTo>
                <a:lnTo>
                  <a:pt x="44649" y="0"/>
                </a:lnTo>
                <a:lnTo>
                  <a:pt x="26789" y="0"/>
                </a:lnTo>
                <a:lnTo>
                  <a:pt x="26789" y="8930"/>
                </a:lnTo>
                <a:lnTo>
                  <a:pt x="17860" y="26789"/>
                </a:lnTo>
                <a:lnTo>
                  <a:pt x="8930" y="35719"/>
                </a:lnTo>
                <a:lnTo>
                  <a:pt x="0" y="53578"/>
                </a:lnTo>
                <a:lnTo>
                  <a:pt x="8930" y="71437"/>
                </a:lnTo>
                <a:lnTo>
                  <a:pt x="8930" y="80367"/>
                </a:lnTo>
                <a:lnTo>
                  <a:pt x="17860" y="80367"/>
                </a:lnTo>
                <a:lnTo>
                  <a:pt x="26789" y="80367"/>
                </a:lnTo>
                <a:lnTo>
                  <a:pt x="35719" y="80367"/>
                </a:lnTo>
                <a:lnTo>
                  <a:pt x="44649" y="71437"/>
                </a:lnTo>
                <a:lnTo>
                  <a:pt x="62508" y="62508"/>
                </a:lnTo>
                <a:lnTo>
                  <a:pt x="71438" y="53578"/>
                </a:lnTo>
                <a:lnTo>
                  <a:pt x="80367" y="35719"/>
                </a:lnTo>
                <a:lnTo>
                  <a:pt x="89297" y="35719"/>
                </a:lnTo>
                <a:lnTo>
                  <a:pt x="89297" y="35719"/>
                </a:lnTo>
                <a:lnTo>
                  <a:pt x="89297" y="44648"/>
                </a:lnTo>
                <a:lnTo>
                  <a:pt x="80367" y="71437"/>
                </a:lnTo>
                <a:lnTo>
                  <a:pt x="71438" y="89297"/>
                </a:lnTo>
                <a:lnTo>
                  <a:pt x="71438" y="116086"/>
                </a:lnTo>
                <a:lnTo>
                  <a:pt x="62508" y="133945"/>
                </a:lnTo>
                <a:lnTo>
                  <a:pt x="62508" y="142875"/>
                </a:lnTo>
                <a:lnTo>
                  <a:pt x="62508" y="151805"/>
                </a:lnTo>
                <a:lnTo>
                  <a:pt x="71438" y="142875"/>
                </a:lnTo>
                <a:lnTo>
                  <a:pt x="71438" y="125016"/>
                </a:lnTo>
                <a:lnTo>
                  <a:pt x="7143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4" name="Freeform 14343"/>
          <p:cNvSpPr/>
          <p:nvPr/>
        </p:nvSpPr>
        <p:spPr bwMode="auto">
          <a:xfrm>
            <a:off x="7768828" y="3446859"/>
            <a:ext cx="107157" cy="8931"/>
          </a:xfrm>
          <a:custGeom>
            <a:avLst/>
            <a:gdLst/>
            <a:ahLst/>
            <a:cxnLst/>
            <a:rect l="0" t="0" r="0" b="0"/>
            <a:pathLst>
              <a:path w="107157" h="8931">
                <a:moveTo>
                  <a:pt x="0" y="0"/>
                </a:moveTo>
                <a:lnTo>
                  <a:pt x="0" y="0"/>
                </a:lnTo>
                <a:lnTo>
                  <a:pt x="0" y="0"/>
                </a:lnTo>
                <a:lnTo>
                  <a:pt x="8930" y="0"/>
                </a:lnTo>
                <a:lnTo>
                  <a:pt x="8930" y="0"/>
                </a:lnTo>
                <a:lnTo>
                  <a:pt x="8930" y="0"/>
                </a:lnTo>
                <a:lnTo>
                  <a:pt x="17860" y="0"/>
                </a:lnTo>
                <a:lnTo>
                  <a:pt x="35719" y="8930"/>
                </a:lnTo>
                <a:lnTo>
                  <a:pt x="44649" y="8930"/>
                </a:lnTo>
                <a:lnTo>
                  <a:pt x="62508" y="0"/>
                </a:lnTo>
                <a:lnTo>
                  <a:pt x="80367" y="0"/>
                </a:lnTo>
                <a:lnTo>
                  <a:pt x="98227" y="0"/>
                </a:lnTo>
                <a:lnTo>
                  <a:pt x="107156" y="0"/>
                </a:lnTo>
                <a:lnTo>
                  <a:pt x="107156" y="0"/>
                </a:lnTo>
                <a:lnTo>
                  <a:pt x="107156"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5" name="Freeform 14344"/>
          <p:cNvSpPr/>
          <p:nvPr/>
        </p:nvSpPr>
        <p:spPr bwMode="auto">
          <a:xfrm>
            <a:off x="7733109" y="3482578"/>
            <a:ext cx="151806" cy="196454"/>
          </a:xfrm>
          <a:custGeom>
            <a:avLst/>
            <a:gdLst/>
            <a:ahLst/>
            <a:cxnLst/>
            <a:rect l="0" t="0" r="0" b="0"/>
            <a:pathLst>
              <a:path w="151806" h="196454">
                <a:moveTo>
                  <a:pt x="8930" y="0"/>
                </a:moveTo>
                <a:lnTo>
                  <a:pt x="8930" y="8929"/>
                </a:lnTo>
                <a:lnTo>
                  <a:pt x="0" y="8929"/>
                </a:lnTo>
                <a:lnTo>
                  <a:pt x="0" y="17859"/>
                </a:lnTo>
                <a:lnTo>
                  <a:pt x="8930" y="26789"/>
                </a:lnTo>
                <a:lnTo>
                  <a:pt x="8930" y="35718"/>
                </a:lnTo>
                <a:lnTo>
                  <a:pt x="8930" y="53578"/>
                </a:lnTo>
                <a:lnTo>
                  <a:pt x="8930" y="53578"/>
                </a:lnTo>
                <a:lnTo>
                  <a:pt x="8930" y="62508"/>
                </a:lnTo>
                <a:lnTo>
                  <a:pt x="8930" y="71437"/>
                </a:lnTo>
                <a:lnTo>
                  <a:pt x="8930" y="71437"/>
                </a:lnTo>
                <a:lnTo>
                  <a:pt x="17860" y="62508"/>
                </a:lnTo>
                <a:lnTo>
                  <a:pt x="17860" y="62508"/>
                </a:lnTo>
                <a:lnTo>
                  <a:pt x="26789" y="53578"/>
                </a:lnTo>
                <a:lnTo>
                  <a:pt x="35719" y="44648"/>
                </a:lnTo>
                <a:lnTo>
                  <a:pt x="53579" y="35718"/>
                </a:lnTo>
                <a:lnTo>
                  <a:pt x="71438" y="35718"/>
                </a:lnTo>
                <a:lnTo>
                  <a:pt x="80368" y="26789"/>
                </a:lnTo>
                <a:lnTo>
                  <a:pt x="107157" y="26789"/>
                </a:lnTo>
                <a:lnTo>
                  <a:pt x="125016" y="26789"/>
                </a:lnTo>
                <a:lnTo>
                  <a:pt x="142875" y="35718"/>
                </a:lnTo>
                <a:lnTo>
                  <a:pt x="151805" y="53578"/>
                </a:lnTo>
                <a:lnTo>
                  <a:pt x="151805" y="71437"/>
                </a:lnTo>
                <a:lnTo>
                  <a:pt x="142875" y="98226"/>
                </a:lnTo>
                <a:lnTo>
                  <a:pt x="125016" y="133945"/>
                </a:lnTo>
                <a:lnTo>
                  <a:pt x="107157" y="160734"/>
                </a:lnTo>
                <a:lnTo>
                  <a:pt x="80368" y="178593"/>
                </a:lnTo>
                <a:lnTo>
                  <a:pt x="62508" y="196453"/>
                </a:lnTo>
                <a:lnTo>
                  <a:pt x="44649" y="196453"/>
                </a:lnTo>
                <a:lnTo>
                  <a:pt x="26789" y="187523"/>
                </a:lnTo>
                <a:lnTo>
                  <a:pt x="26789" y="169664"/>
                </a:lnTo>
                <a:lnTo>
                  <a:pt x="26789" y="151804"/>
                </a:lnTo>
                <a:lnTo>
                  <a:pt x="35719" y="133945"/>
                </a:lnTo>
                <a:lnTo>
                  <a:pt x="53579" y="125015"/>
                </a:lnTo>
                <a:lnTo>
                  <a:pt x="62508" y="116086"/>
                </a:lnTo>
                <a:lnTo>
                  <a:pt x="80368" y="116086"/>
                </a:lnTo>
                <a:lnTo>
                  <a:pt x="8036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6" name="Freeform 14345"/>
          <p:cNvSpPr/>
          <p:nvPr/>
        </p:nvSpPr>
        <p:spPr bwMode="auto">
          <a:xfrm>
            <a:off x="7938492" y="3509367"/>
            <a:ext cx="89298" cy="8930"/>
          </a:xfrm>
          <a:custGeom>
            <a:avLst/>
            <a:gdLst/>
            <a:ahLst/>
            <a:cxnLst/>
            <a:rect l="0" t="0" r="0" b="0"/>
            <a:pathLst>
              <a:path w="89298" h="8930">
                <a:moveTo>
                  <a:pt x="0" y="8929"/>
                </a:moveTo>
                <a:lnTo>
                  <a:pt x="0" y="8929"/>
                </a:lnTo>
                <a:lnTo>
                  <a:pt x="0" y="8929"/>
                </a:lnTo>
                <a:lnTo>
                  <a:pt x="8930" y="8929"/>
                </a:lnTo>
                <a:lnTo>
                  <a:pt x="8930" y="8929"/>
                </a:lnTo>
                <a:lnTo>
                  <a:pt x="8930" y="8929"/>
                </a:lnTo>
                <a:lnTo>
                  <a:pt x="8930" y="8929"/>
                </a:lnTo>
                <a:lnTo>
                  <a:pt x="17860" y="8929"/>
                </a:lnTo>
                <a:lnTo>
                  <a:pt x="26789" y="8929"/>
                </a:lnTo>
                <a:lnTo>
                  <a:pt x="35719" y="8929"/>
                </a:lnTo>
                <a:lnTo>
                  <a:pt x="53578" y="8929"/>
                </a:lnTo>
                <a:lnTo>
                  <a:pt x="62508" y="8929"/>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7" name="Freeform 14346"/>
          <p:cNvSpPr/>
          <p:nvPr/>
        </p:nvSpPr>
        <p:spPr bwMode="auto">
          <a:xfrm>
            <a:off x="8072438" y="3455789"/>
            <a:ext cx="44649" cy="169665"/>
          </a:xfrm>
          <a:custGeom>
            <a:avLst/>
            <a:gdLst/>
            <a:ahLst/>
            <a:cxnLst/>
            <a:rect l="0" t="0" r="0" b="0"/>
            <a:pathLst>
              <a:path w="44649" h="169665">
                <a:moveTo>
                  <a:pt x="17859" y="0"/>
                </a:moveTo>
                <a:lnTo>
                  <a:pt x="17859" y="8929"/>
                </a:lnTo>
                <a:lnTo>
                  <a:pt x="8929" y="26789"/>
                </a:lnTo>
                <a:lnTo>
                  <a:pt x="8929" y="44648"/>
                </a:lnTo>
                <a:lnTo>
                  <a:pt x="0" y="80367"/>
                </a:lnTo>
                <a:lnTo>
                  <a:pt x="0" y="107156"/>
                </a:lnTo>
                <a:lnTo>
                  <a:pt x="0" y="133945"/>
                </a:lnTo>
                <a:lnTo>
                  <a:pt x="0" y="151804"/>
                </a:lnTo>
                <a:lnTo>
                  <a:pt x="0" y="169664"/>
                </a:lnTo>
                <a:lnTo>
                  <a:pt x="8929" y="169664"/>
                </a:lnTo>
                <a:lnTo>
                  <a:pt x="8929" y="160734"/>
                </a:lnTo>
                <a:lnTo>
                  <a:pt x="17859" y="151804"/>
                </a:lnTo>
                <a:lnTo>
                  <a:pt x="35718" y="125015"/>
                </a:lnTo>
                <a:lnTo>
                  <a:pt x="44648" y="98226"/>
                </a:lnTo>
                <a:lnTo>
                  <a:pt x="4464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8" name="Freeform 14347"/>
          <p:cNvSpPr/>
          <p:nvPr/>
        </p:nvSpPr>
        <p:spPr bwMode="auto">
          <a:xfrm>
            <a:off x="8117086" y="3473648"/>
            <a:ext cx="125016" cy="142876"/>
          </a:xfrm>
          <a:custGeom>
            <a:avLst/>
            <a:gdLst/>
            <a:ahLst/>
            <a:cxnLst/>
            <a:rect l="0" t="0" r="0" b="0"/>
            <a:pathLst>
              <a:path w="125016" h="142876">
                <a:moveTo>
                  <a:pt x="17859" y="35719"/>
                </a:moveTo>
                <a:lnTo>
                  <a:pt x="8930" y="44648"/>
                </a:lnTo>
                <a:lnTo>
                  <a:pt x="0" y="62508"/>
                </a:lnTo>
                <a:lnTo>
                  <a:pt x="0" y="89297"/>
                </a:lnTo>
                <a:lnTo>
                  <a:pt x="0" y="116086"/>
                </a:lnTo>
                <a:lnTo>
                  <a:pt x="0" y="133945"/>
                </a:lnTo>
                <a:lnTo>
                  <a:pt x="17859" y="142875"/>
                </a:lnTo>
                <a:lnTo>
                  <a:pt x="35719" y="142875"/>
                </a:lnTo>
                <a:lnTo>
                  <a:pt x="62508" y="142875"/>
                </a:lnTo>
                <a:lnTo>
                  <a:pt x="80366" y="133945"/>
                </a:lnTo>
                <a:lnTo>
                  <a:pt x="98226" y="116086"/>
                </a:lnTo>
                <a:lnTo>
                  <a:pt x="116085" y="98227"/>
                </a:lnTo>
                <a:lnTo>
                  <a:pt x="125015" y="71438"/>
                </a:lnTo>
                <a:lnTo>
                  <a:pt x="125015" y="44648"/>
                </a:lnTo>
                <a:lnTo>
                  <a:pt x="116085" y="26789"/>
                </a:lnTo>
                <a:lnTo>
                  <a:pt x="98226" y="8930"/>
                </a:lnTo>
                <a:lnTo>
                  <a:pt x="71437" y="0"/>
                </a:lnTo>
                <a:lnTo>
                  <a:pt x="44648" y="8930"/>
                </a:lnTo>
                <a:lnTo>
                  <a:pt x="26789" y="26789"/>
                </a:lnTo>
                <a:lnTo>
                  <a:pt x="8930" y="44648"/>
                </a:lnTo>
                <a:lnTo>
                  <a:pt x="8930" y="62508"/>
                </a:lnTo>
                <a:lnTo>
                  <a:pt x="17859" y="80367"/>
                </a:lnTo>
                <a:lnTo>
                  <a:pt x="35719" y="89297"/>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9" name="Freeform 14348"/>
          <p:cNvSpPr/>
          <p:nvPr/>
        </p:nvSpPr>
        <p:spPr bwMode="auto">
          <a:xfrm>
            <a:off x="8411765" y="3500437"/>
            <a:ext cx="8931" cy="8931"/>
          </a:xfrm>
          <a:custGeom>
            <a:avLst/>
            <a:gdLst/>
            <a:ahLst/>
            <a:cxnLst/>
            <a:rect l="0" t="0" r="0" b="0"/>
            <a:pathLst>
              <a:path w="8931" h="8931">
                <a:moveTo>
                  <a:pt x="8930" y="8930"/>
                </a:moveTo>
                <a:lnTo>
                  <a:pt x="0" y="8930"/>
                </a:lnTo>
                <a:lnTo>
                  <a:pt x="0" y="8930"/>
                </a:lnTo>
                <a:lnTo>
                  <a:pt x="0" y="8930"/>
                </a:lnTo>
                <a:lnTo>
                  <a:pt x="0" y="0"/>
                </a:lnTo>
                <a:lnTo>
                  <a:pt x="0" y="0"/>
                </a:lnTo>
                <a:lnTo>
                  <a:pt x="0" y="0"/>
                </a:lnTo>
                <a:lnTo>
                  <a:pt x="0" y="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0" name="Freeform 14349"/>
          <p:cNvSpPr/>
          <p:nvPr/>
        </p:nvSpPr>
        <p:spPr bwMode="auto">
          <a:xfrm>
            <a:off x="8474273" y="3411140"/>
            <a:ext cx="35719" cy="214314"/>
          </a:xfrm>
          <a:custGeom>
            <a:avLst/>
            <a:gdLst/>
            <a:ahLst/>
            <a:cxnLst/>
            <a:rect l="0" t="0" r="0" b="0"/>
            <a:pathLst>
              <a:path w="35719" h="214314">
                <a:moveTo>
                  <a:pt x="35718" y="0"/>
                </a:moveTo>
                <a:lnTo>
                  <a:pt x="26789" y="0"/>
                </a:lnTo>
                <a:lnTo>
                  <a:pt x="26789" y="0"/>
                </a:lnTo>
                <a:lnTo>
                  <a:pt x="17859" y="0"/>
                </a:lnTo>
                <a:lnTo>
                  <a:pt x="17859" y="0"/>
                </a:lnTo>
                <a:lnTo>
                  <a:pt x="17859" y="8930"/>
                </a:lnTo>
                <a:lnTo>
                  <a:pt x="8929" y="17860"/>
                </a:lnTo>
                <a:lnTo>
                  <a:pt x="8929" y="44649"/>
                </a:lnTo>
                <a:lnTo>
                  <a:pt x="8929" y="71438"/>
                </a:lnTo>
                <a:lnTo>
                  <a:pt x="8929" y="98227"/>
                </a:lnTo>
                <a:lnTo>
                  <a:pt x="8929" y="133946"/>
                </a:lnTo>
                <a:lnTo>
                  <a:pt x="0" y="169664"/>
                </a:lnTo>
                <a:lnTo>
                  <a:pt x="0" y="196453"/>
                </a:lnTo>
                <a:lnTo>
                  <a:pt x="0" y="205383"/>
                </a:lnTo>
                <a:lnTo>
                  <a:pt x="8929" y="214313"/>
                </a:lnTo>
                <a:lnTo>
                  <a:pt x="8929" y="214313"/>
                </a:lnTo>
                <a:lnTo>
                  <a:pt x="17859" y="205383"/>
                </a:lnTo>
                <a:lnTo>
                  <a:pt x="17859" y="178594"/>
                </a:lnTo>
                <a:lnTo>
                  <a:pt x="1785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1" name="Freeform 14350"/>
          <p:cNvSpPr/>
          <p:nvPr/>
        </p:nvSpPr>
        <p:spPr bwMode="auto">
          <a:xfrm>
            <a:off x="8509991" y="3393281"/>
            <a:ext cx="44650" cy="178595"/>
          </a:xfrm>
          <a:custGeom>
            <a:avLst/>
            <a:gdLst/>
            <a:ahLst/>
            <a:cxnLst/>
            <a:rect l="0" t="0" r="0" b="0"/>
            <a:pathLst>
              <a:path w="44650" h="178595">
                <a:moveTo>
                  <a:pt x="17860" y="0"/>
                </a:moveTo>
                <a:lnTo>
                  <a:pt x="17860" y="8930"/>
                </a:lnTo>
                <a:lnTo>
                  <a:pt x="8930" y="17859"/>
                </a:lnTo>
                <a:lnTo>
                  <a:pt x="8930" y="26789"/>
                </a:lnTo>
                <a:lnTo>
                  <a:pt x="0" y="44648"/>
                </a:lnTo>
                <a:lnTo>
                  <a:pt x="0" y="71437"/>
                </a:lnTo>
                <a:lnTo>
                  <a:pt x="0" y="89297"/>
                </a:lnTo>
                <a:lnTo>
                  <a:pt x="0" y="116086"/>
                </a:lnTo>
                <a:lnTo>
                  <a:pt x="8930" y="142875"/>
                </a:lnTo>
                <a:lnTo>
                  <a:pt x="8930" y="160734"/>
                </a:lnTo>
                <a:lnTo>
                  <a:pt x="17860" y="178594"/>
                </a:lnTo>
                <a:lnTo>
                  <a:pt x="17860" y="178594"/>
                </a:lnTo>
                <a:lnTo>
                  <a:pt x="26789" y="178594"/>
                </a:lnTo>
                <a:lnTo>
                  <a:pt x="35719" y="169664"/>
                </a:lnTo>
                <a:lnTo>
                  <a:pt x="35719" y="160734"/>
                </a:lnTo>
                <a:lnTo>
                  <a:pt x="44649" y="142875"/>
                </a:lnTo>
                <a:lnTo>
                  <a:pt x="35719" y="125015"/>
                </a:lnTo>
                <a:lnTo>
                  <a:pt x="35719" y="98226"/>
                </a:lnTo>
                <a:lnTo>
                  <a:pt x="35719" y="71437"/>
                </a:lnTo>
                <a:lnTo>
                  <a:pt x="26789" y="44648"/>
                </a:lnTo>
                <a:lnTo>
                  <a:pt x="17860" y="26789"/>
                </a:lnTo>
                <a:lnTo>
                  <a:pt x="8930" y="26789"/>
                </a:lnTo>
                <a:lnTo>
                  <a:pt x="0" y="44648"/>
                </a:lnTo>
                <a:lnTo>
                  <a:pt x="0" y="62508"/>
                </a:lnTo>
                <a:lnTo>
                  <a:pt x="0" y="89297"/>
                </a:lnTo>
                <a:lnTo>
                  <a:pt x="0" y="107156"/>
                </a:lnTo>
                <a:lnTo>
                  <a:pt x="0" y="125015"/>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2" name="Freeform 14351"/>
          <p:cNvSpPr/>
          <p:nvPr/>
        </p:nvSpPr>
        <p:spPr bwMode="auto">
          <a:xfrm>
            <a:off x="8536780" y="3295054"/>
            <a:ext cx="53580" cy="53579"/>
          </a:xfrm>
          <a:custGeom>
            <a:avLst/>
            <a:gdLst/>
            <a:ahLst/>
            <a:cxnLst/>
            <a:rect l="0" t="0" r="0" b="0"/>
            <a:pathLst>
              <a:path w="53580" h="53579">
                <a:moveTo>
                  <a:pt x="8930" y="53578"/>
                </a:moveTo>
                <a:lnTo>
                  <a:pt x="0" y="44649"/>
                </a:lnTo>
                <a:lnTo>
                  <a:pt x="0" y="44649"/>
                </a:lnTo>
                <a:lnTo>
                  <a:pt x="8930" y="35719"/>
                </a:lnTo>
                <a:lnTo>
                  <a:pt x="8930" y="26789"/>
                </a:lnTo>
                <a:lnTo>
                  <a:pt x="26790" y="17860"/>
                </a:lnTo>
                <a:lnTo>
                  <a:pt x="26790" y="17860"/>
                </a:lnTo>
                <a:lnTo>
                  <a:pt x="44649" y="8930"/>
                </a:lnTo>
                <a:lnTo>
                  <a:pt x="44649" y="8930"/>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3" name="Freeform 14352"/>
          <p:cNvSpPr/>
          <p:nvPr/>
        </p:nvSpPr>
        <p:spPr bwMode="auto">
          <a:xfrm>
            <a:off x="8581429" y="3161109"/>
            <a:ext cx="107157" cy="178595"/>
          </a:xfrm>
          <a:custGeom>
            <a:avLst/>
            <a:gdLst/>
            <a:ahLst/>
            <a:cxnLst/>
            <a:rect l="0" t="0" r="0" b="0"/>
            <a:pathLst>
              <a:path w="107157" h="178595">
                <a:moveTo>
                  <a:pt x="0" y="26789"/>
                </a:moveTo>
                <a:lnTo>
                  <a:pt x="0" y="35719"/>
                </a:lnTo>
                <a:lnTo>
                  <a:pt x="0" y="35719"/>
                </a:lnTo>
                <a:lnTo>
                  <a:pt x="8930" y="35719"/>
                </a:lnTo>
                <a:lnTo>
                  <a:pt x="8930" y="35719"/>
                </a:lnTo>
                <a:lnTo>
                  <a:pt x="0" y="35719"/>
                </a:lnTo>
                <a:lnTo>
                  <a:pt x="8930" y="35719"/>
                </a:lnTo>
                <a:lnTo>
                  <a:pt x="8930" y="26789"/>
                </a:lnTo>
                <a:lnTo>
                  <a:pt x="8930" y="26789"/>
                </a:lnTo>
                <a:lnTo>
                  <a:pt x="17859" y="17859"/>
                </a:lnTo>
                <a:lnTo>
                  <a:pt x="26789" y="8930"/>
                </a:lnTo>
                <a:lnTo>
                  <a:pt x="35719" y="0"/>
                </a:lnTo>
                <a:lnTo>
                  <a:pt x="53578" y="0"/>
                </a:lnTo>
                <a:lnTo>
                  <a:pt x="62508" y="8930"/>
                </a:lnTo>
                <a:lnTo>
                  <a:pt x="71437" y="17859"/>
                </a:lnTo>
                <a:lnTo>
                  <a:pt x="62508" y="26789"/>
                </a:lnTo>
                <a:lnTo>
                  <a:pt x="62508" y="35719"/>
                </a:lnTo>
                <a:lnTo>
                  <a:pt x="44648" y="53578"/>
                </a:lnTo>
                <a:lnTo>
                  <a:pt x="44648" y="62508"/>
                </a:lnTo>
                <a:lnTo>
                  <a:pt x="35719" y="80367"/>
                </a:lnTo>
                <a:lnTo>
                  <a:pt x="44648" y="80367"/>
                </a:lnTo>
                <a:lnTo>
                  <a:pt x="53578" y="80367"/>
                </a:lnTo>
                <a:lnTo>
                  <a:pt x="62508" y="80367"/>
                </a:lnTo>
                <a:lnTo>
                  <a:pt x="80367" y="80367"/>
                </a:lnTo>
                <a:lnTo>
                  <a:pt x="89297" y="71437"/>
                </a:lnTo>
                <a:lnTo>
                  <a:pt x="98226" y="71437"/>
                </a:lnTo>
                <a:lnTo>
                  <a:pt x="107156" y="80367"/>
                </a:lnTo>
                <a:lnTo>
                  <a:pt x="107156" y="89297"/>
                </a:lnTo>
                <a:lnTo>
                  <a:pt x="98226" y="107156"/>
                </a:lnTo>
                <a:lnTo>
                  <a:pt x="80367" y="116086"/>
                </a:lnTo>
                <a:lnTo>
                  <a:pt x="62508" y="142875"/>
                </a:lnTo>
                <a:lnTo>
                  <a:pt x="62508" y="160734"/>
                </a:lnTo>
                <a:lnTo>
                  <a:pt x="53578" y="169664"/>
                </a:lnTo>
                <a:lnTo>
                  <a:pt x="44648" y="178594"/>
                </a:lnTo>
                <a:lnTo>
                  <a:pt x="44648" y="178594"/>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4" name="Freeform 14353"/>
          <p:cNvSpPr/>
          <p:nvPr/>
        </p:nvSpPr>
        <p:spPr bwMode="auto">
          <a:xfrm>
            <a:off x="2678906" y="5911452"/>
            <a:ext cx="223243" cy="133947"/>
          </a:xfrm>
          <a:custGeom>
            <a:avLst/>
            <a:gdLst/>
            <a:ahLst/>
            <a:cxnLst/>
            <a:rect l="0" t="0" r="0" b="0"/>
            <a:pathLst>
              <a:path w="223243" h="133947">
                <a:moveTo>
                  <a:pt x="44649" y="133946"/>
                </a:moveTo>
                <a:lnTo>
                  <a:pt x="35719" y="133946"/>
                </a:lnTo>
                <a:lnTo>
                  <a:pt x="35719" y="133946"/>
                </a:lnTo>
                <a:lnTo>
                  <a:pt x="26789" y="133946"/>
                </a:lnTo>
                <a:lnTo>
                  <a:pt x="26789" y="133946"/>
                </a:lnTo>
                <a:lnTo>
                  <a:pt x="26789" y="125016"/>
                </a:lnTo>
                <a:lnTo>
                  <a:pt x="17860" y="116086"/>
                </a:lnTo>
                <a:lnTo>
                  <a:pt x="17860" y="116086"/>
                </a:lnTo>
                <a:lnTo>
                  <a:pt x="17860" y="107157"/>
                </a:lnTo>
                <a:lnTo>
                  <a:pt x="8930" y="98227"/>
                </a:lnTo>
                <a:lnTo>
                  <a:pt x="8930" y="98227"/>
                </a:lnTo>
                <a:lnTo>
                  <a:pt x="0" y="89297"/>
                </a:lnTo>
                <a:lnTo>
                  <a:pt x="8930" y="89297"/>
                </a:lnTo>
                <a:lnTo>
                  <a:pt x="17860" y="89297"/>
                </a:lnTo>
                <a:lnTo>
                  <a:pt x="44649" y="80368"/>
                </a:lnTo>
                <a:lnTo>
                  <a:pt x="89297" y="62508"/>
                </a:lnTo>
                <a:lnTo>
                  <a:pt x="151805" y="3571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5" name="Freeform 14354"/>
          <p:cNvSpPr/>
          <p:nvPr/>
        </p:nvSpPr>
        <p:spPr bwMode="auto">
          <a:xfrm>
            <a:off x="2089547" y="6393655"/>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6" name="Freeform 14355"/>
          <p:cNvSpPr/>
          <p:nvPr/>
        </p:nvSpPr>
        <p:spPr bwMode="auto">
          <a:xfrm>
            <a:off x="2009180" y="6393655"/>
            <a:ext cx="589360" cy="44650"/>
          </a:xfrm>
          <a:custGeom>
            <a:avLst/>
            <a:gdLst/>
            <a:ahLst/>
            <a:cxnLst/>
            <a:rect l="0" t="0" r="0" b="0"/>
            <a:pathLst>
              <a:path w="589360" h="44650">
                <a:moveTo>
                  <a:pt x="26789" y="26790"/>
                </a:moveTo>
                <a:lnTo>
                  <a:pt x="26789" y="17860"/>
                </a:lnTo>
                <a:lnTo>
                  <a:pt x="17859" y="17860"/>
                </a:lnTo>
                <a:lnTo>
                  <a:pt x="17859" y="8930"/>
                </a:lnTo>
                <a:lnTo>
                  <a:pt x="8929" y="8930"/>
                </a:lnTo>
                <a:lnTo>
                  <a:pt x="8929" y="8930"/>
                </a:lnTo>
                <a:lnTo>
                  <a:pt x="8929" y="8930"/>
                </a:lnTo>
                <a:lnTo>
                  <a:pt x="0" y="8930"/>
                </a:lnTo>
                <a:lnTo>
                  <a:pt x="0" y="8930"/>
                </a:lnTo>
                <a:lnTo>
                  <a:pt x="0" y="8930"/>
                </a:lnTo>
                <a:lnTo>
                  <a:pt x="0" y="8930"/>
                </a:lnTo>
                <a:lnTo>
                  <a:pt x="8929" y="8930"/>
                </a:lnTo>
                <a:lnTo>
                  <a:pt x="8929" y="0"/>
                </a:lnTo>
                <a:lnTo>
                  <a:pt x="17859" y="8930"/>
                </a:lnTo>
                <a:lnTo>
                  <a:pt x="17859" y="8930"/>
                </a:lnTo>
                <a:lnTo>
                  <a:pt x="35718" y="8930"/>
                </a:lnTo>
                <a:lnTo>
                  <a:pt x="44648" y="17860"/>
                </a:lnTo>
                <a:lnTo>
                  <a:pt x="62508" y="26790"/>
                </a:lnTo>
                <a:lnTo>
                  <a:pt x="80367" y="35719"/>
                </a:lnTo>
                <a:lnTo>
                  <a:pt x="107156" y="35719"/>
                </a:lnTo>
                <a:lnTo>
                  <a:pt x="142875" y="44649"/>
                </a:lnTo>
                <a:lnTo>
                  <a:pt x="178593" y="44649"/>
                </a:lnTo>
                <a:lnTo>
                  <a:pt x="214312" y="35719"/>
                </a:lnTo>
                <a:lnTo>
                  <a:pt x="250031" y="35719"/>
                </a:lnTo>
                <a:lnTo>
                  <a:pt x="285750" y="26790"/>
                </a:lnTo>
                <a:lnTo>
                  <a:pt x="330398" y="17860"/>
                </a:lnTo>
                <a:lnTo>
                  <a:pt x="375047" y="17860"/>
                </a:lnTo>
                <a:lnTo>
                  <a:pt x="419695" y="8930"/>
                </a:lnTo>
                <a:lnTo>
                  <a:pt x="464343" y="17860"/>
                </a:lnTo>
                <a:lnTo>
                  <a:pt x="500062" y="17860"/>
                </a:lnTo>
                <a:lnTo>
                  <a:pt x="544711" y="35719"/>
                </a:lnTo>
                <a:lnTo>
                  <a:pt x="589359" y="44649"/>
                </a:lnTo>
                <a:lnTo>
                  <a:pt x="5893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7" name="Freeform 14356"/>
          <p:cNvSpPr/>
          <p:nvPr/>
        </p:nvSpPr>
        <p:spPr bwMode="auto">
          <a:xfrm>
            <a:off x="3277195" y="6340077"/>
            <a:ext cx="169665" cy="17861"/>
          </a:xfrm>
          <a:custGeom>
            <a:avLst/>
            <a:gdLst/>
            <a:ahLst/>
            <a:cxnLst/>
            <a:rect l="0" t="0" r="0" b="0"/>
            <a:pathLst>
              <a:path w="169665" h="17861">
                <a:moveTo>
                  <a:pt x="0" y="17860"/>
                </a:moveTo>
                <a:lnTo>
                  <a:pt x="0" y="17860"/>
                </a:lnTo>
                <a:lnTo>
                  <a:pt x="0" y="17860"/>
                </a:lnTo>
                <a:lnTo>
                  <a:pt x="8930" y="17860"/>
                </a:lnTo>
                <a:lnTo>
                  <a:pt x="8930" y="17860"/>
                </a:lnTo>
                <a:lnTo>
                  <a:pt x="26789" y="17860"/>
                </a:lnTo>
                <a:lnTo>
                  <a:pt x="35719" y="8930"/>
                </a:lnTo>
                <a:lnTo>
                  <a:pt x="53578" y="8930"/>
                </a:lnTo>
                <a:lnTo>
                  <a:pt x="71438" y="8930"/>
                </a:lnTo>
                <a:lnTo>
                  <a:pt x="89297" y="8930"/>
                </a:lnTo>
                <a:lnTo>
                  <a:pt x="116086" y="0"/>
                </a:lnTo>
                <a:lnTo>
                  <a:pt x="133946" y="8930"/>
                </a:lnTo>
                <a:lnTo>
                  <a:pt x="151805" y="8930"/>
                </a:lnTo>
                <a:lnTo>
                  <a:pt x="169664" y="17860"/>
                </a:lnTo>
                <a:lnTo>
                  <a:pt x="16966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8" name="Freeform 14357"/>
          <p:cNvSpPr/>
          <p:nvPr/>
        </p:nvSpPr>
        <p:spPr bwMode="auto">
          <a:xfrm>
            <a:off x="4116586" y="6366866"/>
            <a:ext cx="410767" cy="26790"/>
          </a:xfrm>
          <a:custGeom>
            <a:avLst/>
            <a:gdLst/>
            <a:ahLst/>
            <a:cxnLst/>
            <a:rect l="0" t="0" r="0" b="0"/>
            <a:pathLst>
              <a:path w="410767" h="26790">
                <a:moveTo>
                  <a:pt x="0" y="26789"/>
                </a:moveTo>
                <a:lnTo>
                  <a:pt x="0" y="26789"/>
                </a:lnTo>
                <a:lnTo>
                  <a:pt x="0" y="26789"/>
                </a:lnTo>
                <a:lnTo>
                  <a:pt x="0" y="26789"/>
                </a:lnTo>
                <a:lnTo>
                  <a:pt x="0" y="17860"/>
                </a:lnTo>
                <a:lnTo>
                  <a:pt x="0" y="17860"/>
                </a:lnTo>
                <a:lnTo>
                  <a:pt x="0" y="17860"/>
                </a:lnTo>
                <a:lnTo>
                  <a:pt x="8930" y="17860"/>
                </a:lnTo>
                <a:lnTo>
                  <a:pt x="8930" y="17860"/>
                </a:lnTo>
                <a:lnTo>
                  <a:pt x="8930" y="8930"/>
                </a:lnTo>
                <a:lnTo>
                  <a:pt x="17859" y="8930"/>
                </a:lnTo>
                <a:lnTo>
                  <a:pt x="17859" y="8930"/>
                </a:lnTo>
                <a:lnTo>
                  <a:pt x="26789" y="8930"/>
                </a:lnTo>
                <a:lnTo>
                  <a:pt x="44648" y="8930"/>
                </a:lnTo>
                <a:lnTo>
                  <a:pt x="62508" y="8930"/>
                </a:lnTo>
                <a:lnTo>
                  <a:pt x="89297" y="17860"/>
                </a:lnTo>
                <a:lnTo>
                  <a:pt x="125016" y="17860"/>
                </a:lnTo>
                <a:lnTo>
                  <a:pt x="169664" y="17860"/>
                </a:lnTo>
                <a:lnTo>
                  <a:pt x="214312" y="17860"/>
                </a:lnTo>
                <a:lnTo>
                  <a:pt x="276820" y="8930"/>
                </a:lnTo>
                <a:lnTo>
                  <a:pt x="339328" y="0"/>
                </a:lnTo>
                <a:lnTo>
                  <a:pt x="410766" y="0"/>
                </a:lnTo>
                <a:lnTo>
                  <a:pt x="4107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9" name="Freeform 14358"/>
          <p:cNvSpPr/>
          <p:nvPr/>
        </p:nvSpPr>
        <p:spPr bwMode="auto">
          <a:xfrm>
            <a:off x="5563195" y="6116835"/>
            <a:ext cx="491134" cy="44650"/>
          </a:xfrm>
          <a:custGeom>
            <a:avLst/>
            <a:gdLst/>
            <a:ahLst/>
            <a:cxnLst/>
            <a:rect l="0" t="0" r="0" b="0"/>
            <a:pathLst>
              <a:path w="491134" h="44650">
                <a:moveTo>
                  <a:pt x="0" y="17860"/>
                </a:moveTo>
                <a:lnTo>
                  <a:pt x="8930" y="17860"/>
                </a:lnTo>
                <a:lnTo>
                  <a:pt x="17860" y="8930"/>
                </a:lnTo>
                <a:lnTo>
                  <a:pt x="26789" y="8930"/>
                </a:lnTo>
                <a:lnTo>
                  <a:pt x="44649" y="8930"/>
                </a:lnTo>
                <a:lnTo>
                  <a:pt x="62508" y="8930"/>
                </a:lnTo>
                <a:lnTo>
                  <a:pt x="80368" y="8930"/>
                </a:lnTo>
                <a:lnTo>
                  <a:pt x="107157" y="8930"/>
                </a:lnTo>
                <a:lnTo>
                  <a:pt x="133946" y="0"/>
                </a:lnTo>
                <a:lnTo>
                  <a:pt x="160735" y="0"/>
                </a:lnTo>
                <a:lnTo>
                  <a:pt x="187524" y="0"/>
                </a:lnTo>
                <a:lnTo>
                  <a:pt x="214313" y="8930"/>
                </a:lnTo>
                <a:lnTo>
                  <a:pt x="232172" y="8930"/>
                </a:lnTo>
                <a:lnTo>
                  <a:pt x="258961" y="8930"/>
                </a:lnTo>
                <a:lnTo>
                  <a:pt x="285750" y="17860"/>
                </a:lnTo>
                <a:lnTo>
                  <a:pt x="312539" y="17860"/>
                </a:lnTo>
                <a:lnTo>
                  <a:pt x="339328" y="26789"/>
                </a:lnTo>
                <a:lnTo>
                  <a:pt x="366118" y="35719"/>
                </a:lnTo>
                <a:lnTo>
                  <a:pt x="401836" y="35719"/>
                </a:lnTo>
                <a:lnTo>
                  <a:pt x="428625" y="44649"/>
                </a:lnTo>
                <a:lnTo>
                  <a:pt x="455414" y="44649"/>
                </a:lnTo>
                <a:lnTo>
                  <a:pt x="491133" y="44649"/>
                </a:lnTo>
                <a:lnTo>
                  <a:pt x="491133"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0" name="Freeform 14359"/>
          <p:cNvSpPr/>
          <p:nvPr/>
        </p:nvSpPr>
        <p:spPr bwMode="auto">
          <a:xfrm>
            <a:off x="6295430" y="6188273"/>
            <a:ext cx="26790" cy="8930"/>
          </a:xfrm>
          <a:custGeom>
            <a:avLst/>
            <a:gdLst/>
            <a:ahLst/>
            <a:cxnLst/>
            <a:rect l="0" t="0" r="0" b="0"/>
            <a:pathLst>
              <a:path w="26790" h="8930">
                <a:moveTo>
                  <a:pt x="0" y="0"/>
                </a:moveTo>
                <a:lnTo>
                  <a:pt x="0" y="8929"/>
                </a:lnTo>
                <a:lnTo>
                  <a:pt x="8929"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1" name="Freeform 14360"/>
          <p:cNvSpPr/>
          <p:nvPr/>
        </p:nvSpPr>
        <p:spPr bwMode="auto">
          <a:xfrm>
            <a:off x="5563195" y="6349007"/>
            <a:ext cx="98228" cy="8931"/>
          </a:xfrm>
          <a:custGeom>
            <a:avLst/>
            <a:gdLst/>
            <a:ahLst/>
            <a:cxnLst/>
            <a:rect l="0" t="0" r="0" b="0"/>
            <a:pathLst>
              <a:path w="98228" h="8931">
                <a:moveTo>
                  <a:pt x="0" y="8930"/>
                </a:moveTo>
                <a:lnTo>
                  <a:pt x="0" y="8930"/>
                </a:lnTo>
                <a:lnTo>
                  <a:pt x="8930" y="0"/>
                </a:lnTo>
                <a:lnTo>
                  <a:pt x="17860" y="0"/>
                </a:lnTo>
                <a:lnTo>
                  <a:pt x="17860" y="0"/>
                </a:lnTo>
                <a:lnTo>
                  <a:pt x="26789" y="0"/>
                </a:lnTo>
                <a:lnTo>
                  <a:pt x="35719" y="0"/>
                </a:lnTo>
                <a:lnTo>
                  <a:pt x="44649" y="0"/>
                </a:lnTo>
                <a:lnTo>
                  <a:pt x="53578" y="8930"/>
                </a:lnTo>
                <a:lnTo>
                  <a:pt x="71438" y="8930"/>
                </a:lnTo>
                <a:lnTo>
                  <a:pt x="80368"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2" name="Freeform 14361"/>
          <p:cNvSpPr/>
          <p:nvPr/>
        </p:nvSpPr>
        <p:spPr bwMode="auto">
          <a:xfrm>
            <a:off x="5813227" y="6375796"/>
            <a:ext cx="544712" cy="35720"/>
          </a:xfrm>
          <a:custGeom>
            <a:avLst/>
            <a:gdLst/>
            <a:ahLst/>
            <a:cxnLst/>
            <a:rect l="0" t="0" r="0" b="0"/>
            <a:pathLst>
              <a:path w="544712" h="35720">
                <a:moveTo>
                  <a:pt x="0" y="17859"/>
                </a:moveTo>
                <a:lnTo>
                  <a:pt x="8929" y="17859"/>
                </a:lnTo>
                <a:lnTo>
                  <a:pt x="26789" y="17859"/>
                </a:lnTo>
                <a:lnTo>
                  <a:pt x="53578" y="17859"/>
                </a:lnTo>
                <a:lnTo>
                  <a:pt x="80367" y="17859"/>
                </a:lnTo>
                <a:lnTo>
                  <a:pt x="116086" y="17859"/>
                </a:lnTo>
                <a:lnTo>
                  <a:pt x="151804" y="17859"/>
                </a:lnTo>
                <a:lnTo>
                  <a:pt x="187523" y="8930"/>
                </a:lnTo>
                <a:lnTo>
                  <a:pt x="223242" y="8930"/>
                </a:lnTo>
                <a:lnTo>
                  <a:pt x="250031" y="0"/>
                </a:lnTo>
                <a:lnTo>
                  <a:pt x="285750" y="0"/>
                </a:lnTo>
                <a:lnTo>
                  <a:pt x="312539" y="0"/>
                </a:lnTo>
                <a:lnTo>
                  <a:pt x="339328" y="0"/>
                </a:lnTo>
                <a:lnTo>
                  <a:pt x="366117" y="0"/>
                </a:lnTo>
                <a:lnTo>
                  <a:pt x="392906" y="0"/>
                </a:lnTo>
                <a:lnTo>
                  <a:pt x="419695" y="0"/>
                </a:lnTo>
                <a:lnTo>
                  <a:pt x="437554" y="0"/>
                </a:lnTo>
                <a:lnTo>
                  <a:pt x="464343" y="8930"/>
                </a:lnTo>
                <a:lnTo>
                  <a:pt x="491132" y="17859"/>
                </a:lnTo>
                <a:lnTo>
                  <a:pt x="508992" y="26789"/>
                </a:lnTo>
                <a:lnTo>
                  <a:pt x="526851" y="35719"/>
                </a:lnTo>
                <a:lnTo>
                  <a:pt x="544711" y="35719"/>
                </a:lnTo>
                <a:lnTo>
                  <a:pt x="544711"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3" name="Freeform 14362"/>
          <p:cNvSpPr/>
          <p:nvPr/>
        </p:nvSpPr>
        <p:spPr bwMode="auto">
          <a:xfrm>
            <a:off x="7018734" y="4839890"/>
            <a:ext cx="1678782" cy="946548"/>
          </a:xfrm>
          <a:custGeom>
            <a:avLst/>
            <a:gdLst/>
            <a:ahLst/>
            <a:cxnLst/>
            <a:rect l="0" t="0" r="0" b="0"/>
            <a:pathLst>
              <a:path w="1678782" h="946548">
                <a:moveTo>
                  <a:pt x="1410890" y="321469"/>
                </a:moveTo>
                <a:lnTo>
                  <a:pt x="1401961" y="321469"/>
                </a:lnTo>
                <a:lnTo>
                  <a:pt x="1401961" y="303610"/>
                </a:lnTo>
                <a:lnTo>
                  <a:pt x="1401961" y="294680"/>
                </a:lnTo>
                <a:lnTo>
                  <a:pt x="1393031" y="276821"/>
                </a:lnTo>
                <a:lnTo>
                  <a:pt x="1393031" y="258962"/>
                </a:lnTo>
                <a:lnTo>
                  <a:pt x="1384101" y="241102"/>
                </a:lnTo>
                <a:lnTo>
                  <a:pt x="1375171" y="223243"/>
                </a:lnTo>
                <a:lnTo>
                  <a:pt x="1366242" y="205383"/>
                </a:lnTo>
                <a:lnTo>
                  <a:pt x="1348382" y="178594"/>
                </a:lnTo>
                <a:lnTo>
                  <a:pt x="1330523" y="160735"/>
                </a:lnTo>
                <a:lnTo>
                  <a:pt x="1312664" y="142876"/>
                </a:lnTo>
                <a:lnTo>
                  <a:pt x="1294804" y="125016"/>
                </a:lnTo>
                <a:lnTo>
                  <a:pt x="1259086" y="116087"/>
                </a:lnTo>
                <a:lnTo>
                  <a:pt x="1223367" y="107157"/>
                </a:lnTo>
                <a:lnTo>
                  <a:pt x="1169789" y="98227"/>
                </a:lnTo>
                <a:lnTo>
                  <a:pt x="1116211" y="89298"/>
                </a:lnTo>
                <a:lnTo>
                  <a:pt x="1053704" y="89298"/>
                </a:lnTo>
                <a:lnTo>
                  <a:pt x="991196" y="89298"/>
                </a:lnTo>
                <a:lnTo>
                  <a:pt x="928688" y="80368"/>
                </a:lnTo>
                <a:lnTo>
                  <a:pt x="866180" y="80368"/>
                </a:lnTo>
                <a:lnTo>
                  <a:pt x="803672" y="71438"/>
                </a:lnTo>
                <a:lnTo>
                  <a:pt x="741164" y="71438"/>
                </a:lnTo>
                <a:lnTo>
                  <a:pt x="678657" y="62508"/>
                </a:lnTo>
                <a:lnTo>
                  <a:pt x="616149" y="62508"/>
                </a:lnTo>
                <a:lnTo>
                  <a:pt x="544711" y="62508"/>
                </a:lnTo>
                <a:lnTo>
                  <a:pt x="473274" y="62508"/>
                </a:lnTo>
                <a:lnTo>
                  <a:pt x="392907" y="71438"/>
                </a:lnTo>
                <a:lnTo>
                  <a:pt x="321469" y="98227"/>
                </a:lnTo>
                <a:lnTo>
                  <a:pt x="250032" y="125016"/>
                </a:lnTo>
                <a:lnTo>
                  <a:pt x="178594" y="160735"/>
                </a:lnTo>
                <a:lnTo>
                  <a:pt x="116086" y="205383"/>
                </a:lnTo>
                <a:lnTo>
                  <a:pt x="71438" y="258962"/>
                </a:lnTo>
                <a:lnTo>
                  <a:pt x="35719" y="312540"/>
                </a:lnTo>
                <a:lnTo>
                  <a:pt x="17860" y="366118"/>
                </a:lnTo>
                <a:lnTo>
                  <a:pt x="0" y="428626"/>
                </a:lnTo>
                <a:lnTo>
                  <a:pt x="0" y="491133"/>
                </a:lnTo>
                <a:lnTo>
                  <a:pt x="8930" y="553641"/>
                </a:lnTo>
                <a:lnTo>
                  <a:pt x="17860" y="616149"/>
                </a:lnTo>
                <a:lnTo>
                  <a:pt x="35719" y="669727"/>
                </a:lnTo>
                <a:lnTo>
                  <a:pt x="71438" y="723305"/>
                </a:lnTo>
                <a:lnTo>
                  <a:pt x="107157" y="767953"/>
                </a:lnTo>
                <a:lnTo>
                  <a:pt x="160735" y="812601"/>
                </a:lnTo>
                <a:lnTo>
                  <a:pt x="214313" y="857250"/>
                </a:lnTo>
                <a:lnTo>
                  <a:pt x="276821" y="892969"/>
                </a:lnTo>
                <a:lnTo>
                  <a:pt x="357188" y="919758"/>
                </a:lnTo>
                <a:lnTo>
                  <a:pt x="446485" y="937617"/>
                </a:lnTo>
                <a:lnTo>
                  <a:pt x="544711" y="946547"/>
                </a:lnTo>
                <a:lnTo>
                  <a:pt x="660797" y="946547"/>
                </a:lnTo>
                <a:lnTo>
                  <a:pt x="803672" y="937617"/>
                </a:lnTo>
                <a:lnTo>
                  <a:pt x="955477" y="919758"/>
                </a:lnTo>
                <a:lnTo>
                  <a:pt x="1107282" y="892969"/>
                </a:lnTo>
                <a:lnTo>
                  <a:pt x="1241226" y="866180"/>
                </a:lnTo>
                <a:lnTo>
                  <a:pt x="1339453" y="830461"/>
                </a:lnTo>
                <a:lnTo>
                  <a:pt x="1419820" y="785812"/>
                </a:lnTo>
                <a:lnTo>
                  <a:pt x="1491257" y="732235"/>
                </a:lnTo>
                <a:lnTo>
                  <a:pt x="1553765" y="678657"/>
                </a:lnTo>
                <a:lnTo>
                  <a:pt x="1607343" y="607219"/>
                </a:lnTo>
                <a:lnTo>
                  <a:pt x="1643062" y="526852"/>
                </a:lnTo>
                <a:lnTo>
                  <a:pt x="1669851" y="455415"/>
                </a:lnTo>
                <a:lnTo>
                  <a:pt x="1678781" y="383977"/>
                </a:lnTo>
                <a:lnTo>
                  <a:pt x="1678781" y="312540"/>
                </a:lnTo>
                <a:lnTo>
                  <a:pt x="1651992" y="250032"/>
                </a:lnTo>
                <a:lnTo>
                  <a:pt x="1598414" y="178594"/>
                </a:lnTo>
                <a:lnTo>
                  <a:pt x="1491257" y="125016"/>
                </a:lnTo>
                <a:lnTo>
                  <a:pt x="1348382" y="71438"/>
                </a:lnTo>
                <a:lnTo>
                  <a:pt x="1178718" y="35719"/>
                </a:lnTo>
                <a:lnTo>
                  <a:pt x="982266" y="0"/>
                </a:lnTo>
                <a:lnTo>
                  <a:pt x="9822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4" name="Freeform 14363"/>
          <p:cNvSpPr/>
          <p:nvPr/>
        </p:nvSpPr>
        <p:spPr bwMode="auto">
          <a:xfrm>
            <a:off x="7393781" y="5786437"/>
            <a:ext cx="982266" cy="375048"/>
          </a:xfrm>
          <a:custGeom>
            <a:avLst/>
            <a:gdLst/>
            <a:ahLst/>
            <a:cxnLst/>
            <a:rect l="0" t="0" r="0" b="0"/>
            <a:pathLst>
              <a:path w="982266" h="375048">
                <a:moveTo>
                  <a:pt x="919757" y="80367"/>
                </a:moveTo>
                <a:lnTo>
                  <a:pt x="928687" y="71437"/>
                </a:lnTo>
                <a:lnTo>
                  <a:pt x="937617" y="71437"/>
                </a:lnTo>
                <a:lnTo>
                  <a:pt x="937617" y="62508"/>
                </a:lnTo>
                <a:lnTo>
                  <a:pt x="937617" y="62508"/>
                </a:lnTo>
                <a:lnTo>
                  <a:pt x="937617" y="62508"/>
                </a:lnTo>
                <a:lnTo>
                  <a:pt x="928687" y="53578"/>
                </a:lnTo>
                <a:lnTo>
                  <a:pt x="928687" y="53578"/>
                </a:lnTo>
                <a:lnTo>
                  <a:pt x="919757" y="53578"/>
                </a:lnTo>
                <a:lnTo>
                  <a:pt x="919757" y="53578"/>
                </a:lnTo>
                <a:lnTo>
                  <a:pt x="919757" y="44648"/>
                </a:lnTo>
                <a:lnTo>
                  <a:pt x="910828" y="44648"/>
                </a:lnTo>
                <a:lnTo>
                  <a:pt x="892968" y="35718"/>
                </a:lnTo>
                <a:lnTo>
                  <a:pt x="884039" y="35718"/>
                </a:lnTo>
                <a:lnTo>
                  <a:pt x="866179" y="26789"/>
                </a:lnTo>
                <a:lnTo>
                  <a:pt x="857249" y="26789"/>
                </a:lnTo>
                <a:lnTo>
                  <a:pt x="848320" y="26789"/>
                </a:lnTo>
                <a:lnTo>
                  <a:pt x="830460" y="26789"/>
                </a:lnTo>
                <a:lnTo>
                  <a:pt x="812601" y="26789"/>
                </a:lnTo>
                <a:lnTo>
                  <a:pt x="785813" y="26789"/>
                </a:lnTo>
                <a:lnTo>
                  <a:pt x="759024" y="17859"/>
                </a:lnTo>
                <a:lnTo>
                  <a:pt x="732235" y="17859"/>
                </a:lnTo>
                <a:lnTo>
                  <a:pt x="696516" y="17859"/>
                </a:lnTo>
                <a:lnTo>
                  <a:pt x="669727" y="17859"/>
                </a:lnTo>
                <a:lnTo>
                  <a:pt x="642938" y="17859"/>
                </a:lnTo>
                <a:lnTo>
                  <a:pt x="607219" y="17859"/>
                </a:lnTo>
                <a:lnTo>
                  <a:pt x="580430" y="17859"/>
                </a:lnTo>
                <a:lnTo>
                  <a:pt x="544711" y="17859"/>
                </a:lnTo>
                <a:lnTo>
                  <a:pt x="517922" y="17859"/>
                </a:lnTo>
                <a:lnTo>
                  <a:pt x="491133" y="8929"/>
                </a:lnTo>
                <a:lnTo>
                  <a:pt x="464344" y="8929"/>
                </a:lnTo>
                <a:lnTo>
                  <a:pt x="446485" y="8929"/>
                </a:lnTo>
                <a:lnTo>
                  <a:pt x="428625" y="8929"/>
                </a:lnTo>
                <a:lnTo>
                  <a:pt x="401836" y="0"/>
                </a:lnTo>
                <a:lnTo>
                  <a:pt x="392907" y="8929"/>
                </a:lnTo>
                <a:lnTo>
                  <a:pt x="375047" y="8929"/>
                </a:lnTo>
                <a:lnTo>
                  <a:pt x="357188" y="8929"/>
                </a:lnTo>
                <a:lnTo>
                  <a:pt x="339328" y="8929"/>
                </a:lnTo>
                <a:lnTo>
                  <a:pt x="330399" y="8929"/>
                </a:lnTo>
                <a:lnTo>
                  <a:pt x="312539" y="17859"/>
                </a:lnTo>
                <a:lnTo>
                  <a:pt x="294680" y="17859"/>
                </a:lnTo>
                <a:lnTo>
                  <a:pt x="285750" y="26789"/>
                </a:lnTo>
                <a:lnTo>
                  <a:pt x="267891" y="26789"/>
                </a:lnTo>
                <a:lnTo>
                  <a:pt x="258961" y="26789"/>
                </a:lnTo>
                <a:lnTo>
                  <a:pt x="241102" y="35718"/>
                </a:lnTo>
                <a:lnTo>
                  <a:pt x="223242" y="44648"/>
                </a:lnTo>
                <a:lnTo>
                  <a:pt x="205383" y="53578"/>
                </a:lnTo>
                <a:lnTo>
                  <a:pt x="196453" y="53578"/>
                </a:lnTo>
                <a:lnTo>
                  <a:pt x="178594" y="62508"/>
                </a:lnTo>
                <a:lnTo>
                  <a:pt x="160735" y="71437"/>
                </a:lnTo>
                <a:lnTo>
                  <a:pt x="151805" y="80367"/>
                </a:lnTo>
                <a:lnTo>
                  <a:pt x="133946" y="89297"/>
                </a:lnTo>
                <a:lnTo>
                  <a:pt x="125016" y="98226"/>
                </a:lnTo>
                <a:lnTo>
                  <a:pt x="116086" y="107156"/>
                </a:lnTo>
                <a:lnTo>
                  <a:pt x="107157" y="116086"/>
                </a:lnTo>
                <a:lnTo>
                  <a:pt x="89297" y="125015"/>
                </a:lnTo>
                <a:lnTo>
                  <a:pt x="80367" y="142875"/>
                </a:lnTo>
                <a:lnTo>
                  <a:pt x="62508" y="151804"/>
                </a:lnTo>
                <a:lnTo>
                  <a:pt x="53578" y="160734"/>
                </a:lnTo>
                <a:lnTo>
                  <a:pt x="35719" y="178593"/>
                </a:lnTo>
                <a:lnTo>
                  <a:pt x="26789" y="178593"/>
                </a:lnTo>
                <a:lnTo>
                  <a:pt x="26789" y="187523"/>
                </a:lnTo>
                <a:lnTo>
                  <a:pt x="17860" y="187523"/>
                </a:lnTo>
                <a:lnTo>
                  <a:pt x="17860" y="196453"/>
                </a:lnTo>
                <a:lnTo>
                  <a:pt x="17860" y="196453"/>
                </a:lnTo>
                <a:lnTo>
                  <a:pt x="8930" y="205383"/>
                </a:lnTo>
                <a:lnTo>
                  <a:pt x="8930" y="214312"/>
                </a:lnTo>
                <a:lnTo>
                  <a:pt x="8930" y="232172"/>
                </a:lnTo>
                <a:lnTo>
                  <a:pt x="8930" y="241101"/>
                </a:lnTo>
                <a:lnTo>
                  <a:pt x="8930" y="258961"/>
                </a:lnTo>
                <a:lnTo>
                  <a:pt x="0" y="267890"/>
                </a:lnTo>
                <a:lnTo>
                  <a:pt x="0" y="276820"/>
                </a:lnTo>
                <a:lnTo>
                  <a:pt x="8930" y="285750"/>
                </a:lnTo>
                <a:lnTo>
                  <a:pt x="8930" y="294679"/>
                </a:lnTo>
                <a:lnTo>
                  <a:pt x="17860" y="294679"/>
                </a:lnTo>
                <a:lnTo>
                  <a:pt x="26789" y="303609"/>
                </a:lnTo>
                <a:lnTo>
                  <a:pt x="35719" y="303609"/>
                </a:lnTo>
                <a:lnTo>
                  <a:pt x="44649" y="303609"/>
                </a:lnTo>
                <a:lnTo>
                  <a:pt x="53578" y="303609"/>
                </a:lnTo>
                <a:lnTo>
                  <a:pt x="62508" y="294679"/>
                </a:lnTo>
                <a:lnTo>
                  <a:pt x="71438" y="294679"/>
                </a:lnTo>
                <a:lnTo>
                  <a:pt x="80367" y="303609"/>
                </a:lnTo>
                <a:lnTo>
                  <a:pt x="89297" y="303609"/>
                </a:lnTo>
                <a:lnTo>
                  <a:pt x="89297" y="312539"/>
                </a:lnTo>
                <a:lnTo>
                  <a:pt x="98227" y="312539"/>
                </a:lnTo>
                <a:lnTo>
                  <a:pt x="107157" y="321468"/>
                </a:lnTo>
                <a:lnTo>
                  <a:pt x="107157" y="330398"/>
                </a:lnTo>
                <a:lnTo>
                  <a:pt x="116086" y="330398"/>
                </a:lnTo>
                <a:lnTo>
                  <a:pt x="125016" y="330398"/>
                </a:lnTo>
                <a:lnTo>
                  <a:pt x="125016" y="339328"/>
                </a:lnTo>
                <a:lnTo>
                  <a:pt x="133946" y="339328"/>
                </a:lnTo>
                <a:lnTo>
                  <a:pt x="142875" y="339328"/>
                </a:lnTo>
                <a:lnTo>
                  <a:pt x="151805" y="339328"/>
                </a:lnTo>
                <a:lnTo>
                  <a:pt x="160735" y="339328"/>
                </a:lnTo>
                <a:lnTo>
                  <a:pt x="169664" y="339328"/>
                </a:lnTo>
                <a:lnTo>
                  <a:pt x="169664" y="339328"/>
                </a:lnTo>
                <a:lnTo>
                  <a:pt x="178594" y="339328"/>
                </a:lnTo>
                <a:lnTo>
                  <a:pt x="187524" y="348258"/>
                </a:lnTo>
                <a:lnTo>
                  <a:pt x="196453" y="348258"/>
                </a:lnTo>
                <a:lnTo>
                  <a:pt x="196453" y="348258"/>
                </a:lnTo>
                <a:lnTo>
                  <a:pt x="205383" y="348258"/>
                </a:lnTo>
                <a:lnTo>
                  <a:pt x="214313" y="348258"/>
                </a:lnTo>
                <a:lnTo>
                  <a:pt x="223242" y="348258"/>
                </a:lnTo>
                <a:lnTo>
                  <a:pt x="232172" y="348258"/>
                </a:lnTo>
                <a:lnTo>
                  <a:pt x="241102" y="348258"/>
                </a:lnTo>
                <a:lnTo>
                  <a:pt x="241102" y="348258"/>
                </a:lnTo>
                <a:lnTo>
                  <a:pt x="258961" y="348258"/>
                </a:lnTo>
                <a:lnTo>
                  <a:pt x="267891" y="348258"/>
                </a:lnTo>
                <a:lnTo>
                  <a:pt x="276821" y="348258"/>
                </a:lnTo>
                <a:lnTo>
                  <a:pt x="285750" y="348258"/>
                </a:lnTo>
                <a:lnTo>
                  <a:pt x="294680" y="357187"/>
                </a:lnTo>
                <a:lnTo>
                  <a:pt x="294680" y="357187"/>
                </a:lnTo>
                <a:lnTo>
                  <a:pt x="303610" y="357187"/>
                </a:lnTo>
                <a:lnTo>
                  <a:pt x="312539" y="366117"/>
                </a:lnTo>
                <a:lnTo>
                  <a:pt x="312539" y="366117"/>
                </a:lnTo>
                <a:lnTo>
                  <a:pt x="321469" y="366117"/>
                </a:lnTo>
                <a:lnTo>
                  <a:pt x="330399" y="375047"/>
                </a:lnTo>
                <a:lnTo>
                  <a:pt x="339328" y="375047"/>
                </a:lnTo>
                <a:lnTo>
                  <a:pt x="348258" y="375047"/>
                </a:lnTo>
                <a:lnTo>
                  <a:pt x="357188" y="366117"/>
                </a:lnTo>
                <a:lnTo>
                  <a:pt x="366117" y="366117"/>
                </a:lnTo>
                <a:lnTo>
                  <a:pt x="375047" y="366117"/>
                </a:lnTo>
                <a:lnTo>
                  <a:pt x="383977" y="366117"/>
                </a:lnTo>
                <a:lnTo>
                  <a:pt x="392907" y="366117"/>
                </a:lnTo>
                <a:lnTo>
                  <a:pt x="410766" y="357187"/>
                </a:lnTo>
                <a:lnTo>
                  <a:pt x="419696" y="357187"/>
                </a:lnTo>
                <a:lnTo>
                  <a:pt x="428625" y="357187"/>
                </a:lnTo>
                <a:lnTo>
                  <a:pt x="437555" y="357187"/>
                </a:lnTo>
                <a:lnTo>
                  <a:pt x="446485" y="357187"/>
                </a:lnTo>
                <a:lnTo>
                  <a:pt x="455414" y="366117"/>
                </a:lnTo>
                <a:lnTo>
                  <a:pt x="464344" y="366117"/>
                </a:lnTo>
                <a:lnTo>
                  <a:pt x="473274" y="366117"/>
                </a:lnTo>
                <a:lnTo>
                  <a:pt x="482203" y="366117"/>
                </a:lnTo>
                <a:lnTo>
                  <a:pt x="491133" y="366117"/>
                </a:lnTo>
                <a:lnTo>
                  <a:pt x="500063" y="366117"/>
                </a:lnTo>
                <a:lnTo>
                  <a:pt x="517922" y="366117"/>
                </a:lnTo>
                <a:lnTo>
                  <a:pt x="526852" y="357187"/>
                </a:lnTo>
                <a:lnTo>
                  <a:pt x="535782" y="366117"/>
                </a:lnTo>
                <a:lnTo>
                  <a:pt x="544711" y="366117"/>
                </a:lnTo>
                <a:lnTo>
                  <a:pt x="562571" y="366117"/>
                </a:lnTo>
                <a:lnTo>
                  <a:pt x="562571" y="366117"/>
                </a:lnTo>
                <a:lnTo>
                  <a:pt x="571500" y="366117"/>
                </a:lnTo>
                <a:lnTo>
                  <a:pt x="580430" y="366117"/>
                </a:lnTo>
                <a:lnTo>
                  <a:pt x="589360" y="366117"/>
                </a:lnTo>
                <a:lnTo>
                  <a:pt x="589360" y="366117"/>
                </a:lnTo>
                <a:lnTo>
                  <a:pt x="598289" y="366117"/>
                </a:lnTo>
                <a:lnTo>
                  <a:pt x="607219" y="366117"/>
                </a:lnTo>
                <a:lnTo>
                  <a:pt x="616149" y="357187"/>
                </a:lnTo>
                <a:lnTo>
                  <a:pt x="625078" y="357187"/>
                </a:lnTo>
                <a:lnTo>
                  <a:pt x="634008" y="348258"/>
                </a:lnTo>
                <a:lnTo>
                  <a:pt x="642938" y="348258"/>
                </a:lnTo>
                <a:lnTo>
                  <a:pt x="651867" y="348258"/>
                </a:lnTo>
                <a:lnTo>
                  <a:pt x="660797" y="348258"/>
                </a:lnTo>
                <a:lnTo>
                  <a:pt x="678657" y="348258"/>
                </a:lnTo>
                <a:lnTo>
                  <a:pt x="678657" y="348258"/>
                </a:lnTo>
                <a:lnTo>
                  <a:pt x="687586" y="348258"/>
                </a:lnTo>
                <a:lnTo>
                  <a:pt x="696516" y="339328"/>
                </a:lnTo>
                <a:lnTo>
                  <a:pt x="705446" y="339328"/>
                </a:lnTo>
                <a:lnTo>
                  <a:pt x="723305" y="339328"/>
                </a:lnTo>
                <a:lnTo>
                  <a:pt x="741164" y="339328"/>
                </a:lnTo>
                <a:lnTo>
                  <a:pt x="759024" y="339328"/>
                </a:lnTo>
                <a:lnTo>
                  <a:pt x="776883" y="339328"/>
                </a:lnTo>
                <a:lnTo>
                  <a:pt x="794742" y="339328"/>
                </a:lnTo>
                <a:lnTo>
                  <a:pt x="803671" y="339328"/>
                </a:lnTo>
                <a:lnTo>
                  <a:pt x="821531" y="339328"/>
                </a:lnTo>
                <a:lnTo>
                  <a:pt x="830460" y="330398"/>
                </a:lnTo>
                <a:lnTo>
                  <a:pt x="848320" y="330398"/>
                </a:lnTo>
                <a:lnTo>
                  <a:pt x="857249" y="330398"/>
                </a:lnTo>
                <a:lnTo>
                  <a:pt x="875109" y="321468"/>
                </a:lnTo>
                <a:lnTo>
                  <a:pt x="884039" y="330398"/>
                </a:lnTo>
                <a:lnTo>
                  <a:pt x="892968" y="330398"/>
                </a:lnTo>
                <a:lnTo>
                  <a:pt x="901898" y="330398"/>
                </a:lnTo>
                <a:lnTo>
                  <a:pt x="910828" y="330398"/>
                </a:lnTo>
                <a:lnTo>
                  <a:pt x="910828" y="330398"/>
                </a:lnTo>
                <a:lnTo>
                  <a:pt x="919757" y="330398"/>
                </a:lnTo>
                <a:lnTo>
                  <a:pt x="919757" y="321468"/>
                </a:lnTo>
                <a:lnTo>
                  <a:pt x="928687" y="321468"/>
                </a:lnTo>
                <a:lnTo>
                  <a:pt x="937617" y="321468"/>
                </a:lnTo>
                <a:lnTo>
                  <a:pt x="937617" y="321468"/>
                </a:lnTo>
                <a:lnTo>
                  <a:pt x="937617" y="321468"/>
                </a:lnTo>
                <a:lnTo>
                  <a:pt x="937617" y="312539"/>
                </a:lnTo>
                <a:lnTo>
                  <a:pt x="946546" y="312539"/>
                </a:lnTo>
                <a:lnTo>
                  <a:pt x="946546" y="303609"/>
                </a:lnTo>
                <a:lnTo>
                  <a:pt x="937617" y="294679"/>
                </a:lnTo>
                <a:lnTo>
                  <a:pt x="946546" y="294679"/>
                </a:lnTo>
                <a:lnTo>
                  <a:pt x="946546" y="285750"/>
                </a:lnTo>
                <a:lnTo>
                  <a:pt x="955476" y="276820"/>
                </a:lnTo>
                <a:lnTo>
                  <a:pt x="955476" y="276820"/>
                </a:lnTo>
                <a:lnTo>
                  <a:pt x="955476" y="267890"/>
                </a:lnTo>
                <a:lnTo>
                  <a:pt x="964406" y="250031"/>
                </a:lnTo>
                <a:lnTo>
                  <a:pt x="964406" y="241101"/>
                </a:lnTo>
                <a:lnTo>
                  <a:pt x="964406" y="223242"/>
                </a:lnTo>
                <a:lnTo>
                  <a:pt x="973335" y="214312"/>
                </a:lnTo>
                <a:lnTo>
                  <a:pt x="973335" y="196453"/>
                </a:lnTo>
                <a:lnTo>
                  <a:pt x="973335" y="187523"/>
                </a:lnTo>
                <a:lnTo>
                  <a:pt x="982265" y="169664"/>
                </a:lnTo>
                <a:lnTo>
                  <a:pt x="973335" y="160734"/>
                </a:lnTo>
                <a:lnTo>
                  <a:pt x="973335" y="151804"/>
                </a:lnTo>
                <a:lnTo>
                  <a:pt x="964406" y="142875"/>
                </a:lnTo>
                <a:lnTo>
                  <a:pt x="955476" y="125015"/>
                </a:lnTo>
                <a:lnTo>
                  <a:pt x="955476" y="116086"/>
                </a:lnTo>
                <a:lnTo>
                  <a:pt x="946546" y="107156"/>
                </a:lnTo>
                <a:lnTo>
                  <a:pt x="928687" y="89297"/>
                </a:lnTo>
                <a:lnTo>
                  <a:pt x="910828" y="80367"/>
                </a:lnTo>
                <a:lnTo>
                  <a:pt x="892968" y="62508"/>
                </a:lnTo>
                <a:lnTo>
                  <a:pt x="875109" y="44648"/>
                </a:lnTo>
                <a:lnTo>
                  <a:pt x="848320" y="35718"/>
                </a:lnTo>
                <a:lnTo>
                  <a:pt x="839390" y="17859"/>
                </a:lnTo>
                <a:lnTo>
                  <a:pt x="830460" y="8929"/>
                </a:lnTo>
                <a:lnTo>
                  <a:pt x="821531" y="0"/>
                </a:lnTo>
                <a:lnTo>
                  <a:pt x="8215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5" name="Freeform 14364"/>
          <p:cNvSpPr/>
          <p:nvPr/>
        </p:nvSpPr>
        <p:spPr bwMode="auto">
          <a:xfrm>
            <a:off x="7125891" y="6304359"/>
            <a:ext cx="357188" cy="392907"/>
          </a:xfrm>
          <a:custGeom>
            <a:avLst/>
            <a:gdLst/>
            <a:ahLst/>
            <a:cxnLst/>
            <a:rect l="0" t="0" r="0" b="0"/>
            <a:pathLst>
              <a:path w="357188" h="392907">
                <a:moveTo>
                  <a:pt x="0" y="383976"/>
                </a:moveTo>
                <a:lnTo>
                  <a:pt x="8929" y="383976"/>
                </a:lnTo>
                <a:lnTo>
                  <a:pt x="8929" y="392906"/>
                </a:lnTo>
                <a:lnTo>
                  <a:pt x="17859" y="392906"/>
                </a:lnTo>
                <a:lnTo>
                  <a:pt x="17859" y="392906"/>
                </a:lnTo>
                <a:lnTo>
                  <a:pt x="17859" y="392906"/>
                </a:lnTo>
                <a:lnTo>
                  <a:pt x="26789" y="392906"/>
                </a:lnTo>
                <a:lnTo>
                  <a:pt x="26789" y="392906"/>
                </a:lnTo>
                <a:lnTo>
                  <a:pt x="35718" y="392906"/>
                </a:lnTo>
                <a:lnTo>
                  <a:pt x="44648" y="383976"/>
                </a:lnTo>
                <a:lnTo>
                  <a:pt x="71437" y="348257"/>
                </a:lnTo>
                <a:lnTo>
                  <a:pt x="107156" y="312539"/>
                </a:lnTo>
                <a:lnTo>
                  <a:pt x="133945" y="258961"/>
                </a:lnTo>
                <a:lnTo>
                  <a:pt x="169664" y="205382"/>
                </a:lnTo>
                <a:lnTo>
                  <a:pt x="187523" y="160734"/>
                </a:lnTo>
                <a:lnTo>
                  <a:pt x="205382" y="125015"/>
                </a:lnTo>
                <a:lnTo>
                  <a:pt x="223242" y="89296"/>
                </a:lnTo>
                <a:lnTo>
                  <a:pt x="232172" y="62507"/>
                </a:lnTo>
                <a:lnTo>
                  <a:pt x="241101" y="44648"/>
                </a:lnTo>
                <a:lnTo>
                  <a:pt x="241101" y="26789"/>
                </a:lnTo>
                <a:lnTo>
                  <a:pt x="250031" y="17859"/>
                </a:lnTo>
                <a:lnTo>
                  <a:pt x="250031" y="8929"/>
                </a:lnTo>
                <a:lnTo>
                  <a:pt x="250031" y="8929"/>
                </a:lnTo>
                <a:lnTo>
                  <a:pt x="250031" y="0"/>
                </a:lnTo>
                <a:lnTo>
                  <a:pt x="250031" y="0"/>
                </a:lnTo>
                <a:lnTo>
                  <a:pt x="250031" y="0"/>
                </a:lnTo>
                <a:lnTo>
                  <a:pt x="250031" y="8929"/>
                </a:lnTo>
                <a:lnTo>
                  <a:pt x="250031" y="8929"/>
                </a:lnTo>
                <a:lnTo>
                  <a:pt x="241101" y="17859"/>
                </a:lnTo>
                <a:lnTo>
                  <a:pt x="241101" y="35718"/>
                </a:lnTo>
                <a:lnTo>
                  <a:pt x="232172" y="53578"/>
                </a:lnTo>
                <a:lnTo>
                  <a:pt x="223242" y="80367"/>
                </a:lnTo>
                <a:lnTo>
                  <a:pt x="223242" y="116086"/>
                </a:lnTo>
                <a:lnTo>
                  <a:pt x="214312" y="142875"/>
                </a:lnTo>
                <a:lnTo>
                  <a:pt x="214312" y="178593"/>
                </a:lnTo>
                <a:lnTo>
                  <a:pt x="223242" y="187523"/>
                </a:lnTo>
                <a:lnTo>
                  <a:pt x="232172" y="205382"/>
                </a:lnTo>
                <a:lnTo>
                  <a:pt x="241101" y="205382"/>
                </a:lnTo>
                <a:lnTo>
                  <a:pt x="258961" y="196453"/>
                </a:lnTo>
                <a:lnTo>
                  <a:pt x="285750" y="178593"/>
                </a:lnTo>
                <a:lnTo>
                  <a:pt x="303609" y="160734"/>
                </a:lnTo>
                <a:lnTo>
                  <a:pt x="321468" y="133945"/>
                </a:lnTo>
                <a:lnTo>
                  <a:pt x="339328" y="116086"/>
                </a:lnTo>
                <a:lnTo>
                  <a:pt x="348257" y="89296"/>
                </a:lnTo>
                <a:lnTo>
                  <a:pt x="348257" y="71437"/>
                </a:lnTo>
                <a:lnTo>
                  <a:pt x="348257" y="44648"/>
                </a:lnTo>
                <a:lnTo>
                  <a:pt x="348257" y="35718"/>
                </a:lnTo>
                <a:lnTo>
                  <a:pt x="348257" y="26789"/>
                </a:lnTo>
                <a:lnTo>
                  <a:pt x="339328" y="17859"/>
                </a:lnTo>
                <a:lnTo>
                  <a:pt x="339328" y="17859"/>
                </a:lnTo>
                <a:lnTo>
                  <a:pt x="339328" y="26789"/>
                </a:lnTo>
                <a:lnTo>
                  <a:pt x="339328" y="35718"/>
                </a:lnTo>
                <a:lnTo>
                  <a:pt x="339328" y="44648"/>
                </a:lnTo>
                <a:lnTo>
                  <a:pt x="339328" y="62507"/>
                </a:lnTo>
                <a:lnTo>
                  <a:pt x="348257" y="80367"/>
                </a:lnTo>
                <a:lnTo>
                  <a:pt x="348257" y="107156"/>
                </a:lnTo>
                <a:lnTo>
                  <a:pt x="348257" y="133945"/>
                </a:lnTo>
                <a:lnTo>
                  <a:pt x="348257" y="151804"/>
                </a:lnTo>
                <a:lnTo>
                  <a:pt x="348257" y="169664"/>
                </a:lnTo>
                <a:lnTo>
                  <a:pt x="357187" y="187523"/>
                </a:lnTo>
                <a:lnTo>
                  <a:pt x="35718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6" name="Freeform 14365"/>
          <p:cNvSpPr/>
          <p:nvPr/>
        </p:nvSpPr>
        <p:spPr bwMode="auto">
          <a:xfrm>
            <a:off x="7572375" y="6340077"/>
            <a:ext cx="35720" cy="8931"/>
          </a:xfrm>
          <a:custGeom>
            <a:avLst/>
            <a:gdLst/>
            <a:ahLst/>
            <a:cxnLst/>
            <a:rect l="0" t="0" r="0" b="0"/>
            <a:pathLst>
              <a:path w="35720" h="8931">
                <a:moveTo>
                  <a:pt x="0" y="8930"/>
                </a:moveTo>
                <a:lnTo>
                  <a:pt x="8930" y="8930"/>
                </a:lnTo>
                <a:lnTo>
                  <a:pt x="17859" y="8930"/>
                </a:lnTo>
                <a:lnTo>
                  <a:pt x="26789" y="8930"/>
                </a:lnTo>
                <a:lnTo>
                  <a:pt x="26789" y="0"/>
                </a:lnTo>
                <a:lnTo>
                  <a:pt x="3571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7" name="Freeform 14366"/>
          <p:cNvSpPr/>
          <p:nvPr/>
        </p:nvSpPr>
        <p:spPr bwMode="auto">
          <a:xfrm>
            <a:off x="7518797" y="6331148"/>
            <a:ext cx="107157" cy="151805"/>
          </a:xfrm>
          <a:custGeom>
            <a:avLst/>
            <a:gdLst/>
            <a:ahLst/>
            <a:cxnLst/>
            <a:rect l="0" t="0" r="0" b="0"/>
            <a:pathLst>
              <a:path w="107157" h="151805">
                <a:moveTo>
                  <a:pt x="107156" y="0"/>
                </a:moveTo>
                <a:lnTo>
                  <a:pt x="107156" y="0"/>
                </a:lnTo>
                <a:lnTo>
                  <a:pt x="107156" y="0"/>
                </a:lnTo>
                <a:lnTo>
                  <a:pt x="107156" y="0"/>
                </a:lnTo>
                <a:lnTo>
                  <a:pt x="107156" y="0"/>
                </a:lnTo>
                <a:lnTo>
                  <a:pt x="107156" y="0"/>
                </a:lnTo>
                <a:lnTo>
                  <a:pt x="98226" y="0"/>
                </a:lnTo>
                <a:lnTo>
                  <a:pt x="89297" y="0"/>
                </a:lnTo>
                <a:lnTo>
                  <a:pt x="80367" y="0"/>
                </a:lnTo>
                <a:lnTo>
                  <a:pt x="62508" y="0"/>
                </a:lnTo>
                <a:lnTo>
                  <a:pt x="44648" y="8929"/>
                </a:lnTo>
                <a:lnTo>
                  <a:pt x="35719" y="8929"/>
                </a:lnTo>
                <a:lnTo>
                  <a:pt x="17859" y="8929"/>
                </a:lnTo>
                <a:lnTo>
                  <a:pt x="8930" y="8929"/>
                </a:lnTo>
                <a:lnTo>
                  <a:pt x="8930" y="8929"/>
                </a:lnTo>
                <a:lnTo>
                  <a:pt x="0" y="17859"/>
                </a:lnTo>
                <a:lnTo>
                  <a:pt x="8930" y="17859"/>
                </a:lnTo>
                <a:lnTo>
                  <a:pt x="17859" y="26789"/>
                </a:lnTo>
                <a:lnTo>
                  <a:pt x="35719" y="26789"/>
                </a:lnTo>
                <a:lnTo>
                  <a:pt x="53578" y="35718"/>
                </a:lnTo>
                <a:lnTo>
                  <a:pt x="71437" y="53578"/>
                </a:lnTo>
                <a:lnTo>
                  <a:pt x="80367" y="62507"/>
                </a:lnTo>
                <a:lnTo>
                  <a:pt x="89297" y="80367"/>
                </a:lnTo>
                <a:lnTo>
                  <a:pt x="98226" y="98226"/>
                </a:lnTo>
                <a:lnTo>
                  <a:pt x="98226" y="125015"/>
                </a:lnTo>
                <a:lnTo>
                  <a:pt x="89297" y="142875"/>
                </a:lnTo>
                <a:lnTo>
                  <a:pt x="71437" y="151804"/>
                </a:lnTo>
                <a:lnTo>
                  <a:pt x="62508" y="151804"/>
                </a:lnTo>
                <a:lnTo>
                  <a:pt x="44648" y="151804"/>
                </a:lnTo>
                <a:lnTo>
                  <a:pt x="26789" y="125015"/>
                </a:lnTo>
                <a:lnTo>
                  <a:pt x="2678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8" name="Freeform 14367"/>
          <p:cNvSpPr/>
          <p:nvPr/>
        </p:nvSpPr>
        <p:spPr bwMode="auto">
          <a:xfrm>
            <a:off x="7697391" y="6393655"/>
            <a:ext cx="151805" cy="26791"/>
          </a:xfrm>
          <a:custGeom>
            <a:avLst/>
            <a:gdLst/>
            <a:ahLst/>
            <a:cxnLst/>
            <a:rect l="0" t="0" r="0" b="0"/>
            <a:pathLst>
              <a:path w="151805" h="26791">
                <a:moveTo>
                  <a:pt x="0" y="8930"/>
                </a:moveTo>
                <a:lnTo>
                  <a:pt x="0" y="8930"/>
                </a:lnTo>
                <a:lnTo>
                  <a:pt x="0" y="8930"/>
                </a:lnTo>
                <a:lnTo>
                  <a:pt x="0" y="0"/>
                </a:lnTo>
                <a:lnTo>
                  <a:pt x="8929" y="0"/>
                </a:lnTo>
                <a:lnTo>
                  <a:pt x="17859" y="0"/>
                </a:lnTo>
                <a:lnTo>
                  <a:pt x="44648" y="0"/>
                </a:lnTo>
                <a:lnTo>
                  <a:pt x="62507" y="0"/>
                </a:lnTo>
                <a:lnTo>
                  <a:pt x="80367" y="0"/>
                </a:lnTo>
                <a:lnTo>
                  <a:pt x="107156" y="8930"/>
                </a:lnTo>
                <a:lnTo>
                  <a:pt x="125015" y="8930"/>
                </a:lnTo>
                <a:lnTo>
                  <a:pt x="142875" y="17860"/>
                </a:lnTo>
                <a:lnTo>
                  <a:pt x="151804" y="26790"/>
                </a:lnTo>
                <a:lnTo>
                  <a:pt x="151804" y="26790"/>
                </a:lnTo>
                <a:lnTo>
                  <a:pt x="151804" y="267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9" name="Freeform 14368"/>
          <p:cNvSpPr/>
          <p:nvPr/>
        </p:nvSpPr>
        <p:spPr bwMode="auto">
          <a:xfrm>
            <a:off x="7706320" y="6447234"/>
            <a:ext cx="142876" cy="26790"/>
          </a:xfrm>
          <a:custGeom>
            <a:avLst/>
            <a:gdLst/>
            <a:ahLst/>
            <a:cxnLst/>
            <a:rect l="0" t="0" r="0" b="0"/>
            <a:pathLst>
              <a:path w="142876" h="26790">
                <a:moveTo>
                  <a:pt x="0" y="8929"/>
                </a:moveTo>
                <a:lnTo>
                  <a:pt x="0" y="8929"/>
                </a:lnTo>
                <a:lnTo>
                  <a:pt x="8930" y="17859"/>
                </a:lnTo>
                <a:lnTo>
                  <a:pt x="17860" y="17859"/>
                </a:lnTo>
                <a:lnTo>
                  <a:pt x="35719" y="26789"/>
                </a:lnTo>
                <a:lnTo>
                  <a:pt x="53578" y="26789"/>
                </a:lnTo>
                <a:lnTo>
                  <a:pt x="80368" y="17859"/>
                </a:lnTo>
                <a:lnTo>
                  <a:pt x="98227" y="8929"/>
                </a:lnTo>
                <a:lnTo>
                  <a:pt x="125016"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0" name="Freeform 14369"/>
          <p:cNvSpPr/>
          <p:nvPr/>
        </p:nvSpPr>
        <p:spPr bwMode="auto">
          <a:xfrm>
            <a:off x="8018859" y="6357937"/>
            <a:ext cx="26790" cy="205384"/>
          </a:xfrm>
          <a:custGeom>
            <a:avLst/>
            <a:gdLst/>
            <a:ahLst/>
            <a:cxnLst/>
            <a:rect l="0" t="0" r="0" b="0"/>
            <a:pathLst>
              <a:path w="26790" h="205384">
                <a:moveTo>
                  <a:pt x="26789" y="8929"/>
                </a:moveTo>
                <a:lnTo>
                  <a:pt x="26789" y="0"/>
                </a:lnTo>
                <a:lnTo>
                  <a:pt x="26789" y="8929"/>
                </a:lnTo>
                <a:lnTo>
                  <a:pt x="26789" y="8929"/>
                </a:lnTo>
                <a:lnTo>
                  <a:pt x="17860" y="17859"/>
                </a:lnTo>
                <a:lnTo>
                  <a:pt x="17860" y="35718"/>
                </a:lnTo>
                <a:lnTo>
                  <a:pt x="8930" y="71437"/>
                </a:lnTo>
                <a:lnTo>
                  <a:pt x="0" y="89297"/>
                </a:lnTo>
                <a:lnTo>
                  <a:pt x="0" y="116086"/>
                </a:lnTo>
                <a:lnTo>
                  <a:pt x="0" y="125015"/>
                </a:lnTo>
                <a:lnTo>
                  <a:pt x="0" y="142875"/>
                </a:lnTo>
                <a:lnTo>
                  <a:pt x="0" y="160734"/>
                </a:lnTo>
                <a:lnTo>
                  <a:pt x="0" y="178593"/>
                </a:lnTo>
                <a:lnTo>
                  <a:pt x="0" y="196453"/>
                </a:lnTo>
                <a:lnTo>
                  <a:pt x="0" y="20538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1" name="Freeform 14370"/>
          <p:cNvSpPr/>
          <p:nvPr/>
        </p:nvSpPr>
        <p:spPr bwMode="auto">
          <a:xfrm>
            <a:off x="8161734" y="6375796"/>
            <a:ext cx="142876" cy="151806"/>
          </a:xfrm>
          <a:custGeom>
            <a:avLst/>
            <a:gdLst/>
            <a:ahLst/>
            <a:cxnLst/>
            <a:rect l="0" t="0" r="0" b="0"/>
            <a:pathLst>
              <a:path w="142876" h="151806">
                <a:moveTo>
                  <a:pt x="26789" y="26789"/>
                </a:moveTo>
                <a:lnTo>
                  <a:pt x="26789" y="26789"/>
                </a:lnTo>
                <a:lnTo>
                  <a:pt x="26789" y="35719"/>
                </a:lnTo>
                <a:lnTo>
                  <a:pt x="17860" y="44649"/>
                </a:lnTo>
                <a:lnTo>
                  <a:pt x="8930" y="71438"/>
                </a:lnTo>
                <a:lnTo>
                  <a:pt x="0" y="89297"/>
                </a:lnTo>
                <a:lnTo>
                  <a:pt x="0" y="107156"/>
                </a:lnTo>
                <a:lnTo>
                  <a:pt x="8930" y="125016"/>
                </a:lnTo>
                <a:lnTo>
                  <a:pt x="26789" y="133945"/>
                </a:lnTo>
                <a:lnTo>
                  <a:pt x="44648" y="142875"/>
                </a:lnTo>
                <a:lnTo>
                  <a:pt x="62507" y="142875"/>
                </a:lnTo>
                <a:lnTo>
                  <a:pt x="80367" y="151805"/>
                </a:lnTo>
                <a:lnTo>
                  <a:pt x="107156" y="151805"/>
                </a:lnTo>
                <a:lnTo>
                  <a:pt x="125015" y="151805"/>
                </a:lnTo>
                <a:lnTo>
                  <a:pt x="133945" y="142875"/>
                </a:lnTo>
                <a:lnTo>
                  <a:pt x="142875" y="125016"/>
                </a:lnTo>
                <a:lnTo>
                  <a:pt x="133945" y="107156"/>
                </a:lnTo>
                <a:lnTo>
                  <a:pt x="125015" y="80367"/>
                </a:lnTo>
                <a:lnTo>
                  <a:pt x="116086" y="53578"/>
                </a:lnTo>
                <a:lnTo>
                  <a:pt x="98226" y="35719"/>
                </a:lnTo>
                <a:lnTo>
                  <a:pt x="89296" y="17859"/>
                </a:lnTo>
                <a:lnTo>
                  <a:pt x="80367" y="8930"/>
                </a:lnTo>
                <a:lnTo>
                  <a:pt x="71437" y="0"/>
                </a:lnTo>
                <a:lnTo>
                  <a:pt x="62507" y="0"/>
                </a:lnTo>
                <a:lnTo>
                  <a:pt x="62507" y="0"/>
                </a:lnTo>
                <a:lnTo>
                  <a:pt x="62507" y="0"/>
                </a:lnTo>
                <a:lnTo>
                  <a:pt x="7143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2" name="Freeform 14371"/>
          <p:cNvSpPr/>
          <p:nvPr/>
        </p:nvSpPr>
        <p:spPr bwMode="auto">
          <a:xfrm>
            <a:off x="8268890" y="6277570"/>
            <a:ext cx="98227" cy="17860"/>
          </a:xfrm>
          <a:custGeom>
            <a:avLst/>
            <a:gdLst/>
            <a:ahLst/>
            <a:cxnLst/>
            <a:rect l="0" t="0" r="0" b="0"/>
            <a:pathLst>
              <a:path w="98227" h="17860">
                <a:moveTo>
                  <a:pt x="0" y="17859"/>
                </a:moveTo>
                <a:lnTo>
                  <a:pt x="0" y="17859"/>
                </a:lnTo>
                <a:lnTo>
                  <a:pt x="8930" y="17859"/>
                </a:lnTo>
                <a:lnTo>
                  <a:pt x="17859" y="17859"/>
                </a:lnTo>
                <a:lnTo>
                  <a:pt x="26789" y="17859"/>
                </a:lnTo>
                <a:lnTo>
                  <a:pt x="35719" y="17859"/>
                </a:lnTo>
                <a:lnTo>
                  <a:pt x="44648" y="8929"/>
                </a:lnTo>
                <a:lnTo>
                  <a:pt x="53578" y="8929"/>
                </a:lnTo>
                <a:lnTo>
                  <a:pt x="71437" y="8929"/>
                </a:lnTo>
                <a:lnTo>
                  <a:pt x="80367" y="8929"/>
                </a:lnTo>
                <a:lnTo>
                  <a:pt x="89297" y="8929"/>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3" name="Freeform 14372"/>
          <p:cNvSpPr/>
          <p:nvPr/>
        </p:nvSpPr>
        <p:spPr bwMode="auto">
          <a:xfrm>
            <a:off x="8376046" y="6170413"/>
            <a:ext cx="53579" cy="214314"/>
          </a:xfrm>
          <a:custGeom>
            <a:avLst/>
            <a:gdLst/>
            <a:ahLst/>
            <a:cxnLst/>
            <a:rect l="0" t="0" r="0" b="0"/>
            <a:pathLst>
              <a:path w="53579" h="214314">
                <a:moveTo>
                  <a:pt x="53578" y="0"/>
                </a:moveTo>
                <a:lnTo>
                  <a:pt x="44649" y="0"/>
                </a:lnTo>
                <a:lnTo>
                  <a:pt x="35719" y="0"/>
                </a:lnTo>
                <a:lnTo>
                  <a:pt x="35719" y="0"/>
                </a:lnTo>
                <a:lnTo>
                  <a:pt x="26789" y="0"/>
                </a:lnTo>
                <a:lnTo>
                  <a:pt x="35719" y="0"/>
                </a:lnTo>
                <a:lnTo>
                  <a:pt x="35719" y="0"/>
                </a:lnTo>
                <a:lnTo>
                  <a:pt x="26789" y="0"/>
                </a:lnTo>
                <a:lnTo>
                  <a:pt x="26789" y="8930"/>
                </a:lnTo>
                <a:lnTo>
                  <a:pt x="26789" y="17860"/>
                </a:lnTo>
                <a:lnTo>
                  <a:pt x="26789" y="35719"/>
                </a:lnTo>
                <a:lnTo>
                  <a:pt x="26789" y="53578"/>
                </a:lnTo>
                <a:lnTo>
                  <a:pt x="17859" y="80367"/>
                </a:lnTo>
                <a:lnTo>
                  <a:pt x="8930" y="107157"/>
                </a:lnTo>
                <a:lnTo>
                  <a:pt x="0" y="133946"/>
                </a:lnTo>
                <a:lnTo>
                  <a:pt x="0" y="160735"/>
                </a:lnTo>
                <a:lnTo>
                  <a:pt x="8930" y="169664"/>
                </a:lnTo>
                <a:lnTo>
                  <a:pt x="17859" y="178594"/>
                </a:lnTo>
                <a:lnTo>
                  <a:pt x="17859" y="187524"/>
                </a:lnTo>
                <a:lnTo>
                  <a:pt x="26789" y="187524"/>
                </a:lnTo>
                <a:lnTo>
                  <a:pt x="35719" y="178594"/>
                </a:lnTo>
                <a:lnTo>
                  <a:pt x="44649" y="169664"/>
                </a:lnTo>
                <a:lnTo>
                  <a:pt x="44649" y="160735"/>
                </a:lnTo>
                <a:lnTo>
                  <a:pt x="53578" y="151805"/>
                </a:lnTo>
                <a:lnTo>
                  <a:pt x="53578" y="142875"/>
                </a:lnTo>
                <a:lnTo>
                  <a:pt x="44649" y="142875"/>
                </a:lnTo>
                <a:lnTo>
                  <a:pt x="35719" y="151805"/>
                </a:lnTo>
                <a:lnTo>
                  <a:pt x="35719" y="160735"/>
                </a:lnTo>
                <a:lnTo>
                  <a:pt x="17859" y="187524"/>
                </a:lnTo>
                <a:lnTo>
                  <a:pt x="8930" y="205383"/>
                </a:lnTo>
                <a:lnTo>
                  <a:pt x="8930" y="214313"/>
                </a:lnTo>
                <a:lnTo>
                  <a:pt x="8930" y="214313"/>
                </a:lnTo>
                <a:lnTo>
                  <a:pt x="8930"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0" y="247650"/>
            <a:ext cx="8816975" cy="781050"/>
          </a:xfrm>
        </p:spPr>
        <p:txBody>
          <a:bodyPr/>
          <a:lstStyle/>
          <a:p>
            <a:r>
              <a:rPr lang="en-US" altLang="en-US" smtClean="0"/>
              <a:t>Understand ReadyBoost and whether it will Speed Up your System</a:t>
            </a:r>
          </a:p>
        </p:txBody>
      </p:sp>
      <p:sp>
        <p:nvSpPr>
          <p:cNvPr id="3" name="Content Placeholder 2"/>
          <p:cNvSpPr>
            <a:spLocks noGrp="1"/>
          </p:cNvSpPr>
          <p:nvPr>
            <p:ph idx="1"/>
          </p:nvPr>
        </p:nvSpPr>
        <p:spPr>
          <a:xfrm>
            <a:off x="304800" y="1220788"/>
            <a:ext cx="8293100" cy="5256212"/>
          </a:xfrm>
        </p:spPr>
        <p:txBody>
          <a:bodyPr/>
          <a:lstStyle/>
          <a:p>
            <a:pPr>
              <a:defRPr/>
            </a:pPr>
            <a:r>
              <a:rPr lang="en-US" dirty="0" smtClean="0"/>
              <a:t>Windows 7 supports Windows </a:t>
            </a:r>
            <a:r>
              <a:rPr lang="en-US" dirty="0" err="1" smtClean="0"/>
              <a:t>ReadyBoost</a:t>
            </a:r>
            <a:r>
              <a:rPr lang="en-US" dirty="0" smtClean="0"/>
              <a:t>. </a:t>
            </a:r>
          </a:p>
          <a:p>
            <a:pPr lvl="1">
              <a:buFont typeface="Arial" pitchFamily="34" charset="0"/>
              <a:buChar char="•"/>
              <a:defRPr/>
            </a:pPr>
            <a:r>
              <a:rPr lang="en-US" dirty="0" smtClean="0"/>
              <a:t>This feature uses external USB flash drives as a hard disk cache to improve disk read performance. </a:t>
            </a:r>
          </a:p>
          <a:p>
            <a:pPr lvl="1">
              <a:buFont typeface="Arial" pitchFamily="34" charset="0"/>
              <a:buChar char="•"/>
              <a:defRPr/>
            </a:pPr>
            <a:r>
              <a:rPr lang="en-US" dirty="0" smtClean="0"/>
              <a:t>Supported external storage types include USB thumb drives, SD cards, and CF cards. </a:t>
            </a:r>
          </a:p>
          <a:p>
            <a:pPr lvl="1">
              <a:buFont typeface="Arial" pitchFamily="34" charset="0"/>
              <a:buChar char="•"/>
              <a:defRPr/>
            </a:pPr>
            <a:r>
              <a:rPr lang="en-US" dirty="0" smtClean="0"/>
              <a:t>Since </a:t>
            </a:r>
            <a:r>
              <a:rPr lang="en-US" dirty="0" err="1" smtClean="0"/>
              <a:t>ReadyBoost</a:t>
            </a:r>
            <a:r>
              <a:rPr lang="en-US" dirty="0" smtClean="0"/>
              <a:t> will not provide a performance gain when the primary disk is an SSD, Windows 7 disables </a:t>
            </a:r>
            <a:r>
              <a:rPr lang="en-US" dirty="0" err="1" smtClean="0"/>
              <a:t>ReadyBoost</a:t>
            </a:r>
            <a:r>
              <a:rPr lang="en-US" dirty="0" smtClean="0"/>
              <a:t> when reading from an SSD drive. </a:t>
            </a:r>
          </a:p>
          <a:p>
            <a:pPr>
              <a:defRPr/>
            </a:pPr>
            <a:r>
              <a:rPr lang="en-US" dirty="0" smtClean="0"/>
              <a:t>External storage must meet the following requirements:</a:t>
            </a:r>
          </a:p>
          <a:p>
            <a:pPr lvl="1">
              <a:buFont typeface="Arial" pitchFamily="34" charset="0"/>
              <a:buChar char="•"/>
              <a:defRPr/>
            </a:pPr>
            <a:r>
              <a:rPr lang="en-US" dirty="0" smtClean="0"/>
              <a:t>Capacity of at least 256 MB, with at least 64 kilobytes (KB) of free space. The 4-GB limit of Windows Vista has been removed.</a:t>
            </a:r>
          </a:p>
          <a:p>
            <a:pPr lvl="1">
              <a:buFont typeface="Arial" pitchFamily="34" charset="0"/>
              <a:buChar char="•"/>
              <a:defRPr/>
            </a:pPr>
            <a:r>
              <a:rPr lang="en-US" dirty="0" smtClean="0"/>
              <a:t>At least a 2.5 MB/sec throughput for 4-KB random reads</a:t>
            </a:r>
          </a:p>
          <a:p>
            <a:pPr lvl="1">
              <a:buFont typeface="Arial" pitchFamily="34" charset="0"/>
              <a:buChar char="•"/>
              <a:defRPr/>
            </a:pPr>
            <a:r>
              <a:rPr lang="en-US" dirty="0" smtClean="0"/>
              <a:t>At least a 1.75 MB/sec throughput for 1-MB random writes</a:t>
            </a:r>
          </a:p>
          <a:p>
            <a:pPr>
              <a:defRPr/>
            </a:pPr>
            <a:endParaRPr lang="en-US" dirty="0"/>
          </a:p>
        </p:txBody>
      </p:sp>
      <p:sp>
        <p:nvSpPr>
          <p:cNvPr id="101380" name="TextBox 3"/>
          <p:cNvSpPr txBox="1">
            <a:spLocks noChangeArrowheads="1"/>
          </p:cNvSpPr>
          <p:nvPr/>
        </p:nvSpPr>
        <p:spPr bwMode="auto">
          <a:xfrm>
            <a:off x="2105025" y="6553200"/>
            <a:ext cx="45100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http://technet.microsoft.com/en-us/magazine/ff356869.aspx</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102403" name="Rectangle 2"/>
          <p:cNvSpPr>
            <a:spLocks noGrp="1" noChangeArrowheads="1"/>
          </p:cNvSpPr>
          <p:nvPr>
            <p:ph type="title"/>
          </p:nvPr>
        </p:nvSpPr>
        <p:spPr/>
        <p:txBody>
          <a:bodyPr/>
          <a:lstStyle/>
          <a:p>
            <a:r>
              <a:rPr lang="en-US" altLang="en-US" smtClean="0"/>
              <a:t>Memory Dependability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Memory is susceptible to cosmic rays</a:t>
            </a:r>
          </a:p>
          <a:p>
            <a:pPr>
              <a:lnSpc>
                <a:spcPct val="90000"/>
              </a:lnSpc>
              <a:defRPr/>
            </a:pPr>
            <a:r>
              <a:rPr lang="en-US" sz="2800" i="1" dirty="0" smtClean="0"/>
              <a:t>Soft errors</a:t>
            </a:r>
            <a:r>
              <a:rPr lang="en-US" sz="2800" dirty="0" smtClean="0"/>
              <a:t>:  dynamic errors</a:t>
            </a:r>
          </a:p>
          <a:p>
            <a:pPr lvl="1">
              <a:lnSpc>
                <a:spcPct val="90000"/>
              </a:lnSpc>
              <a:defRPr/>
            </a:pPr>
            <a:r>
              <a:rPr lang="en-US" sz="2400" dirty="0" smtClean="0"/>
              <a:t>Detected and fixed by error correcting codes (ECC)</a:t>
            </a:r>
          </a:p>
          <a:p>
            <a:pPr>
              <a:lnSpc>
                <a:spcPct val="90000"/>
              </a:lnSpc>
              <a:defRPr/>
            </a:pPr>
            <a:r>
              <a:rPr lang="en-US" sz="2800" i="1" dirty="0" smtClean="0"/>
              <a:t>Hard errors</a:t>
            </a:r>
            <a:r>
              <a:rPr lang="en-US" sz="2800" dirty="0" smtClean="0"/>
              <a:t>:  permanent errors</a:t>
            </a:r>
          </a:p>
          <a:p>
            <a:pPr lvl="1">
              <a:lnSpc>
                <a:spcPct val="90000"/>
              </a:lnSpc>
              <a:defRPr/>
            </a:pPr>
            <a:r>
              <a:rPr lang="en-US" sz="2400" dirty="0" smtClean="0"/>
              <a:t>Use sparse rows to replace defective rows</a:t>
            </a:r>
          </a:p>
          <a:p>
            <a:pPr>
              <a:lnSpc>
                <a:spcPct val="90000"/>
              </a:lnSpc>
              <a:defRPr/>
            </a:pPr>
            <a:endParaRPr lang="en-US" dirty="0" smtClean="0"/>
          </a:p>
          <a:p>
            <a:pPr>
              <a:lnSpc>
                <a:spcPct val="90000"/>
              </a:lnSpc>
              <a:defRPr/>
            </a:pPr>
            <a:r>
              <a:rPr lang="en-US" sz="2800" dirty="0" err="1" smtClean="0"/>
              <a:t>Chipkill</a:t>
            </a:r>
            <a:r>
              <a:rPr lang="en-US" sz="2800" dirty="0" smtClean="0"/>
              <a:t>:  a RAID-like error recovery technique</a:t>
            </a:r>
          </a:p>
        </p:txBody>
      </p:sp>
      <p:sp>
        <p:nvSpPr>
          <p:cNvPr id="10240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Solid State Drives</a:t>
            </a:r>
          </a:p>
        </p:txBody>
      </p:sp>
      <p:sp>
        <p:nvSpPr>
          <p:cNvPr id="3" name="Content Placeholder 2"/>
          <p:cNvSpPr>
            <a:spLocks noGrp="1"/>
          </p:cNvSpPr>
          <p:nvPr>
            <p:ph idx="1"/>
          </p:nvPr>
        </p:nvSpPr>
        <p:spPr/>
        <p:txBody>
          <a:bodyPr/>
          <a:lstStyle/>
          <a:p>
            <a:pPr>
              <a:defRPr/>
            </a:pPr>
            <a:r>
              <a:rPr lang="en-US" dirty="0" smtClean="0">
                <a:hlinkClick r:id="rId2"/>
              </a:rPr>
              <a:t>http://en.wikipedia.org/wiki/Solid-state_drive</a:t>
            </a:r>
            <a:endParaRPr lang="en-US" dirty="0" smtClean="0"/>
          </a:p>
          <a:p>
            <a:pPr>
              <a:defRPr/>
            </a:pPr>
            <a:r>
              <a:rPr lang="en-US" dirty="0" smtClean="0">
                <a:hlinkClick r:id="rId3"/>
              </a:rPr>
              <a:t>http://www.tomshardware.com/charts/hard-drives-and-ssds,3.html</a:t>
            </a:r>
            <a:endParaRPr lang="en-US" dirty="0" smtClean="0"/>
          </a:p>
          <a:p>
            <a:pPr lvl="1">
              <a:buFont typeface="Arial" pitchFamily="34" charset="0"/>
              <a:buChar char="•"/>
              <a:defRPr/>
            </a:pPr>
            <a:r>
              <a:rPr lang="en-US" dirty="0" smtClean="0"/>
              <a:t>Hard Drives 34 dimensions: </a:t>
            </a:r>
            <a:r>
              <a:rPr lang="en-US" dirty="0" err="1" smtClean="0"/>
              <a:t>eg</a:t>
            </a:r>
            <a:r>
              <a:rPr lang="en-US" dirty="0" smtClean="0"/>
              <a:t> Desktop performance</a:t>
            </a:r>
          </a:p>
          <a:p>
            <a:pPr lvl="1">
              <a:buFont typeface="Arial" pitchFamily="34" charset="0"/>
              <a:buChar char="•"/>
              <a:defRPr/>
            </a:pPr>
            <a:r>
              <a:rPr lang="en-US" dirty="0" smtClean="0"/>
              <a:t>SSD - </a:t>
            </a:r>
          </a:p>
          <a:p>
            <a:pPr lvl="1">
              <a:buFont typeface="Arial" pitchFamily="34" charset="0"/>
              <a:buChar char="•"/>
              <a:defRPr/>
            </a:pPr>
            <a:endParaRPr lang="en-US"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Windows Experience Index</a:t>
            </a:r>
          </a:p>
        </p:txBody>
      </p:sp>
      <p:sp>
        <p:nvSpPr>
          <p:cNvPr id="3" name="Content Placeholder 2"/>
          <p:cNvSpPr>
            <a:spLocks noGrp="1"/>
          </p:cNvSpPr>
          <p:nvPr>
            <p:ph idx="1"/>
          </p:nvPr>
        </p:nvSpPr>
        <p:spPr/>
        <p:txBody>
          <a:bodyPr/>
          <a:lstStyle/>
          <a:p>
            <a:pPr>
              <a:defRPr/>
            </a:pPr>
            <a:r>
              <a:rPr lang="en-US" dirty="0" smtClean="0"/>
              <a:t>Control Panel\All Control Panel Items\Performance Information and Tools</a:t>
            </a:r>
            <a:endParaRPr lang="en-US" dirty="0"/>
          </a:p>
        </p:txBody>
      </p:sp>
      <p:pic>
        <p:nvPicPr>
          <p:cNvPr id="105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214438"/>
            <a:ext cx="7877175" cy="442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05477" name="Rectangle 4"/>
          <p:cNvSpPr>
            <a:spLocks noChangeArrowheads="1"/>
          </p:cNvSpPr>
          <p:nvPr/>
        </p:nvSpPr>
        <p:spPr bwMode="auto">
          <a:xfrm>
            <a:off x="990600" y="6446838"/>
            <a:ext cx="5791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Control Panel\All Control Panel Items\Performance Information and Tools</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Windows Experience Index with  Solid State Disk Drive</a:t>
            </a:r>
          </a:p>
        </p:txBody>
      </p:sp>
      <p:pic>
        <p:nvPicPr>
          <p:cNvPr id="1064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513" y="2551113"/>
            <a:ext cx="8307387" cy="2563812"/>
          </a:xfrm>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25"/>
          <p:cNvSpPr>
            <a:spLocks noChangeArrowheads="1"/>
          </p:cNvSpPr>
          <p:nvPr/>
        </p:nvSpPr>
        <p:spPr bwMode="auto">
          <a:xfrm>
            <a:off x="230188" y="1374775"/>
            <a:ext cx="6169025" cy="3883025"/>
          </a:xfrm>
          <a:prstGeom prst="rect">
            <a:avLst/>
          </a:prstGeom>
          <a:solidFill>
            <a:srgbClr val="D5F1CF"/>
          </a:solidFill>
          <a:ln w="12700">
            <a:solidFill>
              <a:schemeClr val="tx1"/>
            </a:solidFill>
            <a:prstDash val="dash"/>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3" name="Rectangle 404"/>
          <p:cNvSpPr>
            <a:spLocks noChangeArrowheads="1"/>
          </p:cNvSpPr>
          <p:nvPr/>
        </p:nvSpPr>
        <p:spPr bwMode="auto">
          <a:xfrm>
            <a:off x="382588" y="1677987"/>
            <a:ext cx="2122487"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4" name="Rectangle 413"/>
          <p:cNvSpPr>
            <a:spLocks noChangeArrowheads="1"/>
          </p:cNvSpPr>
          <p:nvPr/>
        </p:nvSpPr>
        <p:spPr bwMode="auto">
          <a:xfrm>
            <a:off x="4114800" y="1677987"/>
            <a:ext cx="2122488"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5" name="Title 1"/>
          <p:cNvSpPr>
            <a:spLocks noGrp="1"/>
          </p:cNvSpPr>
          <p:nvPr>
            <p:ph type="title"/>
          </p:nvPr>
        </p:nvSpPr>
        <p:spPr>
          <a:xfrm>
            <a:off x="230188" y="247650"/>
            <a:ext cx="8891587" cy="781050"/>
          </a:xfrm>
        </p:spPr>
        <p:txBody>
          <a:bodyPr/>
          <a:lstStyle/>
          <a:p>
            <a:r>
              <a:rPr lang="en-US" altLang="en-US" smtClean="0"/>
              <a:t>Intel Core i7 Cache Hierarchy (Repeat)</a:t>
            </a:r>
          </a:p>
        </p:txBody>
      </p:sp>
      <p:sp>
        <p:nvSpPr>
          <p:cNvPr id="15366" name="Rectangle 396"/>
          <p:cNvSpPr>
            <a:spLocks noChangeArrowheads="1"/>
          </p:cNvSpPr>
          <p:nvPr/>
        </p:nvSpPr>
        <p:spPr bwMode="auto">
          <a:xfrm>
            <a:off x="547688"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67" name="Rectangle 397"/>
          <p:cNvSpPr>
            <a:spLocks noChangeArrowheads="1"/>
          </p:cNvSpPr>
          <p:nvPr/>
        </p:nvSpPr>
        <p:spPr bwMode="auto">
          <a:xfrm>
            <a:off x="590550" y="2478087"/>
            <a:ext cx="7826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68" name="Rectangle 399"/>
          <p:cNvSpPr>
            <a:spLocks noChangeArrowheads="1"/>
          </p:cNvSpPr>
          <p:nvPr/>
        </p:nvSpPr>
        <p:spPr bwMode="auto">
          <a:xfrm>
            <a:off x="1525588" y="2478087"/>
            <a:ext cx="7953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69" name="Rectangle 400"/>
          <p:cNvSpPr>
            <a:spLocks noChangeArrowheads="1"/>
          </p:cNvSpPr>
          <p:nvPr/>
        </p:nvSpPr>
        <p:spPr bwMode="auto">
          <a:xfrm>
            <a:off x="611188" y="3392487"/>
            <a:ext cx="1709737"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0" name="Line 401"/>
          <p:cNvSpPr>
            <a:spLocks noChangeShapeType="1"/>
          </p:cNvSpPr>
          <p:nvPr/>
        </p:nvSpPr>
        <p:spPr bwMode="auto">
          <a:xfrm>
            <a:off x="1068388"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402"/>
          <p:cNvSpPr>
            <a:spLocks noChangeShapeType="1"/>
          </p:cNvSpPr>
          <p:nvPr/>
        </p:nvSpPr>
        <p:spPr bwMode="auto">
          <a:xfrm>
            <a:off x="10683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403"/>
          <p:cNvSpPr>
            <a:spLocks noChangeShapeType="1"/>
          </p:cNvSpPr>
          <p:nvPr/>
        </p:nvSpPr>
        <p:spPr bwMode="auto">
          <a:xfrm>
            <a:off x="19065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405"/>
          <p:cNvSpPr txBox="1">
            <a:spLocks noChangeArrowheads="1"/>
          </p:cNvSpPr>
          <p:nvPr/>
        </p:nvSpPr>
        <p:spPr bwMode="auto">
          <a:xfrm>
            <a:off x="242888" y="1374775"/>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0</a:t>
            </a:r>
          </a:p>
        </p:txBody>
      </p:sp>
      <p:sp>
        <p:nvSpPr>
          <p:cNvPr id="15374" name="Rectangle 406"/>
          <p:cNvSpPr>
            <a:spLocks noChangeArrowheads="1"/>
          </p:cNvSpPr>
          <p:nvPr/>
        </p:nvSpPr>
        <p:spPr bwMode="auto">
          <a:xfrm>
            <a:off x="4279900"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75" name="Rectangle 407"/>
          <p:cNvSpPr>
            <a:spLocks noChangeArrowheads="1"/>
          </p:cNvSpPr>
          <p:nvPr/>
        </p:nvSpPr>
        <p:spPr bwMode="auto">
          <a:xfrm>
            <a:off x="4322763" y="2478087"/>
            <a:ext cx="7826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76" name="Rectangle 408"/>
          <p:cNvSpPr>
            <a:spLocks noChangeArrowheads="1"/>
          </p:cNvSpPr>
          <p:nvPr/>
        </p:nvSpPr>
        <p:spPr bwMode="auto">
          <a:xfrm>
            <a:off x="5257800" y="2478087"/>
            <a:ext cx="7953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77" name="Rectangle 409"/>
          <p:cNvSpPr>
            <a:spLocks noChangeArrowheads="1"/>
          </p:cNvSpPr>
          <p:nvPr/>
        </p:nvSpPr>
        <p:spPr bwMode="auto">
          <a:xfrm>
            <a:off x="4343400" y="3392487"/>
            <a:ext cx="1709738"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8" name="Line 410"/>
          <p:cNvSpPr>
            <a:spLocks noChangeShapeType="1"/>
          </p:cNvSpPr>
          <p:nvPr/>
        </p:nvSpPr>
        <p:spPr bwMode="auto">
          <a:xfrm>
            <a:off x="4800600"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411"/>
          <p:cNvSpPr>
            <a:spLocks noChangeShapeType="1"/>
          </p:cNvSpPr>
          <p:nvPr/>
        </p:nvSpPr>
        <p:spPr bwMode="auto">
          <a:xfrm>
            <a:off x="48006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412"/>
          <p:cNvSpPr>
            <a:spLocks noChangeShapeType="1"/>
          </p:cNvSpPr>
          <p:nvPr/>
        </p:nvSpPr>
        <p:spPr bwMode="auto">
          <a:xfrm>
            <a:off x="56388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Text Box 414"/>
          <p:cNvSpPr txBox="1">
            <a:spLocks noChangeArrowheads="1"/>
          </p:cNvSpPr>
          <p:nvPr/>
        </p:nvSpPr>
        <p:spPr bwMode="auto">
          <a:xfrm>
            <a:off x="3975100" y="1374775"/>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3</a:t>
            </a:r>
          </a:p>
        </p:txBody>
      </p:sp>
      <p:sp>
        <p:nvSpPr>
          <p:cNvPr id="22" name="Text Box 415"/>
          <p:cNvSpPr txBox="1">
            <a:spLocks noChangeArrowheads="1"/>
          </p:cNvSpPr>
          <p:nvPr/>
        </p:nvSpPr>
        <p:spPr bwMode="auto">
          <a:xfrm>
            <a:off x="2971800" y="2679700"/>
            <a:ext cx="723900" cy="647700"/>
          </a:xfrm>
          <a:prstGeom prst="rect">
            <a:avLst/>
          </a:prstGeom>
          <a:noFill/>
          <a:ln w="12700">
            <a:noFill/>
            <a:miter lim="800000"/>
            <a:headEnd/>
            <a:tailEnd/>
          </a:ln>
          <a:effectLst/>
        </p:spPr>
        <p:txBody>
          <a:bodyPr>
            <a:spAutoFit/>
          </a:bodyPr>
          <a:lstStyle/>
          <a:p>
            <a:pPr algn="ctr">
              <a:defRPr/>
            </a:pPr>
            <a:r>
              <a:rPr lang="en-US" sz="3598" dirty="0"/>
              <a:t>…</a:t>
            </a:r>
          </a:p>
        </p:txBody>
      </p:sp>
      <p:sp>
        <p:nvSpPr>
          <p:cNvPr id="15383" name="Line 417"/>
          <p:cNvSpPr>
            <a:spLocks noChangeShapeType="1"/>
          </p:cNvSpPr>
          <p:nvPr/>
        </p:nvSpPr>
        <p:spPr bwMode="auto">
          <a:xfrm>
            <a:off x="1449388"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418"/>
          <p:cNvSpPr>
            <a:spLocks noChangeShapeType="1"/>
          </p:cNvSpPr>
          <p:nvPr/>
        </p:nvSpPr>
        <p:spPr bwMode="auto">
          <a:xfrm>
            <a:off x="5181600"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419"/>
          <p:cNvSpPr>
            <a:spLocks noChangeArrowheads="1"/>
          </p:cNvSpPr>
          <p:nvPr/>
        </p:nvSpPr>
        <p:spPr bwMode="auto">
          <a:xfrm>
            <a:off x="1100138" y="4497387"/>
            <a:ext cx="4386262" cy="569913"/>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L3 unified cache</a:t>
            </a:r>
          </a:p>
          <a:p>
            <a:pPr algn="ctr"/>
            <a:r>
              <a:rPr lang="en-US" altLang="en-US"/>
              <a:t>(shared by all cores)</a:t>
            </a:r>
          </a:p>
        </p:txBody>
      </p:sp>
      <p:sp>
        <p:nvSpPr>
          <p:cNvPr id="15386" name="Rectangle 420"/>
          <p:cNvSpPr>
            <a:spLocks noChangeArrowheads="1"/>
          </p:cNvSpPr>
          <p:nvPr/>
        </p:nvSpPr>
        <p:spPr bwMode="auto">
          <a:xfrm>
            <a:off x="230188" y="5753100"/>
            <a:ext cx="6169025" cy="571500"/>
          </a:xfrm>
          <a:prstGeom prst="rect">
            <a:avLst/>
          </a:prstGeom>
          <a:solidFill>
            <a:srgbClr val="D5F1CF"/>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Main memory</a:t>
            </a:r>
          </a:p>
        </p:txBody>
      </p:sp>
      <p:sp>
        <p:nvSpPr>
          <p:cNvPr id="15387" name="Line 421"/>
          <p:cNvSpPr>
            <a:spLocks noChangeShapeType="1"/>
          </p:cNvSpPr>
          <p:nvPr/>
        </p:nvSpPr>
        <p:spPr bwMode="auto">
          <a:xfrm>
            <a:off x="3371850" y="50673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8" name="Text Box 426"/>
          <p:cNvSpPr txBox="1">
            <a:spLocks noChangeArrowheads="1"/>
          </p:cNvSpPr>
          <p:nvPr/>
        </p:nvSpPr>
        <p:spPr bwMode="auto">
          <a:xfrm>
            <a:off x="-34925" y="993775"/>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Processor package</a:t>
            </a:r>
          </a:p>
        </p:txBody>
      </p:sp>
      <p:sp>
        <p:nvSpPr>
          <p:cNvPr id="15389" name="TextBox 29"/>
          <p:cNvSpPr txBox="1">
            <a:spLocks noChangeArrowheads="1"/>
          </p:cNvSpPr>
          <p:nvPr/>
        </p:nvSpPr>
        <p:spPr bwMode="auto">
          <a:xfrm>
            <a:off x="6551613" y="1374775"/>
            <a:ext cx="2514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baseline="-25000">
                <a:solidFill>
                  <a:schemeClr val="tx1"/>
                </a:solidFill>
                <a:latin typeface="Helvetica" panose="020B0604020202020204" pitchFamily="34" charset="0"/>
                <a:cs typeface="Arial" panose="020B0604020202020204" pitchFamily="34" charset="0"/>
              </a:defRPr>
            </a:lvl1pPr>
            <a:lvl2pPr>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sz="2800">
                <a:latin typeface="Calibri" panose="020F0502020204030204" pitchFamily="34" charset="0"/>
              </a:rPr>
              <a:t>L1 i-cache and d-cache:</a:t>
            </a:r>
          </a:p>
          <a:p>
            <a:pPr lvl="1"/>
            <a:r>
              <a:rPr lang="en-US" altLang="en-US" sz="2800">
                <a:latin typeface="Calibri" panose="020F0502020204030204" pitchFamily="34" charset="0"/>
              </a:rPr>
              <a:t>32 KB,  8-way, </a:t>
            </a:r>
          </a:p>
          <a:p>
            <a:pPr lvl="1"/>
            <a:r>
              <a:rPr lang="en-US" altLang="en-US" sz="2800">
                <a:latin typeface="Calibri" panose="020F0502020204030204" pitchFamily="34" charset="0"/>
              </a:rPr>
              <a:t>Access: 4 cycles</a:t>
            </a:r>
          </a:p>
          <a:p>
            <a:endParaRPr lang="en-US" altLang="en-US" sz="2800">
              <a:latin typeface="Calibri" panose="020F0502020204030204" pitchFamily="34" charset="0"/>
            </a:endParaRPr>
          </a:p>
          <a:p>
            <a:r>
              <a:rPr lang="en-US" altLang="en-US" sz="2800">
                <a:latin typeface="Calibri" panose="020F0502020204030204" pitchFamily="34" charset="0"/>
              </a:rPr>
              <a:t>L2 unified cache:</a:t>
            </a:r>
          </a:p>
          <a:p>
            <a:pPr lvl="1"/>
            <a:r>
              <a:rPr lang="en-US" altLang="en-US" sz="2800">
                <a:latin typeface="Calibri" panose="020F0502020204030204" pitchFamily="34" charset="0"/>
              </a:rPr>
              <a:t> 256 KB, 8-way, </a:t>
            </a:r>
          </a:p>
          <a:p>
            <a:pPr lvl="1"/>
            <a:r>
              <a:rPr lang="en-US" altLang="en-US" sz="2800">
                <a:latin typeface="Calibri" panose="020F0502020204030204" pitchFamily="34" charset="0"/>
              </a:rPr>
              <a:t>Access: 10 cycles</a:t>
            </a:r>
          </a:p>
          <a:p>
            <a:pPr lvl="1"/>
            <a:endParaRPr lang="en-US" altLang="en-US" sz="2800">
              <a:latin typeface="Calibri" panose="020F0502020204030204" pitchFamily="34" charset="0"/>
            </a:endParaRPr>
          </a:p>
          <a:p>
            <a:r>
              <a:rPr lang="en-US" altLang="en-US" sz="2800">
                <a:latin typeface="Calibri" panose="020F0502020204030204" pitchFamily="34" charset="0"/>
              </a:rPr>
              <a:t>L3 unified cache:</a:t>
            </a:r>
          </a:p>
          <a:p>
            <a:pPr lvl="1"/>
            <a:r>
              <a:rPr lang="en-US" altLang="en-US" sz="2800">
                <a:latin typeface="Calibri" panose="020F0502020204030204" pitchFamily="34" charset="0"/>
              </a:rPr>
              <a:t>8 MB, 16-way,</a:t>
            </a:r>
          </a:p>
          <a:p>
            <a:pPr lvl="1"/>
            <a:r>
              <a:rPr lang="en-US" altLang="en-US" sz="2800">
                <a:latin typeface="Calibri" panose="020F0502020204030204" pitchFamily="34" charset="0"/>
              </a:rPr>
              <a:t>Access: 40-75 cycles</a:t>
            </a:r>
          </a:p>
          <a:p>
            <a:pPr lvl="1"/>
            <a:endParaRPr lang="en-US" altLang="en-US" sz="2800">
              <a:latin typeface="Calibri" panose="020F0502020204030204" pitchFamily="34" charset="0"/>
            </a:endParaRPr>
          </a:p>
          <a:p>
            <a:r>
              <a:rPr lang="en-US" altLang="en-US" sz="2800">
                <a:latin typeface="Calibri" panose="020F0502020204030204" pitchFamily="34" charset="0"/>
              </a:rPr>
              <a:t>Block size: 64 bytes for all caches</a:t>
            </a:r>
            <a:r>
              <a:rPr lang="en-US" altLang="en-US" b="0">
                <a:latin typeface="Calibri" panose="020F0502020204030204" pitchFamily="34" charset="0"/>
              </a:rPr>
              <a:t>. </a:t>
            </a:r>
          </a:p>
        </p:txBody>
      </p:sp>
      <p:sp>
        <p:nvSpPr>
          <p:cNvPr id="30" name="TextBox 29"/>
          <p:cNvSpPr txBox="1"/>
          <p:nvPr/>
        </p:nvSpPr>
        <p:spPr>
          <a:xfrm>
            <a:off x="533400" y="6400800"/>
            <a:ext cx="6666056" cy="276999"/>
          </a:xfrm>
          <a:prstGeom prst="rect">
            <a:avLst/>
          </a:prstGeom>
          <a:noFill/>
        </p:spPr>
        <p:txBody>
          <a:bodyPr wrap="none" rtlCol="0">
            <a:spAutoFit/>
          </a:bodyPr>
          <a:lstStyle/>
          <a:p>
            <a:r>
              <a:rPr lang="en-US" dirty="0" smtClean="0"/>
              <a:t>CSAPP – Computer Systems: a Programmer’s Perspective 3</a:t>
            </a:r>
            <a:r>
              <a:rPr lang="en-US" baseline="30000" dirty="0" smtClean="0"/>
              <a:t>rd</a:t>
            </a:r>
            <a:r>
              <a:rPr lang="en-US" dirty="0" smtClean="0"/>
              <a:t> ed. Bryant and </a:t>
            </a:r>
            <a:r>
              <a:rPr lang="en-US" dirty="0" err="1" smtClean="0"/>
              <a:t>O’Hallaron</a:t>
            </a:r>
            <a:endParaRPr lang="en-US" dirty="0"/>
          </a:p>
        </p:txBody>
      </p:sp>
      <p:sp>
        <p:nvSpPr>
          <p:cNvPr id="2" name="Freeform 1"/>
          <p:cNvSpPr/>
          <p:nvPr/>
        </p:nvSpPr>
        <p:spPr bwMode="auto">
          <a:xfrm>
            <a:off x="7849195" y="2375297"/>
            <a:ext cx="723305" cy="17860"/>
          </a:xfrm>
          <a:custGeom>
            <a:avLst/>
            <a:gdLst/>
            <a:ahLst/>
            <a:cxnLst/>
            <a:rect l="0" t="0" r="0" b="0"/>
            <a:pathLst>
              <a:path w="723305" h="17860">
                <a:moveTo>
                  <a:pt x="0" y="17859"/>
                </a:moveTo>
                <a:lnTo>
                  <a:pt x="0" y="17859"/>
                </a:lnTo>
                <a:lnTo>
                  <a:pt x="0" y="17859"/>
                </a:lnTo>
                <a:lnTo>
                  <a:pt x="0" y="8929"/>
                </a:lnTo>
                <a:lnTo>
                  <a:pt x="8930" y="8929"/>
                </a:lnTo>
                <a:lnTo>
                  <a:pt x="17860" y="8929"/>
                </a:lnTo>
                <a:lnTo>
                  <a:pt x="44649" y="8929"/>
                </a:lnTo>
                <a:lnTo>
                  <a:pt x="71438" y="8929"/>
                </a:lnTo>
                <a:lnTo>
                  <a:pt x="116086" y="8929"/>
                </a:lnTo>
                <a:lnTo>
                  <a:pt x="160735" y="8929"/>
                </a:lnTo>
                <a:lnTo>
                  <a:pt x="223243" y="8929"/>
                </a:lnTo>
                <a:lnTo>
                  <a:pt x="285750" y="8929"/>
                </a:lnTo>
                <a:lnTo>
                  <a:pt x="348257" y="8929"/>
                </a:lnTo>
                <a:lnTo>
                  <a:pt x="419695" y="8929"/>
                </a:lnTo>
                <a:lnTo>
                  <a:pt x="473273" y="0"/>
                </a:lnTo>
                <a:lnTo>
                  <a:pt x="535781" y="0"/>
                </a:lnTo>
                <a:lnTo>
                  <a:pt x="580429" y="0"/>
                </a:lnTo>
                <a:lnTo>
                  <a:pt x="616148" y="0"/>
                </a:lnTo>
                <a:lnTo>
                  <a:pt x="642937" y="0"/>
                </a:lnTo>
                <a:lnTo>
                  <a:pt x="678656" y="0"/>
                </a:lnTo>
                <a:lnTo>
                  <a:pt x="705445" y="8929"/>
                </a:lnTo>
                <a:lnTo>
                  <a:pt x="723304" y="8929"/>
                </a:lnTo>
                <a:lnTo>
                  <a:pt x="723304"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7920633" y="3446859"/>
            <a:ext cx="634008" cy="53579"/>
          </a:xfrm>
          <a:custGeom>
            <a:avLst/>
            <a:gdLst/>
            <a:ahLst/>
            <a:cxnLst/>
            <a:rect l="0" t="0" r="0" b="0"/>
            <a:pathLst>
              <a:path w="634008" h="53579">
                <a:moveTo>
                  <a:pt x="0" y="0"/>
                </a:moveTo>
                <a:lnTo>
                  <a:pt x="8930" y="8930"/>
                </a:lnTo>
                <a:lnTo>
                  <a:pt x="8930" y="8930"/>
                </a:lnTo>
                <a:lnTo>
                  <a:pt x="17859" y="8930"/>
                </a:lnTo>
                <a:lnTo>
                  <a:pt x="35719" y="8930"/>
                </a:lnTo>
                <a:lnTo>
                  <a:pt x="53578" y="17859"/>
                </a:lnTo>
                <a:lnTo>
                  <a:pt x="89297" y="17859"/>
                </a:lnTo>
                <a:lnTo>
                  <a:pt x="125015" y="26789"/>
                </a:lnTo>
                <a:lnTo>
                  <a:pt x="178594" y="35719"/>
                </a:lnTo>
                <a:lnTo>
                  <a:pt x="241101" y="44648"/>
                </a:lnTo>
                <a:lnTo>
                  <a:pt x="303608" y="44648"/>
                </a:lnTo>
                <a:lnTo>
                  <a:pt x="375046" y="53578"/>
                </a:lnTo>
                <a:lnTo>
                  <a:pt x="428624" y="53578"/>
                </a:lnTo>
                <a:lnTo>
                  <a:pt x="482202" y="53578"/>
                </a:lnTo>
                <a:lnTo>
                  <a:pt x="517921" y="44648"/>
                </a:lnTo>
                <a:lnTo>
                  <a:pt x="562569" y="35719"/>
                </a:lnTo>
                <a:lnTo>
                  <a:pt x="598288" y="26789"/>
                </a:lnTo>
                <a:lnTo>
                  <a:pt x="634007" y="8930"/>
                </a:lnTo>
                <a:lnTo>
                  <a:pt x="63400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38117" y="6679405"/>
            <a:ext cx="1839517" cy="26791"/>
          </a:xfrm>
          <a:custGeom>
            <a:avLst/>
            <a:gdLst/>
            <a:ahLst/>
            <a:cxnLst/>
            <a:rect l="0" t="0" r="0" b="0"/>
            <a:pathLst>
              <a:path w="1839517" h="26791">
                <a:moveTo>
                  <a:pt x="17860" y="17860"/>
                </a:moveTo>
                <a:lnTo>
                  <a:pt x="8930" y="17860"/>
                </a:lnTo>
                <a:lnTo>
                  <a:pt x="8930" y="17860"/>
                </a:lnTo>
                <a:lnTo>
                  <a:pt x="0" y="17860"/>
                </a:lnTo>
                <a:lnTo>
                  <a:pt x="0" y="17860"/>
                </a:lnTo>
                <a:lnTo>
                  <a:pt x="0" y="17860"/>
                </a:lnTo>
                <a:lnTo>
                  <a:pt x="0" y="8930"/>
                </a:lnTo>
                <a:lnTo>
                  <a:pt x="0" y="8930"/>
                </a:lnTo>
                <a:lnTo>
                  <a:pt x="0" y="8930"/>
                </a:lnTo>
                <a:lnTo>
                  <a:pt x="8930" y="17860"/>
                </a:lnTo>
                <a:lnTo>
                  <a:pt x="17860" y="17860"/>
                </a:lnTo>
                <a:lnTo>
                  <a:pt x="26789" y="17860"/>
                </a:lnTo>
                <a:lnTo>
                  <a:pt x="44649" y="17860"/>
                </a:lnTo>
                <a:lnTo>
                  <a:pt x="62508" y="17860"/>
                </a:lnTo>
                <a:lnTo>
                  <a:pt x="80367" y="26790"/>
                </a:lnTo>
                <a:lnTo>
                  <a:pt x="107156" y="26790"/>
                </a:lnTo>
                <a:lnTo>
                  <a:pt x="133946" y="26790"/>
                </a:lnTo>
                <a:lnTo>
                  <a:pt x="160735" y="26790"/>
                </a:lnTo>
                <a:lnTo>
                  <a:pt x="196453" y="26790"/>
                </a:lnTo>
                <a:lnTo>
                  <a:pt x="232172" y="26790"/>
                </a:lnTo>
                <a:lnTo>
                  <a:pt x="267891" y="26790"/>
                </a:lnTo>
                <a:lnTo>
                  <a:pt x="312539" y="17860"/>
                </a:lnTo>
                <a:lnTo>
                  <a:pt x="357188" y="17860"/>
                </a:lnTo>
                <a:lnTo>
                  <a:pt x="401836" y="17860"/>
                </a:lnTo>
                <a:lnTo>
                  <a:pt x="446485" y="17860"/>
                </a:lnTo>
                <a:lnTo>
                  <a:pt x="500063" y="17860"/>
                </a:lnTo>
                <a:lnTo>
                  <a:pt x="544711" y="17860"/>
                </a:lnTo>
                <a:lnTo>
                  <a:pt x="589360" y="17860"/>
                </a:lnTo>
                <a:lnTo>
                  <a:pt x="634008" y="17860"/>
                </a:lnTo>
                <a:lnTo>
                  <a:pt x="678656" y="17860"/>
                </a:lnTo>
                <a:lnTo>
                  <a:pt x="723305" y="17860"/>
                </a:lnTo>
                <a:lnTo>
                  <a:pt x="776883" y="17860"/>
                </a:lnTo>
                <a:lnTo>
                  <a:pt x="812602" y="17860"/>
                </a:lnTo>
                <a:lnTo>
                  <a:pt x="857250" y="17860"/>
                </a:lnTo>
                <a:lnTo>
                  <a:pt x="901899" y="17860"/>
                </a:lnTo>
                <a:lnTo>
                  <a:pt x="937617" y="17860"/>
                </a:lnTo>
                <a:lnTo>
                  <a:pt x="982266" y="17860"/>
                </a:lnTo>
                <a:lnTo>
                  <a:pt x="1017985" y="17860"/>
                </a:lnTo>
                <a:lnTo>
                  <a:pt x="1053703" y="17860"/>
                </a:lnTo>
                <a:lnTo>
                  <a:pt x="1098352" y="8930"/>
                </a:lnTo>
                <a:lnTo>
                  <a:pt x="1125141" y="8930"/>
                </a:lnTo>
                <a:lnTo>
                  <a:pt x="1160860" y="8930"/>
                </a:lnTo>
                <a:lnTo>
                  <a:pt x="1196578" y="8930"/>
                </a:lnTo>
                <a:lnTo>
                  <a:pt x="1232297" y="0"/>
                </a:lnTo>
                <a:lnTo>
                  <a:pt x="1268016" y="8930"/>
                </a:lnTo>
                <a:lnTo>
                  <a:pt x="1303735" y="8930"/>
                </a:lnTo>
                <a:lnTo>
                  <a:pt x="1330524" y="8930"/>
                </a:lnTo>
                <a:lnTo>
                  <a:pt x="1366242" y="8930"/>
                </a:lnTo>
                <a:lnTo>
                  <a:pt x="1401961" y="8930"/>
                </a:lnTo>
                <a:lnTo>
                  <a:pt x="1428750" y="8930"/>
                </a:lnTo>
                <a:lnTo>
                  <a:pt x="1464469" y="8930"/>
                </a:lnTo>
                <a:lnTo>
                  <a:pt x="1491258" y="8930"/>
                </a:lnTo>
                <a:lnTo>
                  <a:pt x="1518047" y="8930"/>
                </a:lnTo>
                <a:lnTo>
                  <a:pt x="1544836" y="8930"/>
                </a:lnTo>
                <a:lnTo>
                  <a:pt x="1571625" y="8930"/>
                </a:lnTo>
                <a:lnTo>
                  <a:pt x="1598414" y="8930"/>
                </a:lnTo>
                <a:lnTo>
                  <a:pt x="1616274" y="8930"/>
                </a:lnTo>
                <a:lnTo>
                  <a:pt x="1643063" y="17860"/>
                </a:lnTo>
                <a:lnTo>
                  <a:pt x="1660922" y="17860"/>
                </a:lnTo>
                <a:lnTo>
                  <a:pt x="1687711" y="17860"/>
                </a:lnTo>
                <a:lnTo>
                  <a:pt x="1705571" y="17860"/>
                </a:lnTo>
                <a:lnTo>
                  <a:pt x="1723430" y="17860"/>
                </a:lnTo>
                <a:lnTo>
                  <a:pt x="1741289" y="17860"/>
                </a:lnTo>
                <a:lnTo>
                  <a:pt x="1768078" y="17860"/>
                </a:lnTo>
                <a:lnTo>
                  <a:pt x="1785938" y="17860"/>
                </a:lnTo>
                <a:lnTo>
                  <a:pt x="1803797" y="17860"/>
                </a:lnTo>
                <a:lnTo>
                  <a:pt x="1821656" y="17860"/>
                </a:lnTo>
                <a:lnTo>
                  <a:pt x="1839516" y="17860"/>
                </a:lnTo>
                <a:lnTo>
                  <a:pt x="183951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795617" y="3920132"/>
            <a:ext cx="812602" cy="410767"/>
          </a:xfrm>
          <a:custGeom>
            <a:avLst/>
            <a:gdLst/>
            <a:ahLst/>
            <a:cxnLst/>
            <a:rect l="0" t="0" r="0" b="0"/>
            <a:pathLst>
              <a:path w="812602" h="410767">
                <a:moveTo>
                  <a:pt x="0" y="357188"/>
                </a:moveTo>
                <a:lnTo>
                  <a:pt x="0" y="357188"/>
                </a:lnTo>
                <a:lnTo>
                  <a:pt x="0" y="348258"/>
                </a:lnTo>
                <a:lnTo>
                  <a:pt x="0" y="348258"/>
                </a:lnTo>
                <a:lnTo>
                  <a:pt x="8930" y="348258"/>
                </a:lnTo>
                <a:lnTo>
                  <a:pt x="8930" y="348258"/>
                </a:lnTo>
                <a:lnTo>
                  <a:pt x="17860" y="348258"/>
                </a:lnTo>
                <a:lnTo>
                  <a:pt x="17860" y="348258"/>
                </a:lnTo>
                <a:lnTo>
                  <a:pt x="26789" y="348258"/>
                </a:lnTo>
                <a:lnTo>
                  <a:pt x="26789" y="348258"/>
                </a:lnTo>
                <a:lnTo>
                  <a:pt x="35719" y="348258"/>
                </a:lnTo>
                <a:lnTo>
                  <a:pt x="35719" y="348258"/>
                </a:lnTo>
                <a:lnTo>
                  <a:pt x="35719" y="348258"/>
                </a:lnTo>
                <a:lnTo>
                  <a:pt x="44649" y="348258"/>
                </a:lnTo>
                <a:lnTo>
                  <a:pt x="53578" y="348258"/>
                </a:lnTo>
                <a:lnTo>
                  <a:pt x="62508" y="348258"/>
                </a:lnTo>
                <a:lnTo>
                  <a:pt x="71438" y="357188"/>
                </a:lnTo>
                <a:lnTo>
                  <a:pt x="80367" y="357188"/>
                </a:lnTo>
                <a:lnTo>
                  <a:pt x="89297" y="366118"/>
                </a:lnTo>
                <a:lnTo>
                  <a:pt x="107156" y="366118"/>
                </a:lnTo>
                <a:lnTo>
                  <a:pt x="116086" y="375047"/>
                </a:lnTo>
                <a:lnTo>
                  <a:pt x="125016" y="383977"/>
                </a:lnTo>
                <a:lnTo>
                  <a:pt x="142875" y="392907"/>
                </a:lnTo>
                <a:lnTo>
                  <a:pt x="160735" y="401836"/>
                </a:lnTo>
                <a:lnTo>
                  <a:pt x="178594" y="401836"/>
                </a:lnTo>
                <a:lnTo>
                  <a:pt x="196453" y="410766"/>
                </a:lnTo>
                <a:lnTo>
                  <a:pt x="223242" y="410766"/>
                </a:lnTo>
                <a:lnTo>
                  <a:pt x="241102" y="410766"/>
                </a:lnTo>
                <a:lnTo>
                  <a:pt x="258961" y="401836"/>
                </a:lnTo>
                <a:lnTo>
                  <a:pt x="285750" y="401836"/>
                </a:lnTo>
                <a:lnTo>
                  <a:pt x="312539" y="401836"/>
                </a:lnTo>
                <a:lnTo>
                  <a:pt x="330399" y="401836"/>
                </a:lnTo>
                <a:lnTo>
                  <a:pt x="357188" y="401836"/>
                </a:lnTo>
                <a:lnTo>
                  <a:pt x="383977" y="401836"/>
                </a:lnTo>
                <a:lnTo>
                  <a:pt x="410765" y="401836"/>
                </a:lnTo>
                <a:lnTo>
                  <a:pt x="428624" y="401836"/>
                </a:lnTo>
                <a:lnTo>
                  <a:pt x="446484" y="401836"/>
                </a:lnTo>
                <a:lnTo>
                  <a:pt x="473273" y="401836"/>
                </a:lnTo>
                <a:lnTo>
                  <a:pt x="491132" y="392907"/>
                </a:lnTo>
                <a:lnTo>
                  <a:pt x="508992" y="392907"/>
                </a:lnTo>
                <a:lnTo>
                  <a:pt x="526851" y="392907"/>
                </a:lnTo>
                <a:lnTo>
                  <a:pt x="553640" y="383977"/>
                </a:lnTo>
                <a:lnTo>
                  <a:pt x="562570" y="383977"/>
                </a:lnTo>
                <a:lnTo>
                  <a:pt x="580429" y="383977"/>
                </a:lnTo>
                <a:lnTo>
                  <a:pt x="598288" y="383977"/>
                </a:lnTo>
                <a:lnTo>
                  <a:pt x="616148" y="383977"/>
                </a:lnTo>
                <a:lnTo>
                  <a:pt x="625078" y="375047"/>
                </a:lnTo>
                <a:lnTo>
                  <a:pt x="642937" y="375047"/>
                </a:lnTo>
                <a:lnTo>
                  <a:pt x="651867" y="375047"/>
                </a:lnTo>
                <a:lnTo>
                  <a:pt x="651867" y="375047"/>
                </a:lnTo>
                <a:lnTo>
                  <a:pt x="669726" y="375047"/>
                </a:lnTo>
                <a:lnTo>
                  <a:pt x="678656" y="366118"/>
                </a:lnTo>
                <a:lnTo>
                  <a:pt x="687585" y="366118"/>
                </a:lnTo>
                <a:lnTo>
                  <a:pt x="696515" y="357188"/>
                </a:lnTo>
                <a:lnTo>
                  <a:pt x="714374" y="348258"/>
                </a:lnTo>
                <a:lnTo>
                  <a:pt x="723304" y="348258"/>
                </a:lnTo>
                <a:lnTo>
                  <a:pt x="732234" y="339329"/>
                </a:lnTo>
                <a:lnTo>
                  <a:pt x="750093" y="330399"/>
                </a:lnTo>
                <a:lnTo>
                  <a:pt x="750093" y="321469"/>
                </a:lnTo>
                <a:lnTo>
                  <a:pt x="759023" y="321469"/>
                </a:lnTo>
                <a:lnTo>
                  <a:pt x="767953" y="312539"/>
                </a:lnTo>
                <a:lnTo>
                  <a:pt x="776882" y="303610"/>
                </a:lnTo>
                <a:lnTo>
                  <a:pt x="785812" y="294680"/>
                </a:lnTo>
                <a:lnTo>
                  <a:pt x="794742" y="285750"/>
                </a:lnTo>
                <a:lnTo>
                  <a:pt x="794742" y="267891"/>
                </a:lnTo>
                <a:lnTo>
                  <a:pt x="803671" y="258961"/>
                </a:lnTo>
                <a:lnTo>
                  <a:pt x="812601" y="241102"/>
                </a:lnTo>
                <a:lnTo>
                  <a:pt x="812601" y="232172"/>
                </a:lnTo>
                <a:lnTo>
                  <a:pt x="812601" y="214313"/>
                </a:lnTo>
                <a:lnTo>
                  <a:pt x="803671" y="196454"/>
                </a:lnTo>
                <a:lnTo>
                  <a:pt x="794742" y="178594"/>
                </a:lnTo>
                <a:lnTo>
                  <a:pt x="776882" y="160735"/>
                </a:lnTo>
                <a:lnTo>
                  <a:pt x="767953" y="151805"/>
                </a:lnTo>
                <a:lnTo>
                  <a:pt x="759023" y="133946"/>
                </a:lnTo>
                <a:lnTo>
                  <a:pt x="750093" y="125016"/>
                </a:lnTo>
                <a:lnTo>
                  <a:pt x="750093" y="107157"/>
                </a:lnTo>
                <a:lnTo>
                  <a:pt x="741163" y="98227"/>
                </a:lnTo>
                <a:lnTo>
                  <a:pt x="732234" y="80368"/>
                </a:lnTo>
                <a:lnTo>
                  <a:pt x="723304" y="71438"/>
                </a:lnTo>
                <a:lnTo>
                  <a:pt x="714374" y="53579"/>
                </a:lnTo>
                <a:lnTo>
                  <a:pt x="696515" y="44649"/>
                </a:lnTo>
                <a:lnTo>
                  <a:pt x="687585" y="35719"/>
                </a:lnTo>
                <a:lnTo>
                  <a:pt x="669726" y="17860"/>
                </a:lnTo>
                <a:lnTo>
                  <a:pt x="660796" y="17860"/>
                </a:lnTo>
                <a:lnTo>
                  <a:pt x="642937" y="8930"/>
                </a:lnTo>
                <a:lnTo>
                  <a:pt x="625078" y="0"/>
                </a:lnTo>
                <a:lnTo>
                  <a:pt x="598288" y="0"/>
                </a:lnTo>
                <a:lnTo>
                  <a:pt x="571499" y="0"/>
                </a:lnTo>
                <a:lnTo>
                  <a:pt x="544710" y="8930"/>
                </a:lnTo>
                <a:lnTo>
                  <a:pt x="508992" y="8930"/>
                </a:lnTo>
                <a:lnTo>
                  <a:pt x="464343" y="17860"/>
                </a:lnTo>
                <a:lnTo>
                  <a:pt x="419695" y="17860"/>
                </a:lnTo>
                <a:lnTo>
                  <a:pt x="375047" y="26789"/>
                </a:lnTo>
                <a:lnTo>
                  <a:pt x="330399" y="26789"/>
                </a:lnTo>
                <a:lnTo>
                  <a:pt x="285750" y="35719"/>
                </a:lnTo>
                <a:lnTo>
                  <a:pt x="241102" y="44649"/>
                </a:lnTo>
                <a:lnTo>
                  <a:pt x="205383" y="44649"/>
                </a:lnTo>
                <a:lnTo>
                  <a:pt x="169664" y="53579"/>
                </a:lnTo>
                <a:lnTo>
                  <a:pt x="142875" y="62508"/>
                </a:lnTo>
                <a:lnTo>
                  <a:pt x="116086" y="71438"/>
                </a:lnTo>
                <a:lnTo>
                  <a:pt x="98227" y="71438"/>
                </a:lnTo>
                <a:lnTo>
                  <a:pt x="80367" y="80368"/>
                </a:lnTo>
                <a:lnTo>
                  <a:pt x="71438" y="89297"/>
                </a:lnTo>
                <a:lnTo>
                  <a:pt x="62508" y="89297"/>
                </a:lnTo>
                <a:lnTo>
                  <a:pt x="53578" y="98227"/>
                </a:lnTo>
                <a:lnTo>
                  <a:pt x="44649" y="98227"/>
                </a:lnTo>
                <a:lnTo>
                  <a:pt x="44649" y="98227"/>
                </a:lnTo>
                <a:lnTo>
                  <a:pt x="44649" y="107157"/>
                </a:lnTo>
                <a:lnTo>
                  <a:pt x="44649" y="107157"/>
                </a:lnTo>
                <a:lnTo>
                  <a:pt x="35719" y="116086"/>
                </a:lnTo>
                <a:lnTo>
                  <a:pt x="35719" y="116086"/>
                </a:lnTo>
                <a:lnTo>
                  <a:pt x="35719" y="125016"/>
                </a:lnTo>
                <a:lnTo>
                  <a:pt x="35719" y="133946"/>
                </a:lnTo>
                <a:lnTo>
                  <a:pt x="35719" y="142875"/>
                </a:lnTo>
                <a:lnTo>
                  <a:pt x="35719" y="160735"/>
                </a:lnTo>
                <a:lnTo>
                  <a:pt x="35719" y="169664"/>
                </a:lnTo>
                <a:lnTo>
                  <a:pt x="35719" y="187524"/>
                </a:lnTo>
                <a:lnTo>
                  <a:pt x="26789" y="205383"/>
                </a:lnTo>
                <a:lnTo>
                  <a:pt x="26789" y="214313"/>
                </a:lnTo>
                <a:lnTo>
                  <a:pt x="26789" y="223243"/>
                </a:lnTo>
                <a:lnTo>
                  <a:pt x="26789" y="232172"/>
                </a:lnTo>
                <a:lnTo>
                  <a:pt x="26789" y="241102"/>
                </a:lnTo>
                <a:lnTo>
                  <a:pt x="26789" y="250032"/>
                </a:lnTo>
                <a:lnTo>
                  <a:pt x="35719" y="258961"/>
                </a:lnTo>
                <a:lnTo>
                  <a:pt x="44649" y="276821"/>
                </a:lnTo>
                <a:lnTo>
                  <a:pt x="44649" y="294680"/>
                </a:lnTo>
                <a:lnTo>
                  <a:pt x="62508" y="312539"/>
                </a:lnTo>
                <a:lnTo>
                  <a:pt x="71438" y="339329"/>
                </a:lnTo>
                <a:lnTo>
                  <a:pt x="89297" y="366118"/>
                </a:lnTo>
                <a:lnTo>
                  <a:pt x="107156" y="375047"/>
                </a:lnTo>
                <a:lnTo>
                  <a:pt x="107156"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7706320" y="5420320"/>
            <a:ext cx="937618" cy="62509"/>
          </a:xfrm>
          <a:custGeom>
            <a:avLst/>
            <a:gdLst/>
            <a:ahLst/>
            <a:cxnLst/>
            <a:rect l="0" t="0" r="0" b="0"/>
            <a:pathLst>
              <a:path w="937618" h="62509">
                <a:moveTo>
                  <a:pt x="17860" y="26789"/>
                </a:moveTo>
                <a:lnTo>
                  <a:pt x="17860" y="26789"/>
                </a:lnTo>
                <a:lnTo>
                  <a:pt x="17860" y="26789"/>
                </a:lnTo>
                <a:lnTo>
                  <a:pt x="8930" y="26789"/>
                </a:lnTo>
                <a:lnTo>
                  <a:pt x="8930" y="17860"/>
                </a:lnTo>
                <a:lnTo>
                  <a:pt x="8930" y="17860"/>
                </a:lnTo>
                <a:lnTo>
                  <a:pt x="0" y="17860"/>
                </a:lnTo>
                <a:lnTo>
                  <a:pt x="0" y="8930"/>
                </a:lnTo>
                <a:lnTo>
                  <a:pt x="0" y="8930"/>
                </a:lnTo>
                <a:lnTo>
                  <a:pt x="0" y="8930"/>
                </a:lnTo>
                <a:lnTo>
                  <a:pt x="0" y="0"/>
                </a:lnTo>
                <a:lnTo>
                  <a:pt x="0" y="0"/>
                </a:lnTo>
                <a:lnTo>
                  <a:pt x="8930" y="8930"/>
                </a:lnTo>
                <a:lnTo>
                  <a:pt x="8930" y="8930"/>
                </a:lnTo>
                <a:lnTo>
                  <a:pt x="17860" y="17860"/>
                </a:lnTo>
                <a:lnTo>
                  <a:pt x="35719" y="26789"/>
                </a:lnTo>
                <a:lnTo>
                  <a:pt x="44649" y="35719"/>
                </a:lnTo>
                <a:lnTo>
                  <a:pt x="71438" y="44649"/>
                </a:lnTo>
                <a:lnTo>
                  <a:pt x="98227" y="44649"/>
                </a:lnTo>
                <a:lnTo>
                  <a:pt x="142875" y="44649"/>
                </a:lnTo>
                <a:lnTo>
                  <a:pt x="196453" y="44649"/>
                </a:lnTo>
                <a:lnTo>
                  <a:pt x="258961" y="35719"/>
                </a:lnTo>
                <a:lnTo>
                  <a:pt x="339328" y="35719"/>
                </a:lnTo>
                <a:lnTo>
                  <a:pt x="419696" y="26789"/>
                </a:lnTo>
                <a:lnTo>
                  <a:pt x="500062" y="26789"/>
                </a:lnTo>
                <a:lnTo>
                  <a:pt x="571500" y="26789"/>
                </a:lnTo>
                <a:lnTo>
                  <a:pt x="634007" y="26789"/>
                </a:lnTo>
                <a:lnTo>
                  <a:pt x="687585" y="35719"/>
                </a:lnTo>
                <a:lnTo>
                  <a:pt x="741164" y="44649"/>
                </a:lnTo>
                <a:lnTo>
                  <a:pt x="785812" y="53578"/>
                </a:lnTo>
                <a:lnTo>
                  <a:pt x="830460" y="62508"/>
                </a:lnTo>
                <a:lnTo>
                  <a:pt x="875109" y="62508"/>
                </a:lnTo>
                <a:lnTo>
                  <a:pt x="901898" y="62508"/>
                </a:lnTo>
                <a:lnTo>
                  <a:pt x="937617" y="44649"/>
                </a:lnTo>
                <a:lnTo>
                  <a:pt x="93761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919758" y="1071562"/>
            <a:ext cx="839391" cy="428626"/>
          </a:xfrm>
          <a:custGeom>
            <a:avLst/>
            <a:gdLst/>
            <a:ahLst/>
            <a:cxnLst/>
            <a:rect l="0" t="0" r="0" b="0"/>
            <a:pathLst>
              <a:path w="839391" h="428626">
                <a:moveTo>
                  <a:pt x="26789" y="410766"/>
                </a:moveTo>
                <a:lnTo>
                  <a:pt x="26789" y="410766"/>
                </a:lnTo>
                <a:lnTo>
                  <a:pt x="17859" y="410766"/>
                </a:lnTo>
                <a:lnTo>
                  <a:pt x="17859" y="410766"/>
                </a:lnTo>
                <a:lnTo>
                  <a:pt x="17859" y="410766"/>
                </a:lnTo>
                <a:lnTo>
                  <a:pt x="17859" y="410766"/>
                </a:lnTo>
                <a:lnTo>
                  <a:pt x="17859" y="419696"/>
                </a:lnTo>
                <a:lnTo>
                  <a:pt x="8930" y="419696"/>
                </a:lnTo>
                <a:lnTo>
                  <a:pt x="8930" y="428625"/>
                </a:lnTo>
                <a:lnTo>
                  <a:pt x="8930" y="428625"/>
                </a:lnTo>
                <a:lnTo>
                  <a:pt x="0" y="428625"/>
                </a:lnTo>
                <a:lnTo>
                  <a:pt x="0" y="428625"/>
                </a:lnTo>
                <a:lnTo>
                  <a:pt x="8930" y="428625"/>
                </a:lnTo>
                <a:lnTo>
                  <a:pt x="17859" y="419696"/>
                </a:lnTo>
                <a:lnTo>
                  <a:pt x="44648" y="401836"/>
                </a:lnTo>
                <a:lnTo>
                  <a:pt x="89297" y="375047"/>
                </a:lnTo>
                <a:lnTo>
                  <a:pt x="151805" y="339328"/>
                </a:lnTo>
                <a:lnTo>
                  <a:pt x="232172" y="303610"/>
                </a:lnTo>
                <a:lnTo>
                  <a:pt x="321469" y="258961"/>
                </a:lnTo>
                <a:lnTo>
                  <a:pt x="410765" y="214313"/>
                </a:lnTo>
                <a:lnTo>
                  <a:pt x="500062" y="169665"/>
                </a:lnTo>
                <a:lnTo>
                  <a:pt x="589359" y="133946"/>
                </a:lnTo>
                <a:lnTo>
                  <a:pt x="660797" y="98227"/>
                </a:lnTo>
                <a:lnTo>
                  <a:pt x="723305" y="71438"/>
                </a:lnTo>
                <a:lnTo>
                  <a:pt x="759023" y="44649"/>
                </a:lnTo>
                <a:lnTo>
                  <a:pt x="794742" y="26789"/>
                </a:lnTo>
                <a:lnTo>
                  <a:pt x="812601" y="17860"/>
                </a:lnTo>
                <a:lnTo>
                  <a:pt x="830461" y="8930"/>
                </a:lnTo>
                <a:lnTo>
                  <a:pt x="839390" y="0"/>
                </a:lnTo>
                <a:lnTo>
                  <a:pt x="839390" y="0"/>
                </a:lnTo>
                <a:lnTo>
                  <a:pt x="8393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937742" y="919758"/>
            <a:ext cx="35720" cy="258962"/>
          </a:xfrm>
          <a:custGeom>
            <a:avLst/>
            <a:gdLst/>
            <a:ahLst/>
            <a:cxnLst/>
            <a:rect l="0" t="0" r="0" b="0"/>
            <a:pathLst>
              <a:path w="35720" h="258962">
                <a:moveTo>
                  <a:pt x="0" y="8929"/>
                </a:moveTo>
                <a:lnTo>
                  <a:pt x="0" y="8929"/>
                </a:lnTo>
                <a:lnTo>
                  <a:pt x="0" y="0"/>
                </a:lnTo>
                <a:lnTo>
                  <a:pt x="0" y="0"/>
                </a:lnTo>
                <a:lnTo>
                  <a:pt x="8930" y="0"/>
                </a:lnTo>
                <a:lnTo>
                  <a:pt x="8930" y="0"/>
                </a:lnTo>
                <a:lnTo>
                  <a:pt x="8930" y="0"/>
                </a:lnTo>
                <a:lnTo>
                  <a:pt x="8930" y="17859"/>
                </a:lnTo>
                <a:lnTo>
                  <a:pt x="17860" y="35718"/>
                </a:lnTo>
                <a:lnTo>
                  <a:pt x="17860" y="62508"/>
                </a:lnTo>
                <a:lnTo>
                  <a:pt x="17860" y="98226"/>
                </a:lnTo>
                <a:lnTo>
                  <a:pt x="8930" y="133945"/>
                </a:lnTo>
                <a:lnTo>
                  <a:pt x="8930" y="178593"/>
                </a:lnTo>
                <a:lnTo>
                  <a:pt x="0" y="214312"/>
                </a:lnTo>
                <a:lnTo>
                  <a:pt x="0" y="232172"/>
                </a:lnTo>
                <a:lnTo>
                  <a:pt x="0" y="250031"/>
                </a:lnTo>
                <a:lnTo>
                  <a:pt x="0" y="258961"/>
                </a:lnTo>
                <a:lnTo>
                  <a:pt x="8930" y="250031"/>
                </a:lnTo>
                <a:lnTo>
                  <a:pt x="17860" y="241101"/>
                </a:lnTo>
                <a:lnTo>
                  <a:pt x="35719" y="214312"/>
                </a:lnTo>
                <a:lnTo>
                  <a:pt x="35719"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2044898" y="1026914"/>
            <a:ext cx="133947" cy="151806"/>
          </a:xfrm>
          <a:custGeom>
            <a:avLst/>
            <a:gdLst/>
            <a:ahLst/>
            <a:cxnLst/>
            <a:rect l="0" t="0" r="0" b="0"/>
            <a:pathLst>
              <a:path w="133947" h="151806">
                <a:moveTo>
                  <a:pt x="35719" y="0"/>
                </a:moveTo>
                <a:lnTo>
                  <a:pt x="26790" y="17859"/>
                </a:lnTo>
                <a:lnTo>
                  <a:pt x="17860" y="26789"/>
                </a:lnTo>
                <a:lnTo>
                  <a:pt x="8930" y="53578"/>
                </a:lnTo>
                <a:lnTo>
                  <a:pt x="0" y="71437"/>
                </a:lnTo>
                <a:lnTo>
                  <a:pt x="0" y="98227"/>
                </a:lnTo>
                <a:lnTo>
                  <a:pt x="8930" y="125016"/>
                </a:lnTo>
                <a:lnTo>
                  <a:pt x="17860" y="133945"/>
                </a:lnTo>
                <a:lnTo>
                  <a:pt x="35719" y="142875"/>
                </a:lnTo>
                <a:lnTo>
                  <a:pt x="53579" y="151805"/>
                </a:lnTo>
                <a:lnTo>
                  <a:pt x="71438" y="142875"/>
                </a:lnTo>
                <a:lnTo>
                  <a:pt x="98227" y="125016"/>
                </a:lnTo>
                <a:lnTo>
                  <a:pt x="116086" y="107156"/>
                </a:lnTo>
                <a:lnTo>
                  <a:pt x="125016" y="80367"/>
                </a:lnTo>
                <a:lnTo>
                  <a:pt x="133946" y="53578"/>
                </a:lnTo>
                <a:lnTo>
                  <a:pt x="133946" y="26789"/>
                </a:lnTo>
                <a:lnTo>
                  <a:pt x="116086" y="8930"/>
                </a:lnTo>
                <a:lnTo>
                  <a:pt x="98227" y="0"/>
                </a:lnTo>
                <a:lnTo>
                  <a:pt x="80368" y="0"/>
                </a:lnTo>
                <a:lnTo>
                  <a:pt x="62508" y="17859"/>
                </a:lnTo>
                <a:lnTo>
                  <a:pt x="53579" y="35719"/>
                </a:lnTo>
                <a:lnTo>
                  <a:pt x="53579" y="53578"/>
                </a:lnTo>
                <a:lnTo>
                  <a:pt x="62508" y="71437"/>
                </a:lnTo>
                <a:lnTo>
                  <a:pt x="71438" y="80367"/>
                </a:lnTo>
                <a:lnTo>
                  <a:pt x="7143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2214563" y="973336"/>
            <a:ext cx="116086" cy="339329"/>
          </a:xfrm>
          <a:custGeom>
            <a:avLst/>
            <a:gdLst/>
            <a:ahLst/>
            <a:cxnLst/>
            <a:rect l="0" t="0" r="0" b="0"/>
            <a:pathLst>
              <a:path w="116086" h="339329">
                <a:moveTo>
                  <a:pt x="89296" y="0"/>
                </a:moveTo>
                <a:lnTo>
                  <a:pt x="80367" y="8930"/>
                </a:lnTo>
                <a:lnTo>
                  <a:pt x="71437" y="17859"/>
                </a:lnTo>
                <a:lnTo>
                  <a:pt x="53578" y="26789"/>
                </a:lnTo>
                <a:lnTo>
                  <a:pt x="35718" y="44648"/>
                </a:lnTo>
                <a:lnTo>
                  <a:pt x="17859" y="62508"/>
                </a:lnTo>
                <a:lnTo>
                  <a:pt x="0" y="80367"/>
                </a:lnTo>
                <a:lnTo>
                  <a:pt x="0" y="98226"/>
                </a:lnTo>
                <a:lnTo>
                  <a:pt x="0" y="116086"/>
                </a:lnTo>
                <a:lnTo>
                  <a:pt x="8929" y="125015"/>
                </a:lnTo>
                <a:lnTo>
                  <a:pt x="26789" y="125015"/>
                </a:lnTo>
                <a:lnTo>
                  <a:pt x="44648" y="116086"/>
                </a:lnTo>
                <a:lnTo>
                  <a:pt x="62507" y="98226"/>
                </a:lnTo>
                <a:lnTo>
                  <a:pt x="89296" y="89297"/>
                </a:lnTo>
                <a:lnTo>
                  <a:pt x="107156" y="62508"/>
                </a:lnTo>
                <a:lnTo>
                  <a:pt x="116085" y="53578"/>
                </a:lnTo>
                <a:lnTo>
                  <a:pt x="116085" y="44648"/>
                </a:lnTo>
                <a:lnTo>
                  <a:pt x="116085" y="44648"/>
                </a:lnTo>
                <a:lnTo>
                  <a:pt x="116085" y="53578"/>
                </a:lnTo>
                <a:lnTo>
                  <a:pt x="107156" y="80367"/>
                </a:lnTo>
                <a:lnTo>
                  <a:pt x="98226" y="107156"/>
                </a:lnTo>
                <a:lnTo>
                  <a:pt x="89296" y="151805"/>
                </a:lnTo>
                <a:lnTo>
                  <a:pt x="80367" y="187523"/>
                </a:lnTo>
                <a:lnTo>
                  <a:pt x="71437" y="232172"/>
                </a:lnTo>
                <a:lnTo>
                  <a:pt x="71437" y="267891"/>
                </a:lnTo>
                <a:lnTo>
                  <a:pt x="62507" y="303609"/>
                </a:lnTo>
                <a:lnTo>
                  <a:pt x="53578" y="321469"/>
                </a:lnTo>
                <a:lnTo>
                  <a:pt x="44648" y="339328"/>
                </a:lnTo>
                <a:lnTo>
                  <a:pt x="35718" y="339328"/>
                </a:lnTo>
                <a:lnTo>
                  <a:pt x="17859" y="321469"/>
                </a:lnTo>
                <a:lnTo>
                  <a:pt x="17859" y="294680"/>
                </a:lnTo>
                <a:lnTo>
                  <a:pt x="8929" y="258961"/>
                </a:lnTo>
                <a:lnTo>
                  <a:pt x="8929"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384227" y="1026914"/>
            <a:ext cx="8930" cy="98228"/>
          </a:xfrm>
          <a:custGeom>
            <a:avLst/>
            <a:gdLst/>
            <a:ahLst/>
            <a:cxnLst/>
            <a:rect l="0" t="0" r="0" b="0"/>
            <a:pathLst>
              <a:path w="8930" h="98228">
                <a:moveTo>
                  <a:pt x="0" y="0"/>
                </a:moveTo>
                <a:lnTo>
                  <a:pt x="0" y="8930"/>
                </a:lnTo>
                <a:lnTo>
                  <a:pt x="0" y="8930"/>
                </a:lnTo>
                <a:lnTo>
                  <a:pt x="0" y="17859"/>
                </a:lnTo>
                <a:lnTo>
                  <a:pt x="0" y="35719"/>
                </a:lnTo>
                <a:lnTo>
                  <a:pt x="0" y="44648"/>
                </a:lnTo>
                <a:lnTo>
                  <a:pt x="0" y="71437"/>
                </a:lnTo>
                <a:lnTo>
                  <a:pt x="0" y="80367"/>
                </a:lnTo>
                <a:lnTo>
                  <a:pt x="0" y="98227"/>
                </a:lnTo>
                <a:lnTo>
                  <a:pt x="0" y="98227"/>
                </a:lnTo>
                <a:lnTo>
                  <a:pt x="0" y="98227"/>
                </a:lnTo>
                <a:lnTo>
                  <a:pt x="0" y="98227"/>
                </a:lnTo>
                <a:lnTo>
                  <a:pt x="0" y="80367"/>
                </a:lnTo>
                <a:lnTo>
                  <a:pt x="8929" y="62508"/>
                </a:lnTo>
                <a:lnTo>
                  <a:pt x="892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384227" y="910828"/>
            <a:ext cx="80368" cy="1"/>
          </a:xfrm>
          <a:custGeom>
            <a:avLst/>
            <a:gdLst/>
            <a:ahLst/>
            <a:cxnLst/>
            <a:rect l="0" t="0" r="0" b="0"/>
            <a:pathLst>
              <a:path w="80368" h="1">
                <a:moveTo>
                  <a:pt x="17859" y="0"/>
                </a:moveTo>
                <a:lnTo>
                  <a:pt x="17859" y="0"/>
                </a:lnTo>
                <a:lnTo>
                  <a:pt x="8929" y="0"/>
                </a:lnTo>
                <a:lnTo>
                  <a:pt x="8929" y="0"/>
                </a:lnTo>
                <a:lnTo>
                  <a:pt x="0" y="0"/>
                </a:lnTo>
                <a:lnTo>
                  <a:pt x="0" y="0"/>
                </a:lnTo>
                <a:lnTo>
                  <a:pt x="8929" y="0"/>
                </a:lnTo>
                <a:lnTo>
                  <a:pt x="17859" y="0"/>
                </a:lnTo>
                <a:lnTo>
                  <a:pt x="26789" y="0"/>
                </a:lnTo>
                <a:lnTo>
                  <a:pt x="44648" y="0"/>
                </a:lnTo>
                <a:lnTo>
                  <a:pt x="6250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491383" y="973336"/>
            <a:ext cx="98227" cy="151806"/>
          </a:xfrm>
          <a:custGeom>
            <a:avLst/>
            <a:gdLst/>
            <a:ahLst/>
            <a:cxnLst/>
            <a:rect l="0" t="0" r="0" b="0"/>
            <a:pathLst>
              <a:path w="98227" h="151806">
                <a:moveTo>
                  <a:pt x="80367" y="0"/>
                </a:moveTo>
                <a:lnTo>
                  <a:pt x="80367" y="0"/>
                </a:lnTo>
                <a:lnTo>
                  <a:pt x="71437" y="0"/>
                </a:lnTo>
                <a:lnTo>
                  <a:pt x="62508" y="8930"/>
                </a:lnTo>
                <a:lnTo>
                  <a:pt x="44648" y="17859"/>
                </a:lnTo>
                <a:lnTo>
                  <a:pt x="26789" y="35719"/>
                </a:lnTo>
                <a:lnTo>
                  <a:pt x="17859" y="62508"/>
                </a:lnTo>
                <a:lnTo>
                  <a:pt x="8930" y="89297"/>
                </a:lnTo>
                <a:lnTo>
                  <a:pt x="0" y="116086"/>
                </a:lnTo>
                <a:lnTo>
                  <a:pt x="8930" y="133945"/>
                </a:lnTo>
                <a:lnTo>
                  <a:pt x="17859" y="142875"/>
                </a:lnTo>
                <a:lnTo>
                  <a:pt x="35719" y="151805"/>
                </a:lnTo>
                <a:lnTo>
                  <a:pt x="62508" y="142875"/>
                </a:lnTo>
                <a:lnTo>
                  <a:pt x="98226" y="125015"/>
                </a:lnTo>
                <a:lnTo>
                  <a:pt x="9822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2607469" y="982266"/>
            <a:ext cx="116087" cy="98227"/>
          </a:xfrm>
          <a:custGeom>
            <a:avLst/>
            <a:gdLst/>
            <a:ahLst/>
            <a:cxnLst/>
            <a:rect l="0" t="0" r="0" b="0"/>
            <a:pathLst>
              <a:path w="116087" h="98227">
                <a:moveTo>
                  <a:pt x="26789" y="35718"/>
                </a:moveTo>
                <a:lnTo>
                  <a:pt x="17859" y="35718"/>
                </a:lnTo>
                <a:lnTo>
                  <a:pt x="17859" y="44648"/>
                </a:lnTo>
                <a:lnTo>
                  <a:pt x="17859" y="53578"/>
                </a:lnTo>
                <a:lnTo>
                  <a:pt x="8929" y="62507"/>
                </a:lnTo>
                <a:lnTo>
                  <a:pt x="0" y="71437"/>
                </a:lnTo>
                <a:lnTo>
                  <a:pt x="0" y="80367"/>
                </a:lnTo>
                <a:lnTo>
                  <a:pt x="8929" y="89296"/>
                </a:lnTo>
                <a:lnTo>
                  <a:pt x="17859" y="98226"/>
                </a:lnTo>
                <a:lnTo>
                  <a:pt x="26789" y="98226"/>
                </a:lnTo>
                <a:lnTo>
                  <a:pt x="44648" y="98226"/>
                </a:lnTo>
                <a:lnTo>
                  <a:pt x="62508" y="89296"/>
                </a:lnTo>
                <a:lnTo>
                  <a:pt x="80367" y="80367"/>
                </a:lnTo>
                <a:lnTo>
                  <a:pt x="98226" y="62507"/>
                </a:lnTo>
                <a:lnTo>
                  <a:pt x="107156" y="44648"/>
                </a:lnTo>
                <a:lnTo>
                  <a:pt x="116086" y="26789"/>
                </a:lnTo>
                <a:lnTo>
                  <a:pt x="107156" y="8929"/>
                </a:lnTo>
                <a:lnTo>
                  <a:pt x="98226" y="8929"/>
                </a:lnTo>
                <a:lnTo>
                  <a:pt x="89297" y="0"/>
                </a:lnTo>
                <a:lnTo>
                  <a:pt x="62508" y="0"/>
                </a:lnTo>
                <a:lnTo>
                  <a:pt x="44648" y="8929"/>
                </a:lnTo>
                <a:lnTo>
                  <a:pt x="35719" y="8929"/>
                </a:lnTo>
                <a:lnTo>
                  <a:pt x="26789"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2812852" y="785812"/>
            <a:ext cx="62508" cy="285751"/>
          </a:xfrm>
          <a:custGeom>
            <a:avLst/>
            <a:gdLst/>
            <a:ahLst/>
            <a:cxnLst/>
            <a:rect l="0" t="0" r="0" b="0"/>
            <a:pathLst>
              <a:path w="62508" h="285751">
                <a:moveTo>
                  <a:pt x="62507" y="0"/>
                </a:moveTo>
                <a:lnTo>
                  <a:pt x="53578" y="0"/>
                </a:lnTo>
                <a:lnTo>
                  <a:pt x="53578" y="0"/>
                </a:lnTo>
                <a:lnTo>
                  <a:pt x="44648" y="8930"/>
                </a:lnTo>
                <a:lnTo>
                  <a:pt x="35718" y="26789"/>
                </a:lnTo>
                <a:lnTo>
                  <a:pt x="26789" y="53579"/>
                </a:lnTo>
                <a:lnTo>
                  <a:pt x="17859" y="80368"/>
                </a:lnTo>
                <a:lnTo>
                  <a:pt x="8929" y="125016"/>
                </a:lnTo>
                <a:lnTo>
                  <a:pt x="8929" y="160735"/>
                </a:lnTo>
                <a:lnTo>
                  <a:pt x="0" y="196454"/>
                </a:lnTo>
                <a:lnTo>
                  <a:pt x="0" y="232172"/>
                </a:lnTo>
                <a:lnTo>
                  <a:pt x="8929" y="258961"/>
                </a:lnTo>
                <a:lnTo>
                  <a:pt x="17859" y="276821"/>
                </a:lnTo>
                <a:lnTo>
                  <a:pt x="17859" y="285750"/>
                </a:lnTo>
                <a:lnTo>
                  <a:pt x="26789" y="276821"/>
                </a:lnTo>
                <a:lnTo>
                  <a:pt x="26789" y="250032"/>
                </a:lnTo>
                <a:lnTo>
                  <a:pt x="26789"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2696766" y="982266"/>
            <a:ext cx="80368" cy="98227"/>
          </a:xfrm>
          <a:custGeom>
            <a:avLst/>
            <a:gdLst/>
            <a:ahLst/>
            <a:cxnLst/>
            <a:rect l="0" t="0" r="0" b="0"/>
            <a:pathLst>
              <a:path w="80368" h="98227">
                <a:moveTo>
                  <a:pt x="26789" y="17859"/>
                </a:moveTo>
                <a:lnTo>
                  <a:pt x="26789" y="17859"/>
                </a:lnTo>
                <a:lnTo>
                  <a:pt x="17859" y="17859"/>
                </a:lnTo>
                <a:lnTo>
                  <a:pt x="17859" y="17859"/>
                </a:lnTo>
                <a:lnTo>
                  <a:pt x="17859" y="8929"/>
                </a:lnTo>
                <a:lnTo>
                  <a:pt x="17859" y="8929"/>
                </a:lnTo>
                <a:lnTo>
                  <a:pt x="17859" y="8929"/>
                </a:lnTo>
                <a:lnTo>
                  <a:pt x="8929" y="0"/>
                </a:lnTo>
                <a:lnTo>
                  <a:pt x="8929" y="0"/>
                </a:lnTo>
                <a:lnTo>
                  <a:pt x="8929" y="0"/>
                </a:lnTo>
                <a:lnTo>
                  <a:pt x="8929" y="0"/>
                </a:lnTo>
                <a:lnTo>
                  <a:pt x="0" y="0"/>
                </a:lnTo>
                <a:lnTo>
                  <a:pt x="0" y="0"/>
                </a:lnTo>
                <a:lnTo>
                  <a:pt x="8929" y="8929"/>
                </a:lnTo>
                <a:lnTo>
                  <a:pt x="8929" y="8929"/>
                </a:lnTo>
                <a:lnTo>
                  <a:pt x="17859" y="17859"/>
                </a:lnTo>
                <a:lnTo>
                  <a:pt x="17859" y="26789"/>
                </a:lnTo>
                <a:lnTo>
                  <a:pt x="26789" y="44648"/>
                </a:lnTo>
                <a:lnTo>
                  <a:pt x="26789" y="62507"/>
                </a:lnTo>
                <a:lnTo>
                  <a:pt x="35718" y="80367"/>
                </a:lnTo>
                <a:lnTo>
                  <a:pt x="44648" y="89296"/>
                </a:lnTo>
                <a:lnTo>
                  <a:pt x="53578" y="98226"/>
                </a:lnTo>
                <a:lnTo>
                  <a:pt x="62507" y="98226"/>
                </a:lnTo>
                <a:lnTo>
                  <a:pt x="80367" y="89296"/>
                </a:lnTo>
                <a:lnTo>
                  <a:pt x="80367"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982516" y="866180"/>
            <a:ext cx="125016" cy="151805"/>
          </a:xfrm>
          <a:custGeom>
            <a:avLst/>
            <a:gdLst/>
            <a:ahLst/>
            <a:cxnLst/>
            <a:rect l="0" t="0" r="0" b="0"/>
            <a:pathLst>
              <a:path w="125016" h="151805">
                <a:moveTo>
                  <a:pt x="53578" y="26789"/>
                </a:moveTo>
                <a:lnTo>
                  <a:pt x="53578" y="26789"/>
                </a:lnTo>
                <a:lnTo>
                  <a:pt x="53578" y="26789"/>
                </a:lnTo>
                <a:lnTo>
                  <a:pt x="53578" y="17859"/>
                </a:lnTo>
                <a:lnTo>
                  <a:pt x="53578" y="8929"/>
                </a:lnTo>
                <a:lnTo>
                  <a:pt x="53578" y="0"/>
                </a:lnTo>
                <a:lnTo>
                  <a:pt x="53578" y="0"/>
                </a:lnTo>
                <a:lnTo>
                  <a:pt x="44648" y="0"/>
                </a:lnTo>
                <a:lnTo>
                  <a:pt x="35718" y="8929"/>
                </a:lnTo>
                <a:lnTo>
                  <a:pt x="26789" y="26789"/>
                </a:lnTo>
                <a:lnTo>
                  <a:pt x="17859" y="53578"/>
                </a:lnTo>
                <a:lnTo>
                  <a:pt x="8929" y="80367"/>
                </a:lnTo>
                <a:lnTo>
                  <a:pt x="0" y="107156"/>
                </a:lnTo>
                <a:lnTo>
                  <a:pt x="0" y="133945"/>
                </a:lnTo>
                <a:lnTo>
                  <a:pt x="8929" y="142875"/>
                </a:lnTo>
                <a:lnTo>
                  <a:pt x="26789" y="151804"/>
                </a:lnTo>
                <a:lnTo>
                  <a:pt x="44648" y="142875"/>
                </a:lnTo>
                <a:lnTo>
                  <a:pt x="71437" y="133945"/>
                </a:lnTo>
                <a:lnTo>
                  <a:pt x="98226" y="116086"/>
                </a:lnTo>
                <a:lnTo>
                  <a:pt x="125015" y="89296"/>
                </a:lnTo>
                <a:lnTo>
                  <a:pt x="12501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089672" y="884039"/>
            <a:ext cx="133946" cy="98228"/>
          </a:xfrm>
          <a:custGeom>
            <a:avLst/>
            <a:gdLst/>
            <a:ahLst/>
            <a:cxnLst/>
            <a:rect l="0" t="0" r="0" b="0"/>
            <a:pathLst>
              <a:path w="133946" h="98228">
                <a:moveTo>
                  <a:pt x="26789" y="53578"/>
                </a:moveTo>
                <a:lnTo>
                  <a:pt x="26789" y="62508"/>
                </a:lnTo>
                <a:lnTo>
                  <a:pt x="17859" y="71437"/>
                </a:lnTo>
                <a:lnTo>
                  <a:pt x="8930" y="80367"/>
                </a:lnTo>
                <a:lnTo>
                  <a:pt x="0" y="98227"/>
                </a:lnTo>
                <a:lnTo>
                  <a:pt x="8930" y="98227"/>
                </a:lnTo>
                <a:lnTo>
                  <a:pt x="26789" y="98227"/>
                </a:lnTo>
                <a:lnTo>
                  <a:pt x="44648" y="98227"/>
                </a:lnTo>
                <a:lnTo>
                  <a:pt x="62508" y="80367"/>
                </a:lnTo>
                <a:lnTo>
                  <a:pt x="89297" y="71437"/>
                </a:lnTo>
                <a:lnTo>
                  <a:pt x="116086" y="53578"/>
                </a:lnTo>
                <a:lnTo>
                  <a:pt x="133945" y="35719"/>
                </a:lnTo>
                <a:lnTo>
                  <a:pt x="133945" y="17859"/>
                </a:lnTo>
                <a:lnTo>
                  <a:pt x="133945" y="8930"/>
                </a:lnTo>
                <a:lnTo>
                  <a:pt x="116086" y="0"/>
                </a:lnTo>
                <a:lnTo>
                  <a:pt x="89297" y="0"/>
                </a:lnTo>
                <a:lnTo>
                  <a:pt x="71437" y="8930"/>
                </a:lnTo>
                <a:lnTo>
                  <a:pt x="44648" y="26789"/>
                </a:lnTo>
                <a:lnTo>
                  <a:pt x="26789" y="35719"/>
                </a:lnTo>
                <a:lnTo>
                  <a:pt x="26789" y="44648"/>
                </a:lnTo>
                <a:lnTo>
                  <a:pt x="35719" y="53578"/>
                </a:lnTo>
                <a:lnTo>
                  <a:pt x="44648" y="53578"/>
                </a:lnTo>
                <a:lnTo>
                  <a:pt x="71437" y="44648"/>
                </a:lnTo>
                <a:lnTo>
                  <a:pt x="98226" y="35719"/>
                </a:lnTo>
                <a:lnTo>
                  <a:pt x="9822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3259336" y="848320"/>
            <a:ext cx="125017" cy="116087"/>
          </a:xfrm>
          <a:custGeom>
            <a:avLst/>
            <a:gdLst/>
            <a:ahLst/>
            <a:cxnLst/>
            <a:rect l="0" t="0" r="0" b="0"/>
            <a:pathLst>
              <a:path w="125017" h="116087">
                <a:moveTo>
                  <a:pt x="17859" y="26789"/>
                </a:moveTo>
                <a:lnTo>
                  <a:pt x="8930" y="35719"/>
                </a:lnTo>
                <a:lnTo>
                  <a:pt x="8930" y="44649"/>
                </a:lnTo>
                <a:lnTo>
                  <a:pt x="0" y="62508"/>
                </a:lnTo>
                <a:lnTo>
                  <a:pt x="0" y="80367"/>
                </a:lnTo>
                <a:lnTo>
                  <a:pt x="0" y="89297"/>
                </a:lnTo>
                <a:lnTo>
                  <a:pt x="0" y="107156"/>
                </a:lnTo>
                <a:lnTo>
                  <a:pt x="0" y="107156"/>
                </a:lnTo>
                <a:lnTo>
                  <a:pt x="8930" y="116086"/>
                </a:lnTo>
                <a:lnTo>
                  <a:pt x="8930" y="116086"/>
                </a:lnTo>
                <a:lnTo>
                  <a:pt x="17859" y="107156"/>
                </a:lnTo>
                <a:lnTo>
                  <a:pt x="26789" y="89297"/>
                </a:lnTo>
                <a:lnTo>
                  <a:pt x="35719" y="80367"/>
                </a:lnTo>
                <a:lnTo>
                  <a:pt x="44648" y="53578"/>
                </a:lnTo>
                <a:lnTo>
                  <a:pt x="53578" y="44649"/>
                </a:lnTo>
                <a:lnTo>
                  <a:pt x="62508" y="26789"/>
                </a:lnTo>
                <a:lnTo>
                  <a:pt x="80367" y="17860"/>
                </a:lnTo>
                <a:lnTo>
                  <a:pt x="89297" y="8930"/>
                </a:lnTo>
                <a:lnTo>
                  <a:pt x="98227" y="8930"/>
                </a:lnTo>
                <a:lnTo>
                  <a:pt x="107156" y="0"/>
                </a:lnTo>
                <a:lnTo>
                  <a:pt x="116086"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3366492" y="884039"/>
            <a:ext cx="107157" cy="80368"/>
          </a:xfrm>
          <a:custGeom>
            <a:avLst/>
            <a:gdLst/>
            <a:ahLst/>
            <a:cxnLst/>
            <a:rect l="0" t="0" r="0" b="0"/>
            <a:pathLst>
              <a:path w="107157" h="80368">
                <a:moveTo>
                  <a:pt x="0" y="71437"/>
                </a:moveTo>
                <a:lnTo>
                  <a:pt x="0" y="71437"/>
                </a:lnTo>
                <a:lnTo>
                  <a:pt x="0" y="71437"/>
                </a:lnTo>
                <a:lnTo>
                  <a:pt x="0" y="71437"/>
                </a:lnTo>
                <a:lnTo>
                  <a:pt x="8930" y="71437"/>
                </a:lnTo>
                <a:lnTo>
                  <a:pt x="26789" y="71437"/>
                </a:lnTo>
                <a:lnTo>
                  <a:pt x="44649" y="62508"/>
                </a:lnTo>
                <a:lnTo>
                  <a:pt x="62508" y="53578"/>
                </a:lnTo>
                <a:lnTo>
                  <a:pt x="80367" y="44648"/>
                </a:lnTo>
                <a:lnTo>
                  <a:pt x="98227" y="26789"/>
                </a:lnTo>
                <a:lnTo>
                  <a:pt x="107156" y="17859"/>
                </a:lnTo>
                <a:lnTo>
                  <a:pt x="107156" y="8930"/>
                </a:lnTo>
                <a:lnTo>
                  <a:pt x="107156" y="0"/>
                </a:lnTo>
                <a:lnTo>
                  <a:pt x="89297" y="0"/>
                </a:lnTo>
                <a:lnTo>
                  <a:pt x="80367" y="8930"/>
                </a:lnTo>
                <a:lnTo>
                  <a:pt x="62508" y="17859"/>
                </a:lnTo>
                <a:lnTo>
                  <a:pt x="44649" y="35719"/>
                </a:lnTo>
                <a:lnTo>
                  <a:pt x="26789" y="44648"/>
                </a:lnTo>
                <a:lnTo>
                  <a:pt x="26789" y="62508"/>
                </a:lnTo>
                <a:lnTo>
                  <a:pt x="26789" y="71437"/>
                </a:lnTo>
                <a:lnTo>
                  <a:pt x="44649" y="80367"/>
                </a:lnTo>
                <a:lnTo>
                  <a:pt x="62508" y="80367"/>
                </a:lnTo>
                <a:lnTo>
                  <a:pt x="80367" y="80367"/>
                </a:lnTo>
                <a:lnTo>
                  <a:pt x="98227" y="71437"/>
                </a:lnTo>
                <a:lnTo>
                  <a:pt x="9822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625453" y="794742"/>
            <a:ext cx="125017" cy="160735"/>
          </a:xfrm>
          <a:custGeom>
            <a:avLst/>
            <a:gdLst/>
            <a:ahLst/>
            <a:cxnLst/>
            <a:rect l="0" t="0" r="0" b="0"/>
            <a:pathLst>
              <a:path w="125017" h="160735">
                <a:moveTo>
                  <a:pt x="53578" y="35719"/>
                </a:moveTo>
                <a:lnTo>
                  <a:pt x="53578" y="26789"/>
                </a:lnTo>
                <a:lnTo>
                  <a:pt x="53578" y="26789"/>
                </a:lnTo>
                <a:lnTo>
                  <a:pt x="44649" y="26789"/>
                </a:lnTo>
                <a:lnTo>
                  <a:pt x="35719" y="35719"/>
                </a:lnTo>
                <a:lnTo>
                  <a:pt x="26789" y="44649"/>
                </a:lnTo>
                <a:lnTo>
                  <a:pt x="17860" y="62508"/>
                </a:lnTo>
                <a:lnTo>
                  <a:pt x="8930" y="89297"/>
                </a:lnTo>
                <a:lnTo>
                  <a:pt x="0" y="116086"/>
                </a:lnTo>
                <a:lnTo>
                  <a:pt x="8930" y="133945"/>
                </a:lnTo>
                <a:lnTo>
                  <a:pt x="8930" y="151805"/>
                </a:lnTo>
                <a:lnTo>
                  <a:pt x="26789" y="160734"/>
                </a:lnTo>
                <a:lnTo>
                  <a:pt x="35719" y="160734"/>
                </a:lnTo>
                <a:lnTo>
                  <a:pt x="62508" y="151805"/>
                </a:lnTo>
                <a:lnTo>
                  <a:pt x="80367" y="142875"/>
                </a:lnTo>
                <a:lnTo>
                  <a:pt x="98227" y="125016"/>
                </a:lnTo>
                <a:lnTo>
                  <a:pt x="116086" y="107156"/>
                </a:lnTo>
                <a:lnTo>
                  <a:pt x="125016" y="71438"/>
                </a:lnTo>
                <a:lnTo>
                  <a:pt x="125016" y="44649"/>
                </a:lnTo>
                <a:lnTo>
                  <a:pt x="116086" y="17859"/>
                </a:lnTo>
                <a:lnTo>
                  <a:pt x="98227" y="0"/>
                </a:lnTo>
                <a:lnTo>
                  <a:pt x="71438" y="0"/>
                </a:lnTo>
                <a:lnTo>
                  <a:pt x="44649" y="8930"/>
                </a:lnTo>
                <a:lnTo>
                  <a:pt x="26789" y="26789"/>
                </a:lnTo>
                <a:lnTo>
                  <a:pt x="8930" y="62508"/>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1937742" y="1276945"/>
            <a:ext cx="80368" cy="214314"/>
          </a:xfrm>
          <a:custGeom>
            <a:avLst/>
            <a:gdLst/>
            <a:ahLst/>
            <a:cxnLst/>
            <a:rect l="0" t="0" r="0" b="0"/>
            <a:pathLst>
              <a:path w="80368" h="214314">
                <a:moveTo>
                  <a:pt x="35719" y="26789"/>
                </a:moveTo>
                <a:lnTo>
                  <a:pt x="44649" y="17860"/>
                </a:lnTo>
                <a:lnTo>
                  <a:pt x="44649" y="8930"/>
                </a:lnTo>
                <a:lnTo>
                  <a:pt x="44649" y="8930"/>
                </a:lnTo>
                <a:lnTo>
                  <a:pt x="44649" y="0"/>
                </a:lnTo>
                <a:lnTo>
                  <a:pt x="53578" y="0"/>
                </a:lnTo>
                <a:lnTo>
                  <a:pt x="53578" y="8930"/>
                </a:lnTo>
                <a:lnTo>
                  <a:pt x="53578" y="26789"/>
                </a:lnTo>
                <a:lnTo>
                  <a:pt x="44649" y="53578"/>
                </a:lnTo>
                <a:lnTo>
                  <a:pt x="35719" y="89297"/>
                </a:lnTo>
                <a:lnTo>
                  <a:pt x="17860" y="133945"/>
                </a:lnTo>
                <a:lnTo>
                  <a:pt x="8930" y="169664"/>
                </a:lnTo>
                <a:lnTo>
                  <a:pt x="0" y="196453"/>
                </a:lnTo>
                <a:lnTo>
                  <a:pt x="0" y="214313"/>
                </a:lnTo>
                <a:lnTo>
                  <a:pt x="8930" y="214313"/>
                </a:lnTo>
                <a:lnTo>
                  <a:pt x="26789" y="205383"/>
                </a:lnTo>
                <a:lnTo>
                  <a:pt x="53578" y="187524"/>
                </a:lnTo>
                <a:lnTo>
                  <a:pt x="80367" y="160734"/>
                </a:lnTo>
                <a:lnTo>
                  <a:pt x="8036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089547" y="1348383"/>
            <a:ext cx="98227" cy="125016"/>
          </a:xfrm>
          <a:custGeom>
            <a:avLst/>
            <a:gdLst/>
            <a:ahLst/>
            <a:cxnLst/>
            <a:rect l="0" t="0" r="0" b="0"/>
            <a:pathLst>
              <a:path w="98227" h="125016">
                <a:moveTo>
                  <a:pt x="71437" y="0"/>
                </a:moveTo>
                <a:lnTo>
                  <a:pt x="62508" y="8930"/>
                </a:lnTo>
                <a:lnTo>
                  <a:pt x="44648" y="17859"/>
                </a:lnTo>
                <a:lnTo>
                  <a:pt x="35719" y="44648"/>
                </a:lnTo>
                <a:lnTo>
                  <a:pt x="17859" y="62507"/>
                </a:lnTo>
                <a:lnTo>
                  <a:pt x="8930" y="89296"/>
                </a:lnTo>
                <a:lnTo>
                  <a:pt x="0" y="107156"/>
                </a:lnTo>
                <a:lnTo>
                  <a:pt x="0" y="116086"/>
                </a:lnTo>
                <a:lnTo>
                  <a:pt x="8930" y="125015"/>
                </a:lnTo>
                <a:lnTo>
                  <a:pt x="26789" y="125015"/>
                </a:lnTo>
                <a:lnTo>
                  <a:pt x="44648" y="107156"/>
                </a:lnTo>
                <a:lnTo>
                  <a:pt x="71437" y="98226"/>
                </a:lnTo>
                <a:lnTo>
                  <a:pt x="89297" y="71437"/>
                </a:lnTo>
                <a:lnTo>
                  <a:pt x="98226" y="53578"/>
                </a:lnTo>
                <a:lnTo>
                  <a:pt x="98226" y="35719"/>
                </a:lnTo>
                <a:lnTo>
                  <a:pt x="89297" y="17859"/>
                </a:lnTo>
                <a:lnTo>
                  <a:pt x="71437" y="17859"/>
                </a:lnTo>
                <a:lnTo>
                  <a:pt x="53578" y="17859"/>
                </a:lnTo>
                <a:lnTo>
                  <a:pt x="35719" y="35719"/>
                </a:lnTo>
                <a:lnTo>
                  <a:pt x="26789" y="44648"/>
                </a:lnTo>
                <a:lnTo>
                  <a:pt x="35719" y="62507"/>
                </a:lnTo>
                <a:lnTo>
                  <a:pt x="44648" y="71437"/>
                </a:lnTo>
                <a:lnTo>
                  <a:pt x="62508" y="80367"/>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205633" y="1330523"/>
            <a:ext cx="125016" cy="267892"/>
          </a:xfrm>
          <a:custGeom>
            <a:avLst/>
            <a:gdLst/>
            <a:ahLst/>
            <a:cxnLst/>
            <a:rect l="0" t="0" r="0" b="0"/>
            <a:pathLst>
              <a:path w="125016" h="267892">
                <a:moveTo>
                  <a:pt x="116086" y="0"/>
                </a:moveTo>
                <a:lnTo>
                  <a:pt x="107156" y="0"/>
                </a:lnTo>
                <a:lnTo>
                  <a:pt x="89297" y="0"/>
                </a:lnTo>
                <a:lnTo>
                  <a:pt x="71437" y="8930"/>
                </a:lnTo>
                <a:lnTo>
                  <a:pt x="44648" y="17860"/>
                </a:lnTo>
                <a:lnTo>
                  <a:pt x="26789" y="35719"/>
                </a:lnTo>
                <a:lnTo>
                  <a:pt x="8930" y="53579"/>
                </a:lnTo>
                <a:lnTo>
                  <a:pt x="8930" y="71438"/>
                </a:lnTo>
                <a:lnTo>
                  <a:pt x="0" y="80367"/>
                </a:lnTo>
                <a:lnTo>
                  <a:pt x="8930" y="89297"/>
                </a:lnTo>
                <a:lnTo>
                  <a:pt x="17859" y="89297"/>
                </a:lnTo>
                <a:lnTo>
                  <a:pt x="35719" y="80367"/>
                </a:lnTo>
                <a:lnTo>
                  <a:pt x="62508" y="71438"/>
                </a:lnTo>
                <a:lnTo>
                  <a:pt x="80367" y="53579"/>
                </a:lnTo>
                <a:lnTo>
                  <a:pt x="107156" y="35719"/>
                </a:lnTo>
                <a:lnTo>
                  <a:pt x="116086" y="26790"/>
                </a:lnTo>
                <a:lnTo>
                  <a:pt x="125015" y="17860"/>
                </a:lnTo>
                <a:lnTo>
                  <a:pt x="125015" y="26790"/>
                </a:lnTo>
                <a:lnTo>
                  <a:pt x="125015" y="35719"/>
                </a:lnTo>
                <a:lnTo>
                  <a:pt x="125015" y="62508"/>
                </a:lnTo>
                <a:lnTo>
                  <a:pt x="125015" y="98227"/>
                </a:lnTo>
                <a:lnTo>
                  <a:pt x="116086" y="133946"/>
                </a:lnTo>
                <a:lnTo>
                  <a:pt x="116086" y="169664"/>
                </a:lnTo>
                <a:lnTo>
                  <a:pt x="107156" y="205383"/>
                </a:lnTo>
                <a:lnTo>
                  <a:pt x="98226" y="232172"/>
                </a:lnTo>
                <a:lnTo>
                  <a:pt x="89297" y="258961"/>
                </a:lnTo>
                <a:lnTo>
                  <a:pt x="80367" y="267891"/>
                </a:lnTo>
                <a:lnTo>
                  <a:pt x="80367" y="267891"/>
                </a:lnTo>
                <a:lnTo>
                  <a:pt x="80367" y="250031"/>
                </a:lnTo>
                <a:lnTo>
                  <a:pt x="80367" y="214313"/>
                </a:lnTo>
                <a:lnTo>
                  <a:pt x="80367"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428875" y="1312664"/>
            <a:ext cx="35720" cy="133946"/>
          </a:xfrm>
          <a:custGeom>
            <a:avLst/>
            <a:gdLst/>
            <a:ahLst/>
            <a:cxnLst/>
            <a:rect l="0" t="0" r="0" b="0"/>
            <a:pathLst>
              <a:path w="35720" h="133946">
                <a:moveTo>
                  <a:pt x="35719" y="0"/>
                </a:moveTo>
                <a:lnTo>
                  <a:pt x="35719" y="0"/>
                </a:lnTo>
                <a:lnTo>
                  <a:pt x="26789" y="8930"/>
                </a:lnTo>
                <a:lnTo>
                  <a:pt x="17859" y="26789"/>
                </a:lnTo>
                <a:lnTo>
                  <a:pt x="8930" y="44649"/>
                </a:lnTo>
                <a:lnTo>
                  <a:pt x="0" y="71438"/>
                </a:lnTo>
                <a:lnTo>
                  <a:pt x="0" y="89297"/>
                </a:lnTo>
                <a:lnTo>
                  <a:pt x="0" y="107156"/>
                </a:lnTo>
                <a:lnTo>
                  <a:pt x="0" y="125015"/>
                </a:lnTo>
                <a:lnTo>
                  <a:pt x="17859" y="133945"/>
                </a:lnTo>
                <a:lnTo>
                  <a:pt x="26789" y="133945"/>
                </a:lnTo>
                <a:lnTo>
                  <a:pt x="26789" y="116086"/>
                </a:lnTo>
                <a:lnTo>
                  <a:pt x="35719" y="10715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375297" y="1205508"/>
            <a:ext cx="125017" cy="17860"/>
          </a:xfrm>
          <a:custGeom>
            <a:avLst/>
            <a:gdLst/>
            <a:ahLst/>
            <a:cxnLst/>
            <a:rect l="0" t="0" r="0" b="0"/>
            <a:pathLst>
              <a:path w="125017" h="17860">
                <a:moveTo>
                  <a:pt x="8930" y="8929"/>
                </a:moveTo>
                <a:lnTo>
                  <a:pt x="8930" y="8929"/>
                </a:lnTo>
                <a:lnTo>
                  <a:pt x="8930" y="8929"/>
                </a:lnTo>
                <a:lnTo>
                  <a:pt x="0" y="8929"/>
                </a:lnTo>
                <a:lnTo>
                  <a:pt x="8930" y="8929"/>
                </a:lnTo>
                <a:lnTo>
                  <a:pt x="17859" y="8929"/>
                </a:lnTo>
                <a:lnTo>
                  <a:pt x="44648" y="0"/>
                </a:lnTo>
                <a:lnTo>
                  <a:pt x="62508" y="0"/>
                </a:lnTo>
                <a:lnTo>
                  <a:pt x="98226" y="8929"/>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580680" y="1259086"/>
            <a:ext cx="151805" cy="160735"/>
          </a:xfrm>
          <a:custGeom>
            <a:avLst/>
            <a:gdLst/>
            <a:ahLst/>
            <a:cxnLst/>
            <a:rect l="0" t="0" r="0" b="0"/>
            <a:pathLst>
              <a:path w="151805" h="160735">
                <a:moveTo>
                  <a:pt x="125015" y="26789"/>
                </a:moveTo>
                <a:lnTo>
                  <a:pt x="125015" y="17859"/>
                </a:lnTo>
                <a:lnTo>
                  <a:pt x="116086" y="8930"/>
                </a:lnTo>
                <a:lnTo>
                  <a:pt x="107156" y="0"/>
                </a:lnTo>
                <a:lnTo>
                  <a:pt x="98226" y="0"/>
                </a:lnTo>
                <a:lnTo>
                  <a:pt x="80367" y="0"/>
                </a:lnTo>
                <a:lnTo>
                  <a:pt x="62508" y="17859"/>
                </a:lnTo>
                <a:lnTo>
                  <a:pt x="35718" y="35719"/>
                </a:lnTo>
                <a:lnTo>
                  <a:pt x="17859" y="62508"/>
                </a:lnTo>
                <a:lnTo>
                  <a:pt x="8929" y="98227"/>
                </a:lnTo>
                <a:lnTo>
                  <a:pt x="0" y="125016"/>
                </a:lnTo>
                <a:lnTo>
                  <a:pt x="0" y="142875"/>
                </a:lnTo>
                <a:lnTo>
                  <a:pt x="17859" y="151804"/>
                </a:lnTo>
                <a:lnTo>
                  <a:pt x="35718" y="160734"/>
                </a:lnTo>
                <a:lnTo>
                  <a:pt x="62508" y="151804"/>
                </a:lnTo>
                <a:lnTo>
                  <a:pt x="98226" y="142875"/>
                </a:lnTo>
                <a:lnTo>
                  <a:pt x="125015" y="125016"/>
                </a:lnTo>
                <a:lnTo>
                  <a:pt x="151804" y="98227"/>
                </a:lnTo>
                <a:lnTo>
                  <a:pt x="15180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2759273" y="1285875"/>
            <a:ext cx="178595" cy="125016"/>
          </a:xfrm>
          <a:custGeom>
            <a:avLst/>
            <a:gdLst/>
            <a:ahLst/>
            <a:cxnLst/>
            <a:rect l="0" t="0" r="0" b="0"/>
            <a:pathLst>
              <a:path w="178595" h="125016">
                <a:moveTo>
                  <a:pt x="44649" y="17859"/>
                </a:moveTo>
                <a:lnTo>
                  <a:pt x="44649" y="17859"/>
                </a:lnTo>
                <a:lnTo>
                  <a:pt x="35719" y="17859"/>
                </a:lnTo>
                <a:lnTo>
                  <a:pt x="26790" y="35719"/>
                </a:lnTo>
                <a:lnTo>
                  <a:pt x="17860" y="44648"/>
                </a:lnTo>
                <a:lnTo>
                  <a:pt x="8930" y="62508"/>
                </a:lnTo>
                <a:lnTo>
                  <a:pt x="0" y="80367"/>
                </a:lnTo>
                <a:lnTo>
                  <a:pt x="0" y="98227"/>
                </a:lnTo>
                <a:lnTo>
                  <a:pt x="0" y="107156"/>
                </a:lnTo>
                <a:lnTo>
                  <a:pt x="0" y="116086"/>
                </a:lnTo>
                <a:lnTo>
                  <a:pt x="8930" y="125015"/>
                </a:lnTo>
                <a:lnTo>
                  <a:pt x="26790" y="116086"/>
                </a:lnTo>
                <a:lnTo>
                  <a:pt x="44649" y="107156"/>
                </a:lnTo>
                <a:lnTo>
                  <a:pt x="62508" y="89297"/>
                </a:lnTo>
                <a:lnTo>
                  <a:pt x="71438" y="71438"/>
                </a:lnTo>
                <a:lnTo>
                  <a:pt x="89297" y="53578"/>
                </a:lnTo>
                <a:lnTo>
                  <a:pt x="89297" y="35719"/>
                </a:lnTo>
                <a:lnTo>
                  <a:pt x="98227" y="17859"/>
                </a:lnTo>
                <a:lnTo>
                  <a:pt x="98227" y="8930"/>
                </a:lnTo>
                <a:lnTo>
                  <a:pt x="89297" y="8930"/>
                </a:lnTo>
                <a:lnTo>
                  <a:pt x="89297" y="17859"/>
                </a:lnTo>
                <a:lnTo>
                  <a:pt x="80368" y="35719"/>
                </a:lnTo>
                <a:lnTo>
                  <a:pt x="71438" y="53578"/>
                </a:lnTo>
                <a:lnTo>
                  <a:pt x="71438" y="71438"/>
                </a:lnTo>
                <a:lnTo>
                  <a:pt x="71438" y="89297"/>
                </a:lnTo>
                <a:lnTo>
                  <a:pt x="80368" y="98227"/>
                </a:lnTo>
                <a:lnTo>
                  <a:pt x="89297" y="107156"/>
                </a:lnTo>
                <a:lnTo>
                  <a:pt x="98227" y="107156"/>
                </a:lnTo>
                <a:lnTo>
                  <a:pt x="116086" y="107156"/>
                </a:lnTo>
                <a:lnTo>
                  <a:pt x="133946" y="89297"/>
                </a:lnTo>
                <a:lnTo>
                  <a:pt x="142875" y="71438"/>
                </a:lnTo>
                <a:lnTo>
                  <a:pt x="160735" y="53578"/>
                </a:lnTo>
                <a:lnTo>
                  <a:pt x="169665" y="35719"/>
                </a:lnTo>
                <a:lnTo>
                  <a:pt x="178594" y="26789"/>
                </a:lnTo>
                <a:lnTo>
                  <a:pt x="178594" y="17859"/>
                </a:lnTo>
                <a:lnTo>
                  <a:pt x="178594" y="8930"/>
                </a:lnTo>
                <a:lnTo>
                  <a:pt x="169665" y="8930"/>
                </a:lnTo>
                <a:lnTo>
                  <a:pt x="169665" y="17859"/>
                </a:lnTo>
                <a:lnTo>
                  <a:pt x="169665" y="26789"/>
                </a:lnTo>
                <a:lnTo>
                  <a:pt x="160735" y="35719"/>
                </a:lnTo>
                <a:lnTo>
                  <a:pt x="160735" y="35719"/>
                </a:lnTo>
                <a:lnTo>
                  <a:pt x="160735" y="44648"/>
                </a:lnTo>
                <a:lnTo>
                  <a:pt x="160735" y="44648"/>
                </a:lnTo>
                <a:lnTo>
                  <a:pt x="160735" y="44648"/>
                </a:lnTo>
                <a:lnTo>
                  <a:pt x="160735" y="44648"/>
                </a:lnTo>
                <a:lnTo>
                  <a:pt x="160735" y="35719"/>
                </a:lnTo>
                <a:lnTo>
                  <a:pt x="160735" y="35719"/>
                </a:lnTo>
                <a:lnTo>
                  <a:pt x="160735" y="26789"/>
                </a:lnTo>
                <a:lnTo>
                  <a:pt x="169665" y="17859"/>
                </a:lnTo>
                <a:lnTo>
                  <a:pt x="169665" y="17859"/>
                </a:lnTo>
                <a:lnTo>
                  <a:pt x="169665" y="17859"/>
                </a:lnTo>
                <a:lnTo>
                  <a:pt x="169665" y="17859"/>
                </a:lnTo>
                <a:lnTo>
                  <a:pt x="169665" y="17859"/>
                </a:lnTo>
                <a:lnTo>
                  <a:pt x="169665" y="26789"/>
                </a:lnTo>
                <a:lnTo>
                  <a:pt x="169665" y="26789"/>
                </a:lnTo>
                <a:lnTo>
                  <a:pt x="169665" y="26789"/>
                </a:lnTo>
                <a:lnTo>
                  <a:pt x="169665" y="26789"/>
                </a:lnTo>
                <a:lnTo>
                  <a:pt x="169665" y="26789"/>
                </a:lnTo>
                <a:lnTo>
                  <a:pt x="169665" y="17859"/>
                </a:lnTo>
                <a:lnTo>
                  <a:pt x="169665" y="17859"/>
                </a:lnTo>
                <a:lnTo>
                  <a:pt x="169665" y="17859"/>
                </a:lnTo>
                <a:lnTo>
                  <a:pt x="169665" y="8930"/>
                </a:lnTo>
                <a:lnTo>
                  <a:pt x="169665" y="8930"/>
                </a:lnTo>
                <a:lnTo>
                  <a:pt x="169665" y="8930"/>
                </a:lnTo>
                <a:lnTo>
                  <a:pt x="169665" y="0"/>
                </a:lnTo>
                <a:lnTo>
                  <a:pt x="169665" y="0"/>
                </a:lnTo>
                <a:lnTo>
                  <a:pt x="169665" y="0"/>
                </a:lnTo>
                <a:lnTo>
                  <a:pt x="169665" y="8930"/>
                </a:lnTo>
                <a:lnTo>
                  <a:pt x="169665" y="8930"/>
                </a:lnTo>
                <a:lnTo>
                  <a:pt x="169665" y="8930"/>
                </a:lnTo>
                <a:lnTo>
                  <a:pt x="160735" y="8930"/>
                </a:lnTo>
                <a:lnTo>
                  <a:pt x="160735" y="17859"/>
                </a:lnTo>
                <a:lnTo>
                  <a:pt x="160735" y="17859"/>
                </a:lnTo>
                <a:lnTo>
                  <a:pt x="160735" y="17859"/>
                </a:lnTo>
                <a:lnTo>
                  <a:pt x="160735" y="1785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2902148" y="1205508"/>
            <a:ext cx="160736" cy="169665"/>
          </a:xfrm>
          <a:custGeom>
            <a:avLst/>
            <a:gdLst/>
            <a:ahLst/>
            <a:cxnLst/>
            <a:rect l="0" t="0" r="0" b="0"/>
            <a:pathLst>
              <a:path w="160736" h="169665">
                <a:moveTo>
                  <a:pt x="0" y="71437"/>
                </a:moveTo>
                <a:lnTo>
                  <a:pt x="0" y="71437"/>
                </a:lnTo>
                <a:lnTo>
                  <a:pt x="8930" y="62508"/>
                </a:lnTo>
                <a:lnTo>
                  <a:pt x="8930" y="62508"/>
                </a:lnTo>
                <a:lnTo>
                  <a:pt x="8930" y="53578"/>
                </a:lnTo>
                <a:lnTo>
                  <a:pt x="8930" y="53578"/>
                </a:lnTo>
                <a:lnTo>
                  <a:pt x="8930" y="62508"/>
                </a:lnTo>
                <a:lnTo>
                  <a:pt x="8930" y="71437"/>
                </a:lnTo>
                <a:lnTo>
                  <a:pt x="8930" y="80367"/>
                </a:lnTo>
                <a:lnTo>
                  <a:pt x="8930" y="89297"/>
                </a:lnTo>
                <a:lnTo>
                  <a:pt x="8930" y="107156"/>
                </a:lnTo>
                <a:lnTo>
                  <a:pt x="8930" y="125015"/>
                </a:lnTo>
                <a:lnTo>
                  <a:pt x="8930" y="133945"/>
                </a:lnTo>
                <a:lnTo>
                  <a:pt x="8930" y="151805"/>
                </a:lnTo>
                <a:lnTo>
                  <a:pt x="8930" y="160734"/>
                </a:lnTo>
                <a:lnTo>
                  <a:pt x="8930" y="160734"/>
                </a:lnTo>
                <a:lnTo>
                  <a:pt x="8930" y="169664"/>
                </a:lnTo>
                <a:lnTo>
                  <a:pt x="8930" y="169664"/>
                </a:lnTo>
                <a:lnTo>
                  <a:pt x="8930" y="169664"/>
                </a:lnTo>
                <a:lnTo>
                  <a:pt x="8930" y="160734"/>
                </a:lnTo>
                <a:lnTo>
                  <a:pt x="8930" y="160734"/>
                </a:lnTo>
                <a:lnTo>
                  <a:pt x="8930" y="151805"/>
                </a:lnTo>
                <a:lnTo>
                  <a:pt x="17860" y="133945"/>
                </a:lnTo>
                <a:lnTo>
                  <a:pt x="17860" y="116086"/>
                </a:lnTo>
                <a:lnTo>
                  <a:pt x="35719" y="98226"/>
                </a:lnTo>
                <a:lnTo>
                  <a:pt x="53579" y="80367"/>
                </a:lnTo>
                <a:lnTo>
                  <a:pt x="80368" y="53578"/>
                </a:lnTo>
                <a:lnTo>
                  <a:pt x="98227" y="35719"/>
                </a:lnTo>
                <a:lnTo>
                  <a:pt x="125016" y="26789"/>
                </a:lnTo>
                <a:lnTo>
                  <a:pt x="142875" y="8929"/>
                </a:lnTo>
                <a:lnTo>
                  <a:pt x="151805" y="0"/>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60" name="Freeform 15359"/>
          <p:cNvSpPr/>
          <p:nvPr/>
        </p:nvSpPr>
        <p:spPr bwMode="auto">
          <a:xfrm>
            <a:off x="2982516" y="1268016"/>
            <a:ext cx="125016" cy="98227"/>
          </a:xfrm>
          <a:custGeom>
            <a:avLst/>
            <a:gdLst/>
            <a:ahLst/>
            <a:cxnLst/>
            <a:rect l="0" t="0" r="0" b="0"/>
            <a:pathLst>
              <a:path w="125016" h="98227">
                <a:moveTo>
                  <a:pt x="17859" y="35718"/>
                </a:moveTo>
                <a:lnTo>
                  <a:pt x="8929" y="35718"/>
                </a:lnTo>
                <a:lnTo>
                  <a:pt x="8929" y="35718"/>
                </a:lnTo>
                <a:lnTo>
                  <a:pt x="0" y="44648"/>
                </a:lnTo>
                <a:lnTo>
                  <a:pt x="0" y="53578"/>
                </a:lnTo>
                <a:lnTo>
                  <a:pt x="0" y="62507"/>
                </a:lnTo>
                <a:lnTo>
                  <a:pt x="8929" y="62507"/>
                </a:lnTo>
                <a:lnTo>
                  <a:pt x="17859" y="62507"/>
                </a:lnTo>
                <a:lnTo>
                  <a:pt x="35718" y="62507"/>
                </a:lnTo>
                <a:lnTo>
                  <a:pt x="53578" y="53578"/>
                </a:lnTo>
                <a:lnTo>
                  <a:pt x="71437" y="44648"/>
                </a:lnTo>
                <a:lnTo>
                  <a:pt x="89297" y="35718"/>
                </a:lnTo>
                <a:lnTo>
                  <a:pt x="107156" y="26789"/>
                </a:lnTo>
                <a:lnTo>
                  <a:pt x="125015" y="8929"/>
                </a:lnTo>
                <a:lnTo>
                  <a:pt x="125015" y="0"/>
                </a:lnTo>
                <a:lnTo>
                  <a:pt x="125015" y="0"/>
                </a:lnTo>
                <a:lnTo>
                  <a:pt x="116086" y="0"/>
                </a:lnTo>
                <a:lnTo>
                  <a:pt x="98226" y="8929"/>
                </a:lnTo>
                <a:lnTo>
                  <a:pt x="80367" y="17859"/>
                </a:lnTo>
                <a:lnTo>
                  <a:pt x="62507" y="35718"/>
                </a:lnTo>
                <a:lnTo>
                  <a:pt x="44648" y="62507"/>
                </a:lnTo>
                <a:lnTo>
                  <a:pt x="35718" y="71437"/>
                </a:lnTo>
                <a:lnTo>
                  <a:pt x="35718" y="89297"/>
                </a:lnTo>
                <a:lnTo>
                  <a:pt x="44648" y="98226"/>
                </a:lnTo>
                <a:lnTo>
                  <a:pt x="53578" y="98226"/>
                </a:lnTo>
                <a:lnTo>
                  <a:pt x="80367" y="98226"/>
                </a:lnTo>
                <a:lnTo>
                  <a:pt x="98226" y="89297"/>
                </a:lnTo>
                <a:lnTo>
                  <a:pt x="116086" y="80367"/>
                </a:lnTo>
                <a:lnTo>
                  <a:pt x="11608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61" name="Freeform 15360"/>
          <p:cNvSpPr/>
          <p:nvPr/>
        </p:nvSpPr>
        <p:spPr bwMode="auto">
          <a:xfrm>
            <a:off x="2759273" y="1080492"/>
            <a:ext cx="366119" cy="330399"/>
          </a:xfrm>
          <a:custGeom>
            <a:avLst/>
            <a:gdLst/>
            <a:ahLst/>
            <a:cxnLst/>
            <a:rect l="0" t="0" r="0" b="0"/>
            <a:pathLst>
              <a:path w="366119" h="330399">
                <a:moveTo>
                  <a:pt x="44649" y="178594"/>
                </a:moveTo>
                <a:lnTo>
                  <a:pt x="44649" y="178594"/>
                </a:lnTo>
                <a:lnTo>
                  <a:pt x="44649" y="178594"/>
                </a:lnTo>
                <a:lnTo>
                  <a:pt x="44649" y="178594"/>
                </a:lnTo>
                <a:lnTo>
                  <a:pt x="44649" y="178594"/>
                </a:lnTo>
                <a:lnTo>
                  <a:pt x="44649" y="178594"/>
                </a:lnTo>
                <a:lnTo>
                  <a:pt x="53579" y="169664"/>
                </a:lnTo>
                <a:lnTo>
                  <a:pt x="53579" y="169664"/>
                </a:lnTo>
                <a:lnTo>
                  <a:pt x="53579" y="160735"/>
                </a:lnTo>
                <a:lnTo>
                  <a:pt x="62508" y="151805"/>
                </a:lnTo>
                <a:lnTo>
                  <a:pt x="53579" y="151805"/>
                </a:lnTo>
                <a:lnTo>
                  <a:pt x="53579" y="142875"/>
                </a:lnTo>
                <a:lnTo>
                  <a:pt x="53579" y="142875"/>
                </a:lnTo>
                <a:lnTo>
                  <a:pt x="44649" y="151805"/>
                </a:lnTo>
                <a:lnTo>
                  <a:pt x="35719" y="151805"/>
                </a:lnTo>
                <a:lnTo>
                  <a:pt x="26790" y="169664"/>
                </a:lnTo>
                <a:lnTo>
                  <a:pt x="17860" y="187524"/>
                </a:lnTo>
                <a:lnTo>
                  <a:pt x="8930" y="214313"/>
                </a:lnTo>
                <a:lnTo>
                  <a:pt x="0" y="241102"/>
                </a:lnTo>
                <a:lnTo>
                  <a:pt x="0" y="267891"/>
                </a:lnTo>
                <a:lnTo>
                  <a:pt x="0" y="294680"/>
                </a:lnTo>
                <a:lnTo>
                  <a:pt x="0" y="303610"/>
                </a:lnTo>
                <a:lnTo>
                  <a:pt x="8930" y="312539"/>
                </a:lnTo>
                <a:lnTo>
                  <a:pt x="26790" y="312539"/>
                </a:lnTo>
                <a:lnTo>
                  <a:pt x="35719" y="312539"/>
                </a:lnTo>
                <a:lnTo>
                  <a:pt x="44649" y="294680"/>
                </a:lnTo>
                <a:lnTo>
                  <a:pt x="62508" y="276821"/>
                </a:lnTo>
                <a:lnTo>
                  <a:pt x="71438" y="250031"/>
                </a:lnTo>
                <a:lnTo>
                  <a:pt x="71438" y="223242"/>
                </a:lnTo>
                <a:lnTo>
                  <a:pt x="71438" y="205383"/>
                </a:lnTo>
                <a:lnTo>
                  <a:pt x="80368" y="187524"/>
                </a:lnTo>
                <a:lnTo>
                  <a:pt x="80368" y="178594"/>
                </a:lnTo>
                <a:lnTo>
                  <a:pt x="71438" y="178594"/>
                </a:lnTo>
                <a:lnTo>
                  <a:pt x="71438" y="196453"/>
                </a:lnTo>
                <a:lnTo>
                  <a:pt x="62508" y="214313"/>
                </a:lnTo>
                <a:lnTo>
                  <a:pt x="62508" y="241102"/>
                </a:lnTo>
                <a:lnTo>
                  <a:pt x="53579" y="276821"/>
                </a:lnTo>
                <a:lnTo>
                  <a:pt x="53579" y="294680"/>
                </a:lnTo>
                <a:lnTo>
                  <a:pt x="62508" y="312539"/>
                </a:lnTo>
                <a:lnTo>
                  <a:pt x="62508" y="330398"/>
                </a:lnTo>
                <a:lnTo>
                  <a:pt x="80368" y="330398"/>
                </a:lnTo>
                <a:lnTo>
                  <a:pt x="98227" y="321469"/>
                </a:lnTo>
                <a:lnTo>
                  <a:pt x="116086" y="303610"/>
                </a:lnTo>
                <a:lnTo>
                  <a:pt x="142875" y="285750"/>
                </a:lnTo>
                <a:lnTo>
                  <a:pt x="160735" y="250031"/>
                </a:lnTo>
                <a:lnTo>
                  <a:pt x="187524" y="205383"/>
                </a:lnTo>
                <a:lnTo>
                  <a:pt x="205383" y="169664"/>
                </a:lnTo>
                <a:lnTo>
                  <a:pt x="232172" y="125016"/>
                </a:lnTo>
                <a:lnTo>
                  <a:pt x="241102" y="89297"/>
                </a:lnTo>
                <a:lnTo>
                  <a:pt x="241102" y="53578"/>
                </a:lnTo>
                <a:lnTo>
                  <a:pt x="250032" y="35719"/>
                </a:lnTo>
                <a:lnTo>
                  <a:pt x="250032" y="17859"/>
                </a:lnTo>
                <a:lnTo>
                  <a:pt x="250032" y="8930"/>
                </a:lnTo>
                <a:lnTo>
                  <a:pt x="241102" y="0"/>
                </a:lnTo>
                <a:lnTo>
                  <a:pt x="232172" y="8930"/>
                </a:lnTo>
                <a:lnTo>
                  <a:pt x="223243" y="17859"/>
                </a:lnTo>
                <a:lnTo>
                  <a:pt x="214313" y="35719"/>
                </a:lnTo>
                <a:lnTo>
                  <a:pt x="196454" y="62508"/>
                </a:lnTo>
                <a:lnTo>
                  <a:pt x="187524" y="89297"/>
                </a:lnTo>
                <a:lnTo>
                  <a:pt x="178594" y="133945"/>
                </a:lnTo>
                <a:lnTo>
                  <a:pt x="169665" y="178594"/>
                </a:lnTo>
                <a:lnTo>
                  <a:pt x="169665" y="214313"/>
                </a:lnTo>
                <a:lnTo>
                  <a:pt x="178594" y="250031"/>
                </a:lnTo>
                <a:lnTo>
                  <a:pt x="196454" y="267891"/>
                </a:lnTo>
                <a:lnTo>
                  <a:pt x="223243" y="285750"/>
                </a:lnTo>
                <a:lnTo>
                  <a:pt x="258961" y="285750"/>
                </a:lnTo>
                <a:lnTo>
                  <a:pt x="294680" y="276821"/>
                </a:lnTo>
                <a:lnTo>
                  <a:pt x="330399" y="258961"/>
                </a:lnTo>
                <a:lnTo>
                  <a:pt x="357188" y="241102"/>
                </a:lnTo>
                <a:lnTo>
                  <a:pt x="366118" y="214313"/>
                </a:lnTo>
                <a:lnTo>
                  <a:pt x="366118"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82" name="Freeform 15381"/>
          <p:cNvSpPr/>
          <p:nvPr/>
        </p:nvSpPr>
        <p:spPr bwMode="auto">
          <a:xfrm>
            <a:off x="3223617" y="1143000"/>
            <a:ext cx="160736" cy="196454"/>
          </a:xfrm>
          <a:custGeom>
            <a:avLst/>
            <a:gdLst/>
            <a:ahLst/>
            <a:cxnLst/>
            <a:rect l="0" t="0" r="0" b="0"/>
            <a:pathLst>
              <a:path w="160736" h="196454">
                <a:moveTo>
                  <a:pt x="89297" y="0"/>
                </a:moveTo>
                <a:lnTo>
                  <a:pt x="89297" y="0"/>
                </a:lnTo>
                <a:lnTo>
                  <a:pt x="80367" y="8930"/>
                </a:lnTo>
                <a:lnTo>
                  <a:pt x="62508" y="17859"/>
                </a:lnTo>
                <a:lnTo>
                  <a:pt x="44649" y="35719"/>
                </a:lnTo>
                <a:lnTo>
                  <a:pt x="26789" y="62508"/>
                </a:lnTo>
                <a:lnTo>
                  <a:pt x="8930" y="89297"/>
                </a:lnTo>
                <a:lnTo>
                  <a:pt x="0" y="125016"/>
                </a:lnTo>
                <a:lnTo>
                  <a:pt x="0" y="151805"/>
                </a:lnTo>
                <a:lnTo>
                  <a:pt x="8930" y="178594"/>
                </a:lnTo>
                <a:lnTo>
                  <a:pt x="26789" y="187523"/>
                </a:lnTo>
                <a:lnTo>
                  <a:pt x="53578" y="196453"/>
                </a:lnTo>
                <a:lnTo>
                  <a:pt x="80367" y="187523"/>
                </a:lnTo>
                <a:lnTo>
                  <a:pt x="116086" y="178594"/>
                </a:lnTo>
                <a:lnTo>
                  <a:pt x="142875" y="160734"/>
                </a:lnTo>
                <a:lnTo>
                  <a:pt x="160735" y="125016"/>
                </a:lnTo>
                <a:lnTo>
                  <a:pt x="16073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0" name="Freeform 15389"/>
          <p:cNvSpPr/>
          <p:nvPr/>
        </p:nvSpPr>
        <p:spPr bwMode="auto">
          <a:xfrm>
            <a:off x="3348633" y="1205508"/>
            <a:ext cx="116087" cy="98227"/>
          </a:xfrm>
          <a:custGeom>
            <a:avLst/>
            <a:gdLst/>
            <a:ahLst/>
            <a:cxnLst/>
            <a:rect l="0" t="0" r="0" b="0"/>
            <a:pathLst>
              <a:path w="116087" h="98227">
                <a:moveTo>
                  <a:pt x="44648" y="8929"/>
                </a:moveTo>
                <a:lnTo>
                  <a:pt x="35719" y="17859"/>
                </a:lnTo>
                <a:lnTo>
                  <a:pt x="26789" y="35719"/>
                </a:lnTo>
                <a:lnTo>
                  <a:pt x="17859" y="53578"/>
                </a:lnTo>
                <a:lnTo>
                  <a:pt x="8930" y="71437"/>
                </a:lnTo>
                <a:lnTo>
                  <a:pt x="0" y="89297"/>
                </a:lnTo>
                <a:lnTo>
                  <a:pt x="8930" y="98226"/>
                </a:lnTo>
                <a:lnTo>
                  <a:pt x="17859" y="98226"/>
                </a:lnTo>
                <a:lnTo>
                  <a:pt x="44648" y="98226"/>
                </a:lnTo>
                <a:lnTo>
                  <a:pt x="62508" y="89297"/>
                </a:lnTo>
                <a:lnTo>
                  <a:pt x="89297" y="71437"/>
                </a:lnTo>
                <a:lnTo>
                  <a:pt x="107156" y="53578"/>
                </a:lnTo>
                <a:lnTo>
                  <a:pt x="116086" y="35719"/>
                </a:lnTo>
                <a:lnTo>
                  <a:pt x="116086" y="17859"/>
                </a:lnTo>
                <a:lnTo>
                  <a:pt x="107156" y="0"/>
                </a:lnTo>
                <a:lnTo>
                  <a:pt x="80367" y="0"/>
                </a:lnTo>
                <a:lnTo>
                  <a:pt x="53578" y="0"/>
                </a:lnTo>
                <a:lnTo>
                  <a:pt x="26789" y="8929"/>
                </a:lnTo>
                <a:lnTo>
                  <a:pt x="8930" y="26789"/>
                </a:lnTo>
                <a:lnTo>
                  <a:pt x="0" y="35719"/>
                </a:lnTo>
                <a:lnTo>
                  <a:pt x="0" y="44648"/>
                </a:lnTo>
                <a:lnTo>
                  <a:pt x="17859" y="44648"/>
                </a:lnTo>
                <a:lnTo>
                  <a:pt x="1785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1" name="Freeform 15390"/>
          <p:cNvSpPr/>
          <p:nvPr/>
        </p:nvSpPr>
        <p:spPr bwMode="auto">
          <a:xfrm>
            <a:off x="3509367" y="1151930"/>
            <a:ext cx="133947" cy="125016"/>
          </a:xfrm>
          <a:custGeom>
            <a:avLst/>
            <a:gdLst/>
            <a:ahLst/>
            <a:cxnLst/>
            <a:rect l="0" t="0" r="0" b="0"/>
            <a:pathLst>
              <a:path w="133947" h="125016">
                <a:moveTo>
                  <a:pt x="26789" y="8929"/>
                </a:moveTo>
                <a:lnTo>
                  <a:pt x="17860" y="8929"/>
                </a:lnTo>
                <a:lnTo>
                  <a:pt x="17860" y="17859"/>
                </a:lnTo>
                <a:lnTo>
                  <a:pt x="8930" y="26789"/>
                </a:lnTo>
                <a:lnTo>
                  <a:pt x="0" y="35718"/>
                </a:lnTo>
                <a:lnTo>
                  <a:pt x="0" y="53578"/>
                </a:lnTo>
                <a:lnTo>
                  <a:pt x="0" y="71437"/>
                </a:lnTo>
                <a:lnTo>
                  <a:pt x="0" y="89297"/>
                </a:lnTo>
                <a:lnTo>
                  <a:pt x="0" y="107156"/>
                </a:lnTo>
                <a:lnTo>
                  <a:pt x="0" y="116086"/>
                </a:lnTo>
                <a:lnTo>
                  <a:pt x="8930" y="125015"/>
                </a:lnTo>
                <a:lnTo>
                  <a:pt x="8930" y="125015"/>
                </a:lnTo>
                <a:lnTo>
                  <a:pt x="17860" y="116086"/>
                </a:lnTo>
                <a:lnTo>
                  <a:pt x="17860" y="98226"/>
                </a:lnTo>
                <a:lnTo>
                  <a:pt x="35719" y="80367"/>
                </a:lnTo>
                <a:lnTo>
                  <a:pt x="53578" y="53578"/>
                </a:lnTo>
                <a:lnTo>
                  <a:pt x="71438" y="35718"/>
                </a:lnTo>
                <a:lnTo>
                  <a:pt x="89297" y="17859"/>
                </a:lnTo>
                <a:lnTo>
                  <a:pt x="98227" y="8929"/>
                </a:lnTo>
                <a:lnTo>
                  <a:pt x="116086" y="0"/>
                </a:lnTo>
                <a:lnTo>
                  <a:pt x="125016" y="0"/>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2" name="Freeform 15391"/>
          <p:cNvSpPr/>
          <p:nvPr/>
        </p:nvSpPr>
        <p:spPr bwMode="auto">
          <a:xfrm>
            <a:off x="3625453" y="1143000"/>
            <a:ext cx="98228" cy="133946"/>
          </a:xfrm>
          <a:custGeom>
            <a:avLst/>
            <a:gdLst/>
            <a:ahLst/>
            <a:cxnLst/>
            <a:rect l="0" t="0" r="0" b="0"/>
            <a:pathLst>
              <a:path w="98228" h="133946">
                <a:moveTo>
                  <a:pt x="0" y="44648"/>
                </a:moveTo>
                <a:lnTo>
                  <a:pt x="0" y="44648"/>
                </a:lnTo>
                <a:lnTo>
                  <a:pt x="0" y="44648"/>
                </a:lnTo>
                <a:lnTo>
                  <a:pt x="0" y="53578"/>
                </a:lnTo>
                <a:lnTo>
                  <a:pt x="0" y="62508"/>
                </a:lnTo>
                <a:lnTo>
                  <a:pt x="0" y="62508"/>
                </a:lnTo>
                <a:lnTo>
                  <a:pt x="8930" y="62508"/>
                </a:lnTo>
                <a:lnTo>
                  <a:pt x="17860" y="62508"/>
                </a:lnTo>
                <a:lnTo>
                  <a:pt x="35719" y="62508"/>
                </a:lnTo>
                <a:lnTo>
                  <a:pt x="53578" y="53578"/>
                </a:lnTo>
                <a:lnTo>
                  <a:pt x="62508" y="44648"/>
                </a:lnTo>
                <a:lnTo>
                  <a:pt x="80367" y="35719"/>
                </a:lnTo>
                <a:lnTo>
                  <a:pt x="98227" y="17859"/>
                </a:lnTo>
                <a:lnTo>
                  <a:pt x="98227" y="8930"/>
                </a:lnTo>
                <a:lnTo>
                  <a:pt x="98227" y="8930"/>
                </a:lnTo>
                <a:lnTo>
                  <a:pt x="98227" y="0"/>
                </a:lnTo>
                <a:lnTo>
                  <a:pt x="89297" y="8930"/>
                </a:lnTo>
                <a:lnTo>
                  <a:pt x="71438" y="8930"/>
                </a:lnTo>
                <a:lnTo>
                  <a:pt x="53578" y="26789"/>
                </a:lnTo>
                <a:lnTo>
                  <a:pt x="35719" y="53578"/>
                </a:lnTo>
                <a:lnTo>
                  <a:pt x="26789" y="71437"/>
                </a:lnTo>
                <a:lnTo>
                  <a:pt x="8930" y="98227"/>
                </a:lnTo>
                <a:lnTo>
                  <a:pt x="8930" y="116086"/>
                </a:lnTo>
                <a:lnTo>
                  <a:pt x="17860" y="133945"/>
                </a:lnTo>
                <a:lnTo>
                  <a:pt x="26789" y="133945"/>
                </a:lnTo>
                <a:lnTo>
                  <a:pt x="44649" y="133945"/>
                </a:lnTo>
                <a:lnTo>
                  <a:pt x="62508" y="125016"/>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3" name="Freeform 15392"/>
          <p:cNvSpPr/>
          <p:nvPr/>
        </p:nvSpPr>
        <p:spPr bwMode="auto">
          <a:xfrm>
            <a:off x="3866555" y="1044773"/>
            <a:ext cx="35719" cy="205384"/>
          </a:xfrm>
          <a:custGeom>
            <a:avLst/>
            <a:gdLst/>
            <a:ahLst/>
            <a:cxnLst/>
            <a:rect l="0" t="0" r="0" b="0"/>
            <a:pathLst>
              <a:path w="35719" h="205384">
                <a:moveTo>
                  <a:pt x="35718" y="0"/>
                </a:moveTo>
                <a:lnTo>
                  <a:pt x="35718" y="0"/>
                </a:lnTo>
                <a:lnTo>
                  <a:pt x="35718" y="0"/>
                </a:lnTo>
                <a:lnTo>
                  <a:pt x="35718" y="0"/>
                </a:lnTo>
                <a:lnTo>
                  <a:pt x="35718" y="0"/>
                </a:lnTo>
                <a:lnTo>
                  <a:pt x="26789" y="17860"/>
                </a:lnTo>
                <a:lnTo>
                  <a:pt x="17859" y="35719"/>
                </a:lnTo>
                <a:lnTo>
                  <a:pt x="8929" y="62508"/>
                </a:lnTo>
                <a:lnTo>
                  <a:pt x="8929" y="89297"/>
                </a:lnTo>
                <a:lnTo>
                  <a:pt x="0" y="125016"/>
                </a:lnTo>
                <a:lnTo>
                  <a:pt x="0" y="151805"/>
                </a:lnTo>
                <a:lnTo>
                  <a:pt x="0" y="178594"/>
                </a:lnTo>
                <a:lnTo>
                  <a:pt x="0" y="196454"/>
                </a:lnTo>
                <a:lnTo>
                  <a:pt x="8929" y="205383"/>
                </a:lnTo>
                <a:lnTo>
                  <a:pt x="892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4" name="Freeform 15393"/>
          <p:cNvSpPr/>
          <p:nvPr/>
        </p:nvSpPr>
        <p:spPr bwMode="auto">
          <a:xfrm>
            <a:off x="1000125" y="1366242"/>
            <a:ext cx="892970" cy="223243"/>
          </a:xfrm>
          <a:custGeom>
            <a:avLst/>
            <a:gdLst/>
            <a:ahLst/>
            <a:cxnLst/>
            <a:rect l="0" t="0" r="0" b="0"/>
            <a:pathLst>
              <a:path w="892970" h="223243">
                <a:moveTo>
                  <a:pt x="0" y="214312"/>
                </a:moveTo>
                <a:lnTo>
                  <a:pt x="0" y="214312"/>
                </a:lnTo>
                <a:lnTo>
                  <a:pt x="0" y="214312"/>
                </a:lnTo>
                <a:lnTo>
                  <a:pt x="0" y="214312"/>
                </a:lnTo>
                <a:lnTo>
                  <a:pt x="0" y="214312"/>
                </a:lnTo>
                <a:lnTo>
                  <a:pt x="0" y="214312"/>
                </a:lnTo>
                <a:lnTo>
                  <a:pt x="0" y="223242"/>
                </a:lnTo>
                <a:lnTo>
                  <a:pt x="0" y="223242"/>
                </a:lnTo>
                <a:lnTo>
                  <a:pt x="8930" y="223242"/>
                </a:lnTo>
                <a:lnTo>
                  <a:pt x="17859" y="223242"/>
                </a:lnTo>
                <a:lnTo>
                  <a:pt x="35719" y="223242"/>
                </a:lnTo>
                <a:lnTo>
                  <a:pt x="71438" y="214312"/>
                </a:lnTo>
                <a:lnTo>
                  <a:pt x="116086" y="196453"/>
                </a:lnTo>
                <a:lnTo>
                  <a:pt x="187524" y="169664"/>
                </a:lnTo>
                <a:lnTo>
                  <a:pt x="267891" y="142875"/>
                </a:lnTo>
                <a:lnTo>
                  <a:pt x="366117" y="116086"/>
                </a:lnTo>
                <a:lnTo>
                  <a:pt x="464344" y="89297"/>
                </a:lnTo>
                <a:lnTo>
                  <a:pt x="553641" y="80367"/>
                </a:lnTo>
                <a:lnTo>
                  <a:pt x="642938" y="62508"/>
                </a:lnTo>
                <a:lnTo>
                  <a:pt x="714375" y="53578"/>
                </a:lnTo>
                <a:lnTo>
                  <a:pt x="776883" y="53578"/>
                </a:lnTo>
                <a:lnTo>
                  <a:pt x="830461" y="44648"/>
                </a:lnTo>
                <a:lnTo>
                  <a:pt x="857250" y="44648"/>
                </a:lnTo>
                <a:lnTo>
                  <a:pt x="884039" y="26789"/>
                </a:lnTo>
                <a:lnTo>
                  <a:pt x="892969" y="17860"/>
                </a:lnTo>
                <a:lnTo>
                  <a:pt x="892969" y="0"/>
                </a:lnTo>
                <a:lnTo>
                  <a:pt x="89296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5" name="Freeform 15394"/>
          <p:cNvSpPr/>
          <p:nvPr/>
        </p:nvSpPr>
        <p:spPr bwMode="auto">
          <a:xfrm>
            <a:off x="830461" y="1366242"/>
            <a:ext cx="294681" cy="294681"/>
          </a:xfrm>
          <a:custGeom>
            <a:avLst/>
            <a:gdLst/>
            <a:ahLst/>
            <a:cxnLst/>
            <a:rect l="0" t="0" r="0" b="0"/>
            <a:pathLst>
              <a:path w="294681" h="294681">
                <a:moveTo>
                  <a:pt x="151805" y="0"/>
                </a:moveTo>
                <a:lnTo>
                  <a:pt x="151805" y="0"/>
                </a:lnTo>
                <a:lnTo>
                  <a:pt x="151805" y="0"/>
                </a:lnTo>
                <a:lnTo>
                  <a:pt x="142875" y="0"/>
                </a:lnTo>
                <a:lnTo>
                  <a:pt x="142875" y="0"/>
                </a:lnTo>
                <a:lnTo>
                  <a:pt x="142875" y="8930"/>
                </a:lnTo>
                <a:lnTo>
                  <a:pt x="133945" y="17860"/>
                </a:lnTo>
                <a:lnTo>
                  <a:pt x="125016" y="35719"/>
                </a:lnTo>
                <a:lnTo>
                  <a:pt x="116086" y="62508"/>
                </a:lnTo>
                <a:lnTo>
                  <a:pt x="89297" y="98227"/>
                </a:lnTo>
                <a:lnTo>
                  <a:pt x="71438" y="133945"/>
                </a:lnTo>
                <a:lnTo>
                  <a:pt x="44648" y="169664"/>
                </a:lnTo>
                <a:lnTo>
                  <a:pt x="17859" y="196453"/>
                </a:lnTo>
                <a:lnTo>
                  <a:pt x="8930" y="214312"/>
                </a:lnTo>
                <a:lnTo>
                  <a:pt x="0" y="232172"/>
                </a:lnTo>
                <a:lnTo>
                  <a:pt x="0" y="241102"/>
                </a:lnTo>
                <a:lnTo>
                  <a:pt x="0" y="241102"/>
                </a:lnTo>
                <a:lnTo>
                  <a:pt x="26789" y="241102"/>
                </a:lnTo>
                <a:lnTo>
                  <a:pt x="53578" y="241102"/>
                </a:lnTo>
                <a:lnTo>
                  <a:pt x="89297" y="250031"/>
                </a:lnTo>
                <a:lnTo>
                  <a:pt x="133945" y="250031"/>
                </a:lnTo>
                <a:lnTo>
                  <a:pt x="178594" y="258961"/>
                </a:lnTo>
                <a:lnTo>
                  <a:pt x="223242" y="267891"/>
                </a:lnTo>
                <a:lnTo>
                  <a:pt x="258961" y="285750"/>
                </a:lnTo>
                <a:lnTo>
                  <a:pt x="285750" y="285750"/>
                </a:lnTo>
                <a:lnTo>
                  <a:pt x="294680" y="294680"/>
                </a:lnTo>
                <a:lnTo>
                  <a:pt x="29468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Intel I-7 Memory Hierarchy</a:t>
            </a:r>
          </a:p>
        </p:txBody>
      </p:sp>
      <p:sp>
        <p:nvSpPr>
          <p:cNvPr id="3" name="Content Placeholder 2"/>
          <p:cNvSpPr>
            <a:spLocks noGrp="1"/>
          </p:cNvSpPr>
          <p:nvPr>
            <p:ph idx="1"/>
          </p:nvPr>
        </p:nvSpPr>
        <p:spPr/>
        <p:txBody>
          <a:bodyPr/>
          <a:lstStyle/>
          <a:p>
            <a:pPr>
              <a:defRPr/>
            </a:pPr>
            <a:endParaRPr lang="en-US"/>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698625"/>
            <a:ext cx="82391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214563" y="3214687"/>
            <a:ext cx="1428751" cy="473275"/>
          </a:xfrm>
          <a:custGeom>
            <a:avLst/>
            <a:gdLst/>
            <a:ahLst/>
            <a:cxnLst/>
            <a:rect l="0" t="0" r="0" b="0"/>
            <a:pathLst>
              <a:path w="1428751" h="473275">
                <a:moveTo>
                  <a:pt x="1419820" y="151805"/>
                </a:moveTo>
                <a:lnTo>
                  <a:pt x="1419820" y="142875"/>
                </a:lnTo>
                <a:lnTo>
                  <a:pt x="1419820" y="142875"/>
                </a:lnTo>
                <a:lnTo>
                  <a:pt x="1419820" y="14287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25016"/>
                </a:lnTo>
                <a:lnTo>
                  <a:pt x="1428750" y="125016"/>
                </a:lnTo>
                <a:lnTo>
                  <a:pt x="1428750" y="125016"/>
                </a:lnTo>
                <a:lnTo>
                  <a:pt x="1428750" y="125016"/>
                </a:lnTo>
                <a:lnTo>
                  <a:pt x="1428750" y="116086"/>
                </a:lnTo>
                <a:lnTo>
                  <a:pt x="1428750" y="116086"/>
                </a:lnTo>
                <a:lnTo>
                  <a:pt x="1428750" y="116086"/>
                </a:lnTo>
                <a:lnTo>
                  <a:pt x="1419820" y="116086"/>
                </a:lnTo>
                <a:lnTo>
                  <a:pt x="1410890" y="116086"/>
                </a:lnTo>
                <a:lnTo>
                  <a:pt x="1410890" y="116086"/>
                </a:lnTo>
                <a:lnTo>
                  <a:pt x="1401960" y="116086"/>
                </a:lnTo>
                <a:lnTo>
                  <a:pt x="1401960" y="116086"/>
                </a:lnTo>
                <a:lnTo>
                  <a:pt x="1393031" y="107156"/>
                </a:lnTo>
                <a:lnTo>
                  <a:pt x="1384101" y="107156"/>
                </a:lnTo>
                <a:lnTo>
                  <a:pt x="1366242" y="107156"/>
                </a:lnTo>
                <a:lnTo>
                  <a:pt x="1357312" y="98227"/>
                </a:lnTo>
                <a:lnTo>
                  <a:pt x="1339453" y="98227"/>
                </a:lnTo>
                <a:lnTo>
                  <a:pt x="1330523" y="89297"/>
                </a:lnTo>
                <a:lnTo>
                  <a:pt x="1312664" y="89297"/>
                </a:lnTo>
                <a:lnTo>
                  <a:pt x="1303734" y="89297"/>
                </a:lnTo>
                <a:lnTo>
                  <a:pt x="1294804" y="89297"/>
                </a:lnTo>
                <a:lnTo>
                  <a:pt x="1276945" y="80367"/>
                </a:lnTo>
                <a:lnTo>
                  <a:pt x="1259085" y="80367"/>
                </a:lnTo>
                <a:lnTo>
                  <a:pt x="1250156" y="80367"/>
                </a:lnTo>
                <a:lnTo>
                  <a:pt x="1232296" y="80367"/>
                </a:lnTo>
                <a:lnTo>
                  <a:pt x="1214437" y="71438"/>
                </a:lnTo>
                <a:lnTo>
                  <a:pt x="1187648" y="71438"/>
                </a:lnTo>
                <a:lnTo>
                  <a:pt x="1169789" y="71438"/>
                </a:lnTo>
                <a:lnTo>
                  <a:pt x="1151929" y="62508"/>
                </a:lnTo>
                <a:lnTo>
                  <a:pt x="1125140" y="62508"/>
                </a:lnTo>
                <a:lnTo>
                  <a:pt x="1107281" y="53578"/>
                </a:lnTo>
                <a:lnTo>
                  <a:pt x="1089421" y="53578"/>
                </a:lnTo>
                <a:lnTo>
                  <a:pt x="1071562" y="44649"/>
                </a:lnTo>
                <a:lnTo>
                  <a:pt x="1044773" y="44649"/>
                </a:lnTo>
                <a:lnTo>
                  <a:pt x="1026914" y="35719"/>
                </a:lnTo>
                <a:lnTo>
                  <a:pt x="1009054" y="35719"/>
                </a:lnTo>
                <a:lnTo>
                  <a:pt x="982265" y="26789"/>
                </a:lnTo>
                <a:lnTo>
                  <a:pt x="955476" y="26789"/>
                </a:lnTo>
                <a:lnTo>
                  <a:pt x="937617" y="26789"/>
                </a:lnTo>
                <a:lnTo>
                  <a:pt x="910828" y="26789"/>
                </a:lnTo>
                <a:lnTo>
                  <a:pt x="884039" y="17859"/>
                </a:lnTo>
                <a:lnTo>
                  <a:pt x="866179" y="17859"/>
                </a:lnTo>
                <a:lnTo>
                  <a:pt x="839390" y="17859"/>
                </a:lnTo>
                <a:lnTo>
                  <a:pt x="812601" y="8930"/>
                </a:lnTo>
                <a:lnTo>
                  <a:pt x="785812" y="8930"/>
                </a:lnTo>
                <a:lnTo>
                  <a:pt x="759023" y="0"/>
                </a:lnTo>
                <a:lnTo>
                  <a:pt x="723304" y="0"/>
                </a:lnTo>
                <a:lnTo>
                  <a:pt x="696515" y="0"/>
                </a:lnTo>
                <a:lnTo>
                  <a:pt x="660796" y="0"/>
                </a:lnTo>
                <a:lnTo>
                  <a:pt x="634007" y="0"/>
                </a:lnTo>
                <a:lnTo>
                  <a:pt x="607218" y="0"/>
                </a:lnTo>
                <a:lnTo>
                  <a:pt x="571500" y="8930"/>
                </a:lnTo>
                <a:lnTo>
                  <a:pt x="544710" y="8930"/>
                </a:lnTo>
                <a:lnTo>
                  <a:pt x="526851" y="17859"/>
                </a:lnTo>
                <a:lnTo>
                  <a:pt x="500062" y="17859"/>
                </a:lnTo>
                <a:lnTo>
                  <a:pt x="473273" y="17859"/>
                </a:lnTo>
                <a:lnTo>
                  <a:pt x="446484" y="17859"/>
                </a:lnTo>
                <a:lnTo>
                  <a:pt x="419695" y="17859"/>
                </a:lnTo>
                <a:lnTo>
                  <a:pt x="401835" y="26789"/>
                </a:lnTo>
                <a:lnTo>
                  <a:pt x="375046" y="26789"/>
                </a:lnTo>
                <a:lnTo>
                  <a:pt x="348257" y="26789"/>
                </a:lnTo>
                <a:lnTo>
                  <a:pt x="321468" y="26789"/>
                </a:lnTo>
                <a:lnTo>
                  <a:pt x="303609" y="26789"/>
                </a:lnTo>
                <a:lnTo>
                  <a:pt x="276820" y="35719"/>
                </a:lnTo>
                <a:lnTo>
                  <a:pt x="258960" y="35719"/>
                </a:lnTo>
                <a:lnTo>
                  <a:pt x="241101" y="35719"/>
                </a:lnTo>
                <a:lnTo>
                  <a:pt x="223242" y="44649"/>
                </a:lnTo>
                <a:lnTo>
                  <a:pt x="196453" y="44649"/>
                </a:lnTo>
                <a:lnTo>
                  <a:pt x="187523" y="44649"/>
                </a:lnTo>
                <a:lnTo>
                  <a:pt x="169664" y="44649"/>
                </a:lnTo>
                <a:lnTo>
                  <a:pt x="142875" y="53578"/>
                </a:lnTo>
                <a:lnTo>
                  <a:pt x="125015" y="53578"/>
                </a:lnTo>
                <a:lnTo>
                  <a:pt x="107156" y="53578"/>
                </a:lnTo>
                <a:lnTo>
                  <a:pt x="98226" y="62508"/>
                </a:lnTo>
                <a:lnTo>
                  <a:pt x="80367" y="62508"/>
                </a:lnTo>
                <a:lnTo>
                  <a:pt x="71437" y="71438"/>
                </a:lnTo>
                <a:lnTo>
                  <a:pt x="62507" y="80367"/>
                </a:lnTo>
                <a:lnTo>
                  <a:pt x="53578" y="80367"/>
                </a:lnTo>
                <a:lnTo>
                  <a:pt x="44648" y="89297"/>
                </a:lnTo>
                <a:lnTo>
                  <a:pt x="35718" y="98227"/>
                </a:lnTo>
                <a:lnTo>
                  <a:pt x="35718" y="98227"/>
                </a:lnTo>
                <a:lnTo>
                  <a:pt x="35718" y="107156"/>
                </a:lnTo>
                <a:lnTo>
                  <a:pt x="26789" y="107156"/>
                </a:lnTo>
                <a:lnTo>
                  <a:pt x="26789" y="116086"/>
                </a:lnTo>
                <a:lnTo>
                  <a:pt x="17859" y="125016"/>
                </a:lnTo>
                <a:lnTo>
                  <a:pt x="17859" y="125016"/>
                </a:lnTo>
                <a:lnTo>
                  <a:pt x="8929" y="133945"/>
                </a:lnTo>
                <a:lnTo>
                  <a:pt x="8929" y="142875"/>
                </a:lnTo>
                <a:lnTo>
                  <a:pt x="8929" y="151805"/>
                </a:lnTo>
                <a:lnTo>
                  <a:pt x="8929" y="169664"/>
                </a:lnTo>
                <a:lnTo>
                  <a:pt x="0" y="178594"/>
                </a:lnTo>
                <a:lnTo>
                  <a:pt x="0" y="187524"/>
                </a:lnTo>
                <a:lnTo>
                  <a:pt x="0" y="205383"/>
                </a:lnTo>
                <a:lnTo>
                  <a:pt x="0" y="214313"/>
                </a:lnTo>
                <a:lnTo>
                  <a:pt x="0" y="232172"/>
                </a:lnTo>
                <a:lnTo>
                  <a:pt x="8929" y="241102"/>
                </a:lnTo>
                <a:lnTo>
                  <a:pt x="8929" y="250031"/>
                </a:lnTo>
                <a:lnTo>
                  <a:pt x="8929" y="258961"/>
                </a:lnTo>
                <a:lnTo>
                  <a:pt x="17859" y="267891"/>
                </a:lnTo>
                <a:lnTo>
                  <a:pt x="26789" y="276820"/>
                </a:lnTo>
                <a:lnTo>
                  <a:pt x="26789" y="285750"/>
                </a:lnTo>
                <a:lnTo>
                  <a:pt x="35718" y="294680"/>
                </a:lnTo>
                <a:lnTo>
                  <a:pt x="44648" y="303609"/>
                </a:lnTo>
                <a:lnTo>
                  <a:pt x="53578" y="312539"/>
                </a:lnTo>
                <a:lnTo>
                  <a:pt x="62507" y="321469"/>
                </a:lnTo>
                <a:lnTo>
                  <a:pt x="71437" y="339328"/>
                </a:lnTo>
                <a:lnTo>
                  <a:pt x="80367" y="348258"/>
                </a:lnTo>
                <a:lnTo>
                  <a:pt x="89296" y="357188"/>
                </a:lnTo>
                <a:lnTo>
                  <a:pt x="98226" y="366117"/>
                </a:lnTo>
                <a:lnTo>
                  <a:pt x="116085" y="375047"/>
                </a:lnTo>
                <a:lnTo>
                  <a:pt x="125015" y="375047"/>
                </a:lnTo>
                <a:lnTo>
                  <a:pt x="142875" y="383977"/>
                </a:lnTo>
                <a:lnTo>
                  <a:pt x="151804" y="392906"/>
                </a:lnTo>
                <a:lnTo>
                  <a:pt x="169664" y="401836"/>
                </a:lnTo>
                <a:lnTo>
                  <a:pt x="178593" y="410766"/>
                </a:lnTo>
                <a:lnTo>
                  <a:pt x="196453" y="419695"/>
                </a:lnTo>
                <a:lnTo>
                  <a:pt x="205382" y="428625"/>
                </a:lnTo>
                <a:lnTo>
                  <a:pt x="223242" y="446484"/>
                </a:lnTo>
                <a:lnTo>
                  <a:pt x="241101" y="455414"/>
                </a:lnTo>
                <a:lnTo>
                  <a:pt x="258960" y="455414"/>
                </a:lnTo>
                <a:lnTo>
                  <a:pt x="276820" y="464344"/>
                </a:lnTo>
                <a:lnTo>
                  <a:pt x="303609" y="464344"/>
                </a:lnTo>
                <a:lnTo>
                  <a:pt x="321468" y="464344"/>
                </a:lnTo>
                <a:lnTo>
                  <a:pt x="339328" y="464344"/>
                </a:lnTo>
                <a:lnTo>
                  <a:pt x="366117" y="464344"/>
                </a:lnTo>
                <a:lnTo>
                  <a:pt x="383976" y="464344"/>
                </a:lnTo>
                <a:lnTo>
                  <a:pt x="410765" y="464344"/>
                </a:lnTo>
                <a:lnTo>
                  <a:pt x="428625" y="464344"/>
                </a:lnTo>
                <a:lnTo>
                  <a:pt x="455414" y="464344"/>
                </a:lnTo>
                <a:lnTo>
                  <a:pt x="473273" y="473274"/>
                </a:lnTo>
                <a:lnTo>
                  <a:pt x="500062" y="473274"/>
                </a:lnTo>
                <a:lnTo>
                  <a:pt x="526851" y="464344"/>
                </a:lnTo>
                <a:lnTo>
                  <a:pt x="544710" y="464344"/>
                </a:lnTo>
                <a:lnTo>
                  <a:pt x="571500" y="455414"/>
                </a:lnTo>
                <a:lnTo>
                  <a:pt x="598289" y="455414"/>
                </a:lnTo>
                <a:lnTo>
                  <a:pt x="625078" y="455414"/>
                </a:lnTo>
                <a:lnTo>
                  <a:pt x="651867" y="446484"/>
                </a:lnTo>
                <a:lnTo>
                  <a:pt x="678656" y="446484"/>
                </a:lnTo>
                <a:lnTo>
                  <a:pt x="696515" y="437555"/>
                </a:lnTo>
                <a:lnTo>
                  <a:pt x="723304" y="437555"/>
                </a:lnTo>
                <a:lnTo>
                  <a:pt x="741164" y="428625"/>
                </a:lnTo>
                <a:lnTo>
                  <a:pt x="767953" y="428625"/>
                </a:lnTo>
                <a:lnTo>
                  <a:pt x="794742" y="428625"/>
                </a:lnTo>
                <a:lnTo>
                  <a:pt x="821531" y="419695"/>
                </a:lnTo>
                <a:lnTo>
                  <a:pt x="848320" y="419695"/>
                </a:lnTo>
                <a:lnTo>
                  <a:pt x="866179" y="419695"/>
                </a:lnTo>
                <a:lnTo>
                  <a:pt x="892968" y="410766"/>
                </a:lnTo>
                <a:lnTo>
                  <a:pt x="919757" y="401836"/>
                </a:lnTo>
                <a:lnTo>
                  <a:pt x="937617" y="401836"/>
                </a:lnTo>
                <a:lnTo>
                  <a:pt x="964406" y="401836"/>
                </a:lnTo>
                <a:lnTo>
                  <a:pt x="982265" y="401836"/>
                </a:lnTo>
                <a:lnTo>
                  <a:pt x="1009054" y="392906"/>
                </a:lnTo>
                <a:lnTo>
                  <a:pt x="1026914" y="392906"/>
                </a:lnTo>
                <a:lnTo>
                  <a:pt x="1044773" y="401836"/>
                </a:lnTo>
                <a:lnTo>
                  <a:pt x="1071562" y="392906"/>
                </a:lnTo>
                <a:lnTo>
                  <a:pt x="1089421" y="392906"/>
                </a:lnTo>
                <a:lnTo>
                  <a:pt x="1116210" y="392906"/>
                </a:lnTo>
                <a:lnTo>
                  <a:pt x="1134070" y="392906"/>
                </a:lnTo>
                <a:lnTo>
                  <a:pt x="1151929" y="383977"/>
                </a:lnTo>
                <a:lnTo>
                  <a:pt x="1178718" y="383977"/>
                </a:lnTo>
                <a:lnTo>
                  <a:pt x="1196578" y="383977"/>
                </a:lnTo>
                <a:lnTo>
                  <a:pt x="1214437" y="375047"/>
                </a:lnTo>
                <a:lnTo>
                  <a:pt x="1232296" y="375047"/>
                </a:lnTo>
                <a:lnTo>
                  <a:pt x="1250156" y="375047"/>
                </a:lnTo>
                <a:lnTo>
                  <a:pt x="1259085" y="375047"/>
                </a:lnTo>
                <a:lnTo>
                  <a:pt x="1276945" y="366117"/>
                </a:lnTo>
                <a:lnTo>
                  <a:pt x="1294804" y="366117"/>
                </a:lnTo>
                <a:lnTo>
                  <a:pt x="1303734" y="366117"/>
                </a:lnTo>
                <a:lnTo>
                  <a:pt x="1321593" y="357188"/>
                </a:lnTo>
                <a:lnTo>
                  <a:pt x="1330523" y="357188"/>
                </a:lnTo>
                <a:lnTo>
                  <a:pt x="1339453" y="357188"/>
                </a:lnTo>
                <a:lnTo>
                  <a:pt x="1348382" y="348258"/>
                </a:lnTo>
                <a:lnTo>
                  <a:pt x="1357312" y="348258"/>
                </a:lnTo>
                <a:lnTo>
                  <a:pt x="1366242" y="348258"/>
                </a:lnTo>
                <a:lnTo>
                  <a:pt x="1375171" y="339328"/>
                </a:lnTo>
                <a:lnTo>
                  <a:pt x="1375171" y="339328"/>
                </a:lnTo>
                <a:lnTo>
                  <a:pt x="1384101" y="330399"/>
                </a:lnTo>
                <a:lnTo>
                  <a:pt x="1384101" y="321469"/>
                </a:lnTo>
                <a:lnTo>
                  <a:pt x="1384101" y="321469"/>
                </a:lnTo>
                <a:lnTo>
                  <a:pt x="1393031" y="312539"/>
                </a:lnTo>
                <a:lnTo>
                  <a:pt x="1393031" y="303609"/>
                </a:lnTo>
                <a:lnTo>
                  <a:pt x="1393031" y="294680"/>
                </a:lnTo>
                <a:lnTo>
                  <a:pt x="1393031" y="285750"/>
                </a:lnTo>
                <a:lnTo>
                  <a:pt x="1393031" y="276820"/>
                </a:lnTo>
                <a:lnTo>
                  <a:pt x="1393031" y="267891"/>
                </a:lnTo>
                <a:lnTo>
                  <a:pt x="1393031" y="250031"/>
                </a:lnTo>
                <a:lnTo>
                  <a:pt x="1393031" y="241102"/>
                </a:lnTo>
                <a:lnTo>
                  <a:pt x="1384101" y="232172"/>
                </a:lnTo>
                <a:lnTo>
                  <a:pt x="1384101" y="214313"/>
                </a:lnTo>
                <a:lnTo>
                  <a:pt x="1384101" y="196453"/>
                </a:lnTo>
                <a:lnTo>
                  <a:pt x="1384101" y="187524"/>
                </a:lnTo>
                <a:lnTo>
                  <a:pt x="1384101" y="169664"/>
                </a:lnTo>
                <a:lnTo>
                  <a:pt x="1384101" y="160734"/>
                </a:lnTo>
                <a:lnTo>
                  <a:pt x="1393031" y="142875"/>
                </a:lnTo>
                <a:lnTo>
                  <a:pt x="1393031" y="133945"/>
                </a:lnTo>
                <a:lnTo>
                  <a:pt x="1393031" y="133945"/>
                </a:lnTo>
                <a:lnTo>
                  <a:pt x="1375171" y="125016"/>
                </a:lnTo>
                <a:lnTo>
                  <a:pt x="1357312" y="125016"/>
                </a:lnTo>
                <a:lnTo>
                  <a:pt x="1330523" y="125016"/>
                </a:lnTo>
                <a:lnTo>
                  <a:pt x="1330523"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723805" y="3232546"/>
            <a:ext cx="2536032" cy="553642"/>
          </a:xfrm>
          <a:custGeom>
            <a:avLst/>
            <a:gdLst/>
            <a:ahLst/>
            <a:cxnLst/>
            <a:rect l="0" t="0" r="0" b="0"/>
            <a:pathLst>
              <a:path w="2536032" h="553642">
                <a:moveTo>
                  <a:pt x="2536031" y="169665"/>
                </a:moveTo>
                <a:lnTo>
                  <a:pt x="2527101" y="169665"/>
                </a:lnTo>
                <a:lnTo>
                  <a:pt x="2527101" y="16966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51805"/>
                </a:lnTo>
                <a:lnTo>
                  <a:pt x="2527101" y="151805"/>
                </a:lnTo>
                <a:lnTo>
                  <a:pt x="2527101" y="151805"/>
                </a:lnTo>
                <a:lnTo>
                  <a:pt x="2527101" y="151805"/>
                </a:lnTo>
                <a:lnTo>
                  <a:pt x="2527101" y="151805"/>
                </a:lnTo>
                <a:lnTo>
                  <a:pt x="2518172" y="151805"/>
                </a:lnTo>
                <a:lnTo>
                  <a:pt x="2518172" y="151805"/>
                </a:lnTo>
                <a:lnTo>
                  <a:pt x="2518172" y="151805"/>
                </a:lnTo>
                <a:lnTo>
                  <a:pt x="2518172" y="151805"/>
                </a:lnTo>
                <a:lnTo>
                  <a:pt x="2509242" y="142875"/>
                </a:lnTo>
                <a:lnTo>
                  <a:pt x="2500312" y="142875"/>
                </a:lnTo>
                <a:lnTo>
                  <a:pt x="2491383" y="142875"/>
                </a:lnTo>
                <a:lnTo>
                  <a:pt x="2482453" y="142875"/>
                </a:lnTo>
                <a:lnTo>
                  <a:pt x="2473523" y="133946"/>
                </a:lnTo>
                <a:lnTo>
                  <a:pt x="2455664" y="133946"/>
                </a:lnTo>
                <a:lnTo>
                  <a:pt x="2437804" y="125016"/>
                </a:lnTo>
                <a:lnTo>
                  <a:pt x="2428875" y="125016"/>
                </a:lnTo>
                <a:lnTo>
                  <a:pt x="2411015" y="125016"/>
                </a:lnTo>
                <a:lnTo>
                  <a:pt x="2393156" y="116086"/>
                </a:lnTo>
                <a:lnTo>
                  <a:pt x="2375297" y="116086"/>
                </a:lnTo>
                <a:lnTo>
                  <a:pt x="2357437" y="116086"/>
                </a:lnTo>
                <a:lnTo>
                  <a:pt x="2330648" y="107157"/>
                </a:lnTo>
                <a:lnTo>
                  <a:pt x="2312789" y="107157"/>
                </a:lnTo>
                <a:lnTo>
                  <a:pt x="2286000" y="107157"/>
                </a:lnTo>
                <a:lnTo>
                  <a:pt x="2259211" y="98227"/>
                </a:lnTo>
                <a:lnTo>
                  <a:pt x="2232422" y="98227"/>
                </a:lnTo>
                <a:lnTo>
                  <a:pt x="2205633" y="89297"/>
                </a:lnTo>
                <a:lnTo>
                  <a:pt x="2169914" y="89297"/>
                </a:lnTo>
                <a:lnTo>
                  <a:pt x="2143125" y="80368"/>
                </a:lnTo>
                <a:lnTo>
                  <a:pt x="2107406" y="80368"/>
                </a:lnTo>
                <a:lnTo>
                  <a:pt x="2080617" y="80368"/>
                </a:lnTo>
                <a:lnTo>
                  <a:pt x="2044898" y="71438"/>
                </a:lnTo>
                <a:lnTo>
                  <a:pt x="2018109" y="71438"/>
                </a:lnTo>
                <a:lnTo>
                  <a:pt x="1982390" y="71438"/>
                </a:lnTo>
                <a:lnTo>
                  <a:pt x="1946672" y="62508"/>
                </a:lnTo>
                <a:lnTo>
                  <a:pt x="1902023" y="62508"/>
                </a:lnTo>
                <a:lnTo>
                  <a:pt x="1866304" y="53579"/>
                </a:lnTo>
                <a:lnTo>
                  <a:pt x="1830586" y="53579"/>
                </a:lnTo>
                <a:lnTo>
                  <a:pt x="1785937" y="53579"/>
                </a:lnTo>
                <a:lnTo>
                  <a:pt x="1750218" y="44649"/>
                </a:lnTo>
                <a:lnTo>
                  <a:pt x="1714500" y="44649"/>
                </a:lnTo>
                <a:lnTo>
                  <a:pt x="1678781" y="35719"/>
                </a:lnTo>
                <a:lnTo>
                  <a:pt x="1634133" y="35719"/>
                </a:lnTo>
                <a:lnTo>
                  <a:pt x="1598414" y="35719"/>
                </a:lnTo>
                <a:lnTo>
                  <a:pt x="1553765" y="35719"/>
                </a:lnTo>
                <a:lnTo>
                  <a:pt x="1518047" y="26790"/>
                </a:lnTo>
                <a:lnTo>
                  <a:pt x="1473398" y="26790"/>
                </a:lnTo>
                <a:lnTo>
                  <a:pt x="1428750" y="17860"/>
                </a:lnTo>
                <a:lnTo>
                  <a:pt x="1384101" y="17860"/>
                </a:lnTo>
                <a:lnTo>
                  <a:pt x="1339453" y="17860"/>
                </a:lnTo>
                <a:lnTo>
                  <a:pt x="1285875" y="8930"/>
                </a:lnTo>
                <a:lnTo>
                  <a:pt x="1241226" y="8930"/>
                </a:lnTo>
                <a:lnTo>
                  <a:pt x="1187648" y="8930"/>
                </a:lnTo>
                <a:lnTo>
                  <a:pt x="1143000" y="8930"/>
                </a:lnTo>
                <a:lnTo>
                  <a:pt x="1089422" y="0"/>
                </a:lnTo>
                <a:lnTo>
                  <a:pt x="1035843" y="0"/>
                </a:lnTo>
                <a:lnTo>
                  <a:pt x="982265" y="0"/>
                </a:lnTo>
                <a:lnTo>
                  <a:pt x="919758" y="0"/>
                </a:lnTo>
                <a:lnTo>
                  <a:pt x="866179" y="0"/>
                </a:lnTo>
                <a:lnTo>
                  <a:pt x="821531" y="0"/>
                </a:lnTo>
                <a:lnTo>
                  <a:pt x="776883" y="0"/>
                </a:lnTo>
                <a:lnTo>
                  <a:pt x="723304" y="0"/>
                </a:lnTo>
                <a:lnTo>
                  <a:pt x="678656" y="8930"/>
                </a:lnTo>
                <a:lnTo>
                  <a:pt x="642937" y="8930"/>
                </a:lnTo>
                <a:lnTo>
                  <a:pt x="598289" y="17860"/>
                </a:lnTo>
                <a:lnTo>
                  <a:pt x="553640" y="17860"/>
                </a:lnTo>
                <a:lnTo>
                  <a:pt x="517922" y="26790"/>
                </a:lnTo>
                <a:lnTo>
                  <a:pt x="482203" y="35719"/>
                </a:lnTo>
                <a:lnTo>
                  <a:pt x="437554" y="44649"/>
                </a:lnTo>
                <a:lnTo>
                  <a:pt x="401836" y="53579"/>
                </a:lnTo>
                <a:lnTo>
                  <a:pt x="357187" y="62508"/>
                </a:lnTo>
                <a:lnTo>
                  <a:pt x="312539" y="80368"/>
                </a:lnTo>
                <a:lnTo>
                  <a:pt x="267890" y="98227"/>
                </a:lnTo>
                <a:lnTo>
                  <a:pt x="232172" y="116086"/>
                </a:lnTo>
                <a:lnTo>
                  <a:pt x="196453" y="133946"/>
                </a:lnTo>
                <a:lnTo>
                  <a:pt x="169664" y="160735"/>
                </a:lnTo>
                <a:lnTo>
                  <a:pt x="133945" y="178594"/>
                </a:lnTo>
                <a:lnTo>
                  <a:pt x="107156" y="196454"/>
                </a:lnTo>
                <a:lnTo>
                  <a:pt x="80367" y="214313"/>
                </a:lnTo>
                <a:lnTo>
                  <a:pt x="62508" y="223243"/>
                </a:lnTo>
                <a:lnTo>
                  <a:pt x="44648" y="241102"/>
                </a:lnTo>
                <a:lnTo>
                  <a:pt x="26789" y="258961"/>
                </a:lnTo>
                <a:lnTo>
                  <a:pt x="8929" y="285750"/>
                </a:lnTo>
                <a:lnTo>
                  <a:pt x="0" y="303610"/>
                </a:lnTo>
                <a:lnTo>
                  <a:pt x="0" y="321469"/>
                </a:lnTo>
                <a:lnTo>
                  <a:pt x="0" y="339329"/>
                </a:lnTo>
                <a:lnTo>
                  <a:pt x="0" y="366118"/>
                </a:lnTo>
                <a:lnTo>
                  <a:pt x="8929" y="383977"/>
                </a:lnTo>
                <a:lnTo>
                  <a:pt x="8929" y="401836"/>
                </a:lnTo>
                <a:lnTo>
                  <a:pt x="26789" y="410766"/>
                </a:lnTo>
                <a:lnTo>
                  <a:pt x="35718" y="428625"/>
                </a:lnTo>
                <a:lnTo>
                  <a:pt x="53578" y="437555"/>
                </a:lnTo>
                <a:lnTo>
                  <a:pt x="71437" y="446485"/>
                </a:lnTo>
                <a:lnTo>
                  <a:pt x="98226" y="455415"/>
                </a:lnTo>
                <a:lnTo>
                  <a:pt x="116086" y="473274"/>
                </a:lnTo>
                <a:lnTo>
                  <a:pt x="142875" y="482204"/>
                </a:lnTo>
                <a:lnTo>
                  <a:pt x="178593" y="491133"/>
                </a:lnTo>
                <a:lnTo>
                  <a:pt x="205383" y="500063"/>
                </a:lnTo>
                <a:lnTo>
                  <a:pt x="241101" y="508993"/>
                </a:lnTo>
                <a:lnTo>
                  <a:pt x="276820" y="517922"/>
                </a:lnTo>
                <a:lnTo>
                  <a:pt x="312539" y="526852"/>
                </a:lnTo>
                <a:lnTo>
                  <a:pt x="348258" y="526852"/>
                </a:lnTo>
                <a:lnTo>
                  <a:pt x="392906" y="535782"/>
                </a:lnTo>
                <a:lnTo>
                  <a:pt x="437554" y="544711"/>
                </a:lnTo>
                <a:lnTo>
                  <a:pt x="473273" y="544711"/>
                </a:lnTo>
                <a:lnTo>
                  <a:pt x="526851" y="544711"/>
                </a:lnTo>
                <a:lnTo>
                  <a:pt x="571500" y="544711"/>
                </a:lnTo>
                <a:lnTo>
                  <a:pt x="616148" y="553641"/>
                </a:lnTo>
                <a:lnTo>
                  <a:pt x="660797" y="553641"/>
                </a:lnTo>
                <a:lnTo>
                  <a:pt x="705445" y="553641"/>
                </a:lnTo>
                <a:lnTo>
                  <a:pt x="750093" y="553641"/>
                </a:lnTo>
                <a:lnTo>
                  <a:pt x="794742" y="553641"/>
                </a:lnTo>
                <a:lnTo>
                  <a:pt x="839390" y="553641"/>
                </a:lnTo>
                <a:lnTo>
                  <a:pt x="884039" y="553641"/>
                </a:lnTo>
                <a:lnTo>
                  <a:pt x="928687" y="553641"/>
                </a:lnTo>
                <a:lnTo>
                  <a:pt x="928687" y="55364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741789" y="3375421"/>
            <a:ext cx="1750220" cy="464345"/>
          </a:xfrm>
          <a:custGeom>
            <a:avLst/>
            <a:gdLst/>
            <a:ahLst/>
            <a:cxnLst/>
            <a:rect l="0" t="0" r="0" b="0"/>
            <a:pathLst>
              <a:path w="1750220" h="464345">
                <a:moveTo>
                  <a:pt x="0" y="410766"/>
                </a:moveTo>
                <a:lnTo>
                  <a:pt x="44649" y="410766"/>
                </a:lnTo>
                <a:lnTo>
                  <a:pt x="80367" y="410766"/>
                </a:lnTo>
                <a:lnTo>
                  <a:pt x="125016" y="410766"/>
                </a:lnTo>
                <a:lnTo>
                  <a:pt x="169664" y="410766"/>
                </a:lnTo>
                <a:lnTo>
                  <a:pt x="205383" y="419696"/>
                </a:lnTo>
                <a:lnTo>
                  <a:pt x="250031" y="419696"/>
                </a:lnTo>
                <a:lnTo>
                  <a:pt x="285750" y="419696"/>
                </a:lnTo>
                <a:lnTo>
                  <a:pt x="330399" y="428625"/>
                </a:lnTo>
                <a:lnTo>
                  <a:pt x="366117" y="428625"/>
                </a:lnTo>
                <a:lnTo>
                  <a:pt x="401836" y="428625"/>
                </a:lnTo>
                <a:lnTo>
                  <a:pt x="437555" y="428625"/>
                </a:lnTo>
                <a:lnTo>
                  <a:pt x="473274" y="437555"/>
                </a:lnTo>
                <a:lnTo>
                  <a:pt x="508992" y="437555"/>
                </a:lnTo>
                <a:lnTo>
                  <a:pt x="544711" y="437555"/>
                </a:lnTo>
                <a:lnTo>
                  <a:pt x="580430" y="446485"/>
                </a:lnTo>
                <a:lnTo>
                  <a:pt x="616149" y="446485"/>
                </a:lnTo>
                <a:lnTo>
                  <a:pt x="651867" y="446485"/>
                </a:lnTo>
                <a:lnTo>
                  <a:pt x="687586" y="455415"/>
                </a:lnTo>
                <a:lnTo>
                  <a:pt x="723305" y="455415"/>
                </a:lnTo>
                <a:lnTo>
                  <a:pt x="750094" y="455415"/>
                </a:lnTo>
                <a:lnTo>
                  <a:pt x="785813" y="464344"/>
                </a:lnTo>
                <a:lnTo>
                  <a:pt x="812602" y="464344"/>
                </a:lnTo>
                <a:lnTo>
                  <a:pt x="848320" y="464344"/>
                </a:lnTo>
                <a:lnTo>
                  <a:pt x="884039" y="464344"/>
                </a:lnTo>
                <a:lnTo>
                  <a:pt x="919758" y="464344"/>
                </a:lnTo>
                <a:lnTo>
                  <a:pt x="955477" y="464344"/>
                </a:lnTo>
                <a:lnTo>
                  <a:pt x="991195" y="464344"/>
                </a:lnTo>
                <a:lnTo>
                  <a:pt x="1017984" y="464344"/>
                </a:lnTo>
                <a:lnTo>
                  <a:pt x="1053703" y="464344"/>
                </a:lnTo>
                <a:lnTo>
                  <a:pt x="1080492" y="464344"/>
                </a:lnTo>
                <a:lnTo>
                  <a:pt x="1116211" y="464344"/>
                </a:lnTo>
                <a:lnTo>
                  <a:pt x="1151930" y="464344"/>
                </a:lnTo>
                <a:lnTo>
                  <a:pt x="1187649" y="464344"/>
                </a:lnTo>
                <a:lnTo>
                  <a:pt x="1223367" y="455415"/>
                </a:lnTo>
                <a:lnTo>
                  <a:pt x="1250156" y="455415"/>
                </a:lnTo>
                <a:lnTo>
                  <a:pt x="1285875" y="455415"/>
                </a:lnTo>
                <a:lnTo>
                  <a:pt x="1312664" y="455415"/>
                </a:lnTo>
                <a:lnTo>
                  <a:pt x="1348383" y="446485"/>
                </a:lnTo>
                <a:lnTo>
                  <a:pt x="1384102" y="446485"/>
                </a:lnTo>
                <a:lnTo>
                  <a:pt x="1410891" y="437555"/>
                </a:lnTo>
                <a:lnTo>
                  <a:pt x="1446609" y="437555"/>
                </a:lnTo>
                <a:lnTo>
                  <a:pt x="1473399" y="437555"/>
                </a:lnTo>
                <a:lnTo>
                  <a:pt x="1500188" y="437555"/>
                </a:lnTo>
                <a:lnTo>
                  <a:pt x="1526977" y="428625"/>
                </a:lnTo>
                <a:lnTo>
                  <a:pt x="1553766" y="428625"/>
                </a:lnTo>
                <a:lnTo>
                  <a:pt x="1580555" y="419696"/>
                </a:lnTo>
                <a:lnTo>
                  <a:pt x="1598414" y="410766"/>
                </a:lnTo>
                <a:lnTo>
                  <a:pt x="1625203" y="401836"/>
                </a:lnTo>
                <a:lnTo>
                  <a:pt x="1643063" y="392907"/>
                </a:lnTo>
                <a:lnTo>
                  <a:pt x="1660922" y="383977"/>
                </a:lnTo>
                <a:lnTo>
                  <a:pt x="1669852" y="375047"/>
                </a:lnTo>
                <a:lnTo>
                  <a:pt x="1687711" y="366118"/>
                </a:lnTo>
                <a:lnTo>
                  <a:pt x="1696641" y="348258"/>
                </a:lnTo>
                <a:lnTo>
                  <a:pt x="1714500" y="339329"/>
                </a:lnTo>
                <a:lnTo>
                  <a:pt x="1723430" y="330399"/>
                </a:lnTo>
                <a:lnTo>
                  <a:pt x="1732359" y="321469"/>
                </a:lnTo>
                <a:lnTo>
                  <a:pt x="1741289" y="312540"/>
                </a:lnTo>
                <a:lnTo>
                  <a:pt x="1750219" y="294680"/>
                </a:lnTo>
                <a:lnTo>
                  <a:pt x="1750219" y="267891"/>
                </a:lnTo>
                <a:lnTo>
                  <a:pt x="1750219" y="250032"/>
                </a:lnTo>
                <a:lnTo>
                  <a:pt x="1741289" y="223243"/>
                </a:lnTo>
                <a:lnTo>
                  <a:pt x="1732359" y="196454"/>
                </a:lnTo>
                <a:lnTo>
                  <a:pt x="1714500" y="169665"/>
                </a:lnTo>
                <a:lnTo>
                  <a:pt x="1696641" y="133946"/>
                </a:lnTo>
                <a:lnTo>
                  <a:pt x="1669852" y="116086"/>
                </a:lnTo>
                <a:lnTo>
                  <a:pt x="1634133" y="89297"/>
                </a:lnTo>
                <a:lnTo>
                  <a:pt x="1589484" y="71438"/>
                </a:lnTo>
                <a:lnTo>
                  <a:pt x="1544836" y="44649"/>
                </a:lnTo>
                <a:lnTo>
                  <a:pt x="1482328" y="26790"/>
                </a:lnTo>
                <a:lnTo>
                  <a:pt x="1419820" y="0"/>
                </a:lnTo>
                <a:lnTo>
                  <a:pt x="1419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473648" y="6009679"/>
            <a:ext cx="2080619" cy="142876"/>
          </a:xfrm>
          <a:custGeom>
            <a:avLst/>
            <a:gdLst/>
            <a:ahLst/>
            <a:cxnLst/>
            <a:rect l="0" t="0" r="0" b="0"/>
            <a:pathLst>
              <a:path w="2080619" h="142876">
                <a:moveTo>
                  <a:pt x="8930" y="62508"/>
                </a:moveTo>
                <a:lnTo>
                  <a:pt x="8930" y="53578"/>
                </a:lnTo>
                <a:lnTo>
                  <a:pt x="8930" y="44648"/>
                </a:lnTo>
                <a:lnTo>
                  <a:pt x="0" y="35719"/>
                </a:lnTo>
                <a:lnTo>
                  <a:pt x="0" y="17859"/>
                </a:lnTo>
                <a:lnTo>
                  <a:pt x="0" y="8930"/>
                </a:lnTo>
                <a:lnTo>
                  <a:pt x="0" y="0"/>
                </a:lnTo>
                <a:lnTo>
                  <a:pt x="0" y="0"/>
                </a:lnTo>
                <a:lnTo>
                  <a:pt x="0" y="0"/>
                </a:lnTo>
                <a:lnTo>
                  <a:pt x="0" y="0"/>
                </a:lnTo>
                <a:lnTo>
                  <a:pt x="8930" y="8930"/>
                </a:lnTo>
                <a:lnTo>
                  <a:pt x="17860" y="8930"/>
                </a:lnTo>
                <a:lnTo>
                  <a:pt x="35719" y="17859"/>
                </a:lnTo>
                <a:lnTo>
                  <a:pt x="44649" y="26789"/>
                </a:lnTo>
                <a:lnTo>
                  <a:pt x="62508" y="35719"/>
                </a:lnTo>
                <a:lnTo>
                  <a:pt x="89297" y="35719"/>
                </a:lnTo>
                <a:lnTo>
                  <a:pt x="107157" y="35719"/>
                </a:lnTo>
                <a:lnTo>
                  <a:pt x="133946" y="44648"/>
                </a:lnTo>
                <a:lnTo>
                  <a:pt x="151805" y="44648"/>
                </a:lnTo>
                <a:lnTo>
                  <a:pt x="178594" y="44648"/>
                </a:lnTo>
                <a:lnTo>
                  <a:pt x="196454" y="44648"/>
                </a:lnTo>
                <a:lnTo>
                  <a:pt x="214313" y="44648"/>
                </a:lnTo>
                <a:lnTo>
                  <a:pt x="241102" y="53578"/>
                </a:lnTo>
                <a:lnTo>
                  <a:pt x="267891" y="53578"/>
                </a:lnTo>
                <a:lnTo>
                  <a:pt x="294680" y="62508"/>
                </a:lnTo>
                <a:lnTo>
                  <a:pt x="339329" y="62508"/>
                </a:lnTo>
                <a:lnTo>
                  <a:pt x="366118" y="62508"/>
                </a:lnTo>
                <a:lnTo>
                  <a:pt x="410766" y="62508"/>
                </a:lnTo>
                <a:lnTo>
                  <a:pt x="446485" y="71437"/>
                </a:lnTo>
                <a:lnTo>
                  <a:pt x="473274" y="71437"/>
                </a:lnTo>
                <a:lnTo>
                  <a:pt x="500063" y="71437"/>
                </a:lnTo>
                <a:lnTo>
                  <a:pt x="526852" y="80367"/>
                </a:lnTo>
                <a:lnTo>
                  <a:pt x="553641" y="89297"/>
                </a:lnTo>
                <a:lnTo>
                  <a:pt x="580430" y="89297"/>
                </a:lnTo>
                <a:lnTo>
                  <a:pt x="607219" y="98226"/>
                </a:lnTo>
                <a:lnTo>
                  <a:pt x="625079" y="98226"/>
                </a:lnTo>
                <a:lnTo>
                  <a:pt x="651868" y="98226"/>
                </a:lnTo>
                <a:lnTo>
                  <a:pt x="678657" y="98226"/>
                </a:lnTo>
                <a:lnTo>
                  <a:pt x="696516" y="98226"/>
                </a:lnTo>
                <a:lnTo>
                  <a:pt x="732235" y="107156"/>
                </a:lnTo>
                <a:lnTo>
                  <a:pt x="759024" y="107156"/>
                </a:lnTo>
                <a:lnTo>
                  <a:pt x="785813" y="107156"/>
                </a:lnTo>
                <a:lnTo>
                  <a:pt x="812602" y="107156"/>
                </a:lnTo>
                <a:lnTo>
                  <a:pt x="839391" y="107156"/>
                </a:lnTo>
                <a:lnTo>
                  <a:pt x="866180" y="107156"/>
                </a:lnTo>
                <a:lnTo>
                  <a:pt x="892969" y="107156"/>
                </a:lnTo>
                <a:lnTo>
                  <a:pt x="919758" y="107156"/>
                </a:lnTo>
                <a:lnTo>
                  <a:pt x="946547" y="107156"/>
                </a:lnTo>
                <a:lnTo>
                  <a:pt x="973336" y="107156"/>
                </a:lnTo>
                <a:lnTo>
                  <a:pt x="1000125" y="107156"/>
                </a:lnTo>
                <a:lnTo>
                  <a:pt x="1026915" y="98226"/>
                </a:lnTo>
                <a:lnTo>
                  <a:pt x="1053704" y="98226"/>
                </a:lnTo>
                <a:lnTo>
                  <a:pt x="1080493" y="98226"/>
                </a:lnTo>
                <a:lnTo>
                  <a:pt x="1107282" y="98226"/>
                </a:lnTo>
                <a:lnTo>
                  <a:pt x="1134071" y="98226"/>
                </a:lnTo>
                <a:lnTo>
                  <a:pt x="1169790" y="98226"/>
                </a:lnTo>
                <a:lnTo>
                  <a:pt x="1205508" y="98226"/>
                </a:lnTo>
                <a:lnTo>
                  <a:pt x="1232297" y="98226"/>
                </a:lnTo>
                <a:lnTo>
                  <a:pt x="1268016" y="98226"/>
                </a:lnTo>
                <a:lnTo>
                  <a:pt x="1294805" y="98226"/>
                </a:lnTo>
                <a:lnTo>
                  <a:pt x="1321594" y="98226"/>
                </a:lnTo>
                <a:lnTo>
                  <a:pt x="1348383" y="98226"/>
                </a:lnTo>
                <a:lnTo>
                  <a:pt x="1366243" y="107156"/>
                </a:lnTo>
                <a:lnTo>
                  <a:pt x="1393032" y="107156"/>
                </a:lnTo>
                <a:lnTo>
                  <a:pt x="1419821" y="107156"/>
                </a:lnTo>
                <a:lnTo>
                  <a:pt x="1446610" y="107156"/>
                </a:lnTo>
                <a:lnTo>
                  <a:pt x="1464469" y="107156"/>
                </a:lnTo>
                <a:lnTo>
                  <a:pt x="1491258" y="107156"/>
                </a:lnTo>
                <a:lnTo>
                  <a:pt x="1518047" y="107156"/>
                </a:lnTo>
                <a:lnTo>
                  <a:pt x="1544836" y="98226"/>
                </a:lnTo>
                <a:lnTo>
                  <a:pt x="1571625" y="98226"/>
                </a:lnTo>
                <a:lnTo>
                  <a:pt x="1598415" y="107156"/>
                </a:lnTo>
                <a:lnTo>
                  <a:pt x="1616274" y="107156"/>
                </a:lnTo>
                <a:lnTo>
                  <a:pt x="1634133" y="107156"/>
                </a:lnTo>
                <a:lnTo>
                  <a:pt x="1651993" y="116086"/>
                </a:lnTo>
                <a:lnTo>
                  <a:pt x="1669852" y="116086"/>
                </a:lnTo>
                <a:lnTo>
                  <a:pt x="1687711" y="116086"/>
                </a:lnTo>
                <a:lnTo>
                  <a:pt x="1705571" y="116086"/>
                </a:lnTo>
                <a:lnTo>
                  <a:pt x="1723430" y="116086"/>
                </a:lnTo>
                <a:lnTo>
                  <a:pt x="1741290" y="116086"/>
                </a:lnTo>
                <a:lnTo>
                  <a:pt x="1768079" y="116086"/>
                </a:lnTo>
                <a:lnTo>
                  <a:pt x="1794868" y="116086"/>
                </a:lnTo>
                <a:lnTo>
                  <a:pt x="1821657" y="107156"/>
                </a:lnTo>
                <a:lnTo>
                  <a:pt x="1848446" y="107156"/>
                </a:lnTo>
                <a:lnTo>
                  <a:pt x="1875235" y="107156"/>
                </a:lnTo>
                <a:lnTo>
                  <a:pt x="1893094" y="116086"/>
                </a:lnTo>
                <a:lnTo>
                  <a:pt x="1919883" y="116086"/>
                </a:lnTo>
                <a:lnTo>
                  <a:pt x="1937743" y="116086"/>
                </a:lnTo>
                <a:lnTo>
                  <a:pt x="1964532" y="125016"/>
                </a:lnTo>
                <a:lnTo>
                  <a:pt x="1982391" y="125016"/>
                </a:lnTo>
                <a:lnTo>
                  <a:pt x="2000250" y="133945"/>
                </a:lnTo>
                <a:lnTo>
                  <a:pt x="2027040" y="133945"/>
                </a:lnTo>
                <a:lnTo>
                  <a:pt x="2053829" y="142875"/>
                </a:lnTo>
                <a:lnTo>
                  <a:pt x="2080618" y="142875"/>
                </a:lnTo>
                <a:lnTo>
                  <a:pt x="208061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65094" y="6072187"/>
            <a:ext cx="1910953" cy="125016"/>
          </a:xfrm>
          <a:custGeom>
            <a:avLst/>
            <a:gdLst/>
            <a:ahLst/>
            <a:cxnLst/>
            <a:rect l="0" t="0" r="0" b="0"/>
            <a:pathLst>
              <a:path w="1910953" h="125016">
                <a:moveTo>
                  <a:pt x="0" y="26789"/>
                </a:moveTo>
                <a:lnTo>
                  <a:pt x="0" y="26789"/>
                </a:lnTo>
                <a:lnTo>
                  <a:pt x="0" y="17859"/>
                </a:lnTo>
                <a:lnTo>
                  <a:pt x="0" y="8929"/>
                </a:lnTo>
                <a:lnTo>
                  <a:pt x="0" y="0"/>
                </a:lnTo>
                <a:lnTo>
                  <a:pt x="0" y="0"/>
                </a:lnTo>
                <a:lnTo>
                  <a:pt x="0" y="0"/>
                </a:lnTo>
                <a:lnTo>
                  <a:pt x="0" y="8929"/>
                </a:lnTo>
                <a:lnTo>
                  <a:pt x="8929" y="17859"/>
                </a:lnTo>
                <a:lnTo>
                  <a:pt x="17859" y="35718"/>
                </a:lnTo>
                <a:lnTo>
                  <a:pt x="44648" y="35718"/>
                </a:lnTo>
                <a:lnTo>
                  <a:pt x="62508" y="44648"/>
                </a:lnTo>
                <a:lnTo>
                  <a:pt x="89297" y="53578"/>
                </a:lnTo>
                <a:lnTo>
                  <a:pt x="107156" y="53578"/>
                </a:lnTo>
                <a:lnTo>
                  <a:pt x="133945" y="53578"/>
                </a:lnTo>
                <a:lnTo>
                  <a:pt x="151804" y="53578"/>
                </a:lnTo>
                <a:lnTo>
                  <a:pt x="178594" y="53578"/>
                </a:lnTo>
                <a:lnTo>
                  <a:pt x="205383" y="53578"/>
                </a:lnTo>
                <a:lnTo>
                  <a:pt x="232172" y="62508"/>
                </a:lnTo>
                <a:lnTo>
                  <a:pt x="258961" y="62508"/>
                </a:lnTo>
                <a:lnTo>
                  <a:pt x="285750" y="71437"/>
                </a:lnTo>
                <a:lnTo>
                  <a:pt x="321469" y="71437"/>
                </a:lnTo>
                <a:lnTo>
                  <a:pt x="357187" y="80367"/>
                </a:lnTo>
                <a:lnTo>
                  <a:pt x="401836" y="89297"/>
                </a:lnTo>
                <a:lnTo>
                  <a:pt x="446484" y="89297"/>
                </a:lnTo>
                <a:lnTo>
                  <a:pt x="482203" y="89297"/>
                </a:lnTo>
                <a:lnTo>
                  <a:pt x="526851" y="89297"/>
                </a:lnTo>
                <a:lnTo>
                  <a:pt x="571500" y="89297"/>
                </a:lnTo>
                <a:lnTo>
                  <a:pt x="607219" y="89297"/>
                </a:lnTo>
                <a:lnTo>
                  <a:pt x="651867" y="89297"/>
                </a:lnTo>
                <a:lnTo>
                  <a:pt x="687586" y="89297"/>
                </a:lnTo>
                <a:lnTo>
                  <a:pt x="732234" y="89297"/>
                </a:lnTo>
                <a:lnTo>
                  <a:pt x="767953" y="98226"/>
                </a:lnTo>
                <a:lnTo>
                  <a:pt x="812601" y="98226"/>
                </a:lnTo>
                <a:lnTo>
                  <a:pt x="866179" y="107156"/>
                </a:lnTo>
                <a:lnTo>
                  <a:pt x="910828" y="107156"/>
                </a:lnTo>
                <a:lnTo>
                  <a:pt x="955476" y="116086"/>
                </a:lnTo>
                <a:lnTo>
                  <a:pt x="1009054" y="116086"/>
                </a:lnTo>
                <a:lnTo>
                  <a:pt x="1053703" y="125015"/>
                </a:lnTo>
                <a:lnTo>
                  <a:pt x="1098351" y="125015"/>
                </a:lnTo>
                <a:lnTo>
                  <a:pt x="1143000" y="125015"/>
                </a:lnTo>
                <a:lnTo>
                  <a:pt x="1187648" y="125015"/>
                </a:lnTo>
                <a:lnTo>
                  <a:pt x="1223367" y="116086"/>
                </a:lnTo>
                <a:lnTo>
                  <a:pt x="1268015" y="107156"/>
                </a:lnTo>
                <a:lnTo>
                  <a:pt x="1303734" y="107156"/>
                </a:lnTo>
                <a:lnTo>
                  <a:pt x="1348383" y="98226"/>
                </a:lnTo>
                <a:lnTo>
                  <a:pt x="1393031" y="89297"/>
                </a:lnTo>
                <a:lnTo>
                  <a:pt x="1437679" y="89297"/>
                </a:lnTo>
                <a:lnTo>
                  <a:pt x="1482328" y="80367"/>
                </a:lnTo>
                <a:lnTo>
                  <a:pt x="1535906" y="71437"/>
                </a:lnTo>
                <a:lnTo>
                  <a:pt x="1589484" y="71437"/>
                </a:lnTo>
                <a:lnTo>
                  <a:pt x="1634133" y="62508"/>
                </a:lnTo>
                <a:lnTo>
                  <a:pt x="1687711" y="62508"/>
                </a:lnTo>
                <a:lnTo>
                  <a:pt x="1741288" y="53578"/>
                </a:lnTo>
                <a:lnTo>
                  <a:pt x="1785936" y="53578"/>
                </a:lnTo>
                <a:lnTo>
                  <a:pt x="1821655" y="53578"/>
                </a:lnTo>
                <a:lnTo>
                  <a:pt x="1857374" y="53578"/>
                </a:lnTo>
                <a:lnTo>
                  <a:pt x="1884163" y="53578"/>
                </a:lnTo>
                <a:lnTo>
                  <a:pt x="1893093" y="53578"/>
                </a:lnTo>
                <a:lnTo>
                  <a:pt x="1910952" y="53578"/>
                </a:lnTo>
                <a:lnTo>
                  <a:pt x="1910952"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08992" y="6402585"/>
            <a:ext cx="2214564" cy="44650"/>
          </a:xfrm>
          <a:custGeom>
            <a:avLst/>
            <a:gdLst/>
            <a:ahLst/>
            <a:cxnLst/>
            <a:rect l="0" t="0" r="0" b="0"/>
            <a:pathLst>
              <a:path w="2214564" h="44650">
                <a:moveTo>
                  <a:pt x="8930" y="35719"/>
                </a:moveTo>
                <a:lnTo>
                  <a:pt x="8930" y="35719"/>
                </a:lnTo>
                <a:lnTo>
                  <a:pt x="8930" y="35719"/>
                </a:lnTo>
                <a:lnTo>
                  <a:pt x="0" y="35719"/>
                </a:lnTo>
                <a:lnTo>
                  <a:pt x="0" y="35719"/>
                </a:lnTo>
                <a:lnTo>
                  <a:pt x="0" y="26789"/>
                </a:lnTo>
                <a:lnTo>
                  <a:pt x="0" y="26789"/>
                </a:lnTo>
                <a:lnTo>
                  <a:pt x="0" y="35719"/>
                </a:lnTo>
                <a:lnTo>
                  <a:pt x="0" y="35719"/>
                </a:lnTo>
                <a:lnTo>
                  <a:pt x="0" y="35719"/>
                </a:lnTo>
                <a:lnTo>
                  <a:pt x="8930" y="35719"/>
                </a:lnTo>
                <a:lnTo>
                  <a:pt x="8930" y="44649"/>
                </a:lnTo>
                <a:lnTo>
                  <a:pt x="17860" y="44649"/>
                </a:lnTo>
                <a:lnTo>
                  <a:pt x="35719" y="44649"/>
                </a:lnTo>
                <a:lnTo>
                  <a:pt x="44649" y="44649"/>
                </a:lnTo>
                <a:lnTo>
                  <a:pt x="62508" y="44649"/>
                </a:lnTo>
                <a:lnTo>
                  <a:pt x="71438" y="35719"/>
                </a:lnTo>
                <a:lnTo>
                  <a:pt x="89297" y="35719"/>
                </a:lnTo>
                <a:lnTo>
                  <a:pt x="107157" y="35719"/>
                </a:lnTo>
                <a:lnTo>
                  <a:pt x="125016" y="35719"/>
                </a:lnTo>
                <a:lnTo>
                  <a:pt x="142875" y="35719"/>
                </a:lnTo>
                <a:lnTo>
                  <a:pt x="169664" y="26789"/>
                </a:lnTo>
                <a:lnTo>
                  <a:pt x="196453" y="26789"/>
                </a:lnTo>
                <a:lnTo>
                  <a:pt x="223242" y="26789"/>
                </a:lnTo>
                <a:lnTo>
                  <a:pt x="258961" y="26789"/>
                </a:lnTo>
                <a:lnTo>
                  <a:pt x="303610" y="26789"/>
                </a:lnTo>
                <a:lnTo>
                  <a:pt x="339328" y="17860"/>
                </a:lnTo>
                <a:lnTo>
                  <a:pt x="383977" y="17860"/>
                </a:lnTo>
                <a:lnTo>
                  <a:pt x="419696" y="8930"/>
                </a:lnTo>
                <a:lnTo>
                  <a:pt x="455414" y="17860"/>
                </a:lnTo>
                <a:lnTo>
                  <a:pt x="491133" y="17860"/>
                </a:lnTo>
                <a:lnTo>
                  <a:pt x="526852" y="17860"/>
                </a:lnTo>
                <a:lnTo>
                  <a:pt x="562571" y="17860"/>
                </a:lnTo>
                <a:lnTo>
                  <a:pt x="598289" y="17860"/>
                </a:lnTo>
                <a:lnTo>
                  <a:pt x="625078" y="26789"/>
                </a:lnTo>
                <a:lnTo>
                  <a:pt x="660797" y="26789"/>
                </a:lnTo>
                <a:lnTo>
                  <a:pt x="687586" y="26789"/>
                </a:lnTo>
                <a:lnTo>
                  <a:pt x="723305" y="26789"/>
                </a:lnTo>
                <a:lnTo>
                  <a:pt x="759024" y="26789"/>
                </a:lnTo>
                <a:lnTo>
                  <a:pt x="803672" y="17860"/>
                </a:lnTo>
                <a:lnTo>
                  <a:pt x="839391" y="17860"/>
                </a:lnTo>
                <a:lnTo>
                  <a:pt x="875110" y="17860"/>
                </a:lnTo>
                <a:lnTo>
                  <a:pt x="919758" y="17860"/>
                </a:lnTo>
                <a:lnTo>
                  <a:pt x="955477" y="17860"/>
                </a:lnTo>
                <a:lnTo>
                  <a:pt x="1000125" y="17860"/>
                </a:lnTo>
                <a:lnTo>
                  <a:pt x="1035844" y="17860"/>
                </a:lnTo>
                <a:lnTo>
                  <a:pt x="1080492" y="26789"/>
                </a:lnTo>
                <a:lnTo>
                  <a:pt x="1125141" y="26789"/>
                </a:lnTo>
                <a:lnTo>
                  <a:pt x="1160860" y="17860"/>
                </a:lnTo>
                <a:lnTo>
                  <a:pt x="1205508" y="17860"/>
                </a:lnTo>
                <a:lnTo>
                  <a:pt x="1250156" y="17860"/>
                </a:lnTo>
                <a:lnTo>
                  <a:pt x="1303735" y="8930"/>
                </a:lnTo>
                <a:lnTo>
                  <a:pt x="1348383" y="8930"/>
                </a:lnTo>
                <a:lnTo>
                  <a:pt x="1393031" y="8930"/>
                </a:lnTo>
                <a:lnTo>
                  <a:pt x="1437680" y="17860"/>
                </a:lnTo>
                <a:lnTo>
                  <a:pt x="1482328" y="17860"/>
                </a:lnTo>
                <a:lnTo>
                  <a:pt x="1518047" y="17860"/>
                </a:lnTo>
                <a:lnTo>
                  <a:pt x="1562696" y="26789"/>
                </a:lnTo>
                <a:lnTo>
                  <a:pt x="1607344" y="26789"/>
                </a:lnTo>
                <a:lnTo>
                  <a:pt x="1651992" y="26789"/>
                </a:lnTo>
                <a:lnTo>
                  <a:pt x="1696641" y="26789"/>
                </a:lnTo>
                <a:lnTo>
                  <a:pt x="1741289" y="26789"/>
                </a:lnTo>
                <a:lnTo>
                  <a:pt x="1785938" y="17860"/>
                </a:lnTo>
                <a:lnTo>
                  <a:pt x="1830586" y="8930"/>
                </a:lnTo>
                <a:lnTo>
                  <a:pt x="1875235" y="8930"/>
                </a:lnTo>
                <a:lnTo>
                  <a:pt x="1919883" y="0"/>
                </a:lnTo>
                <a:lnTo>
                  <a:pt x="1964531" y="0"/>
                </a:lnTo>
                <a:lnTo>
                  <a:pt x="2000250" y="0"/>
                </a:lnTo>
                <a:lnTo>
                  <a:pt x="2035969" y="0"/>
                </a:lnTo>
                <a:lnTo>
                  <a:pt x="2080617" y="0"/>
                </a:lnTo>
                <a:lnTo>
                  <a:pt x="2107406" y="8930"/>
                </a:lnTo>
                <a:lnTo>
                  <a:pt x="2143125" y="8930"/>
                </a:lnTo>
                <a:lnTo>
                  <a:pt x="2178844" y="8930"/>
                </a:lnTo>
                <a:lnTo>
                  <a:pt x="2214563" y="0"/>
                </a:lnTo>
                <a:lnTo>
                  <a:pt x="221456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Partitioning Address  Example</a:t>
            </a:r>
          </a:p>
        </p:txBody>
      </p:sp>
      <p:sp>
        <p:nvSpPr>
          <p:cNvPr id="3" name="Content Placeholder 2"/>
          <p:cNvSpPr>
            <a:spLocks noGrp="1"/>
          </p:cNvSpPr>
          <p:nvPr>
            <p:ph idx="1"/>
          </p:nvPr>
        </p:nvSpPr>
        <p:spPr>
          <a:xfrm>
            <a:off x="290513" y="1220788"/>
            <a:ext cx="8624887" cy="5224462"/>
          </a:xfrm>
        </p:spPr>
        <p:txBody>
          <a:bodyPr/>
          <a:lstStyle/>
          <a:p>
            <a:pPr>
              <a:defRPr/>
            </a:pPr>
            <a:r>
              <a:rPr lang="en-US" dirty="0" smtClean="0"/>
              <a:t>L1-Data </a:t>
            </a:r>
          </a:p>
          <a:p>
            <a:pPr>
              <a:buFont typeface="Wingdings" panose="05000000000000000000" pitchFamily="2" charset="2"/>
              <a:buChar char="§"/>
              <a:defRPr/>
            </a:pPr>
            <a:r>
              <a:rPr lang="en-US" dirty="0" smtClean="0"/>
              <a:t>32KB</a:t>
            </a:r>
          </a:p>
          <a:p>
            <a:pPr>
              <a:buFont typeface="Wingdings" panose="05000000000000000000" pitchFamily="2" charset="2"/>
              <a:buChar char="§"/>
              <a:defRPr/>
            </a:pPr>
            <a:r>
              <a:rPr lang="en-US" dirty="0" smtClean="0"/>
              <a:t>64B blocks</a:t>
            </a:r>
          </a:p>
          <a:p>
            <a:pPr>
              <a:buFont typeface="Wingdings" panose="05000000000000000000" pitchFamily="2" charset="2"/>
              <a:buChar char="§"/>
              <a:defRPr/>
            </a:pPr>
            <a:r>
              <a:rPr lang="en-US" dirty="0" smtClean="0"/>
              <a:t>4-way associative</a:t>
            </a:r>
          </a:p>
          <a:p>
            <a:pPr>
              <a:buFont typeface="Wingdings" panose="05000000000000000000" pitchFamily="2" charset="2"/>
              <a:buChar char="§"/>
              <a:defRPr/>
            </a:pPr>
            <a:r>
              <a:rPr lang="en-US" dirty="0" smtClean="0"/>
              <a:t>Lines = Total Cache Size/</a:t>
            </a:r>
            <a:r>
              <a:rPr lang="en-US" dirty="0" err="1" smtClean="0"/>
              <a:t>BlockSize</a:t>
            </a:r>
            <a:endParaRPr lang="en-US" dirty="0" smtClean="0"/>
          </a:p>
          <a:p>
            <a:pPr>
              <a:buFont typeface="Wingdings" panose="05000000000000000000" pitchFamily="2" charset="2"/>
              <a:buChar char="§"/>
              <a:defRPr/>
            </a:pPr>
            <a:r>
              <a:rPr lang="en-US" dirty="0" smtClean="0"/>
              <a:t>Sets = Lines/associativity</a:t>
            </a:r>
          </a:p>
          <a:p>
            <a:pPr>
              <a:buFont typeface="Wingdings" panose="05000000000000000000" pitchFamily="2" charset="2"/>
              <a:buChar char="§"/>
              <a:defRPr/>
            </a:pPr>
            <a:r>
              <a:rPr lang="en-US" dirty="0" smtClean="0"/>
              <a:t>b = log</a:t>
            </a:r>
            <a:r>
              <a:rPr lang="en-US" baseline="-25000" dirty="0" smtClean="0"/>
              <a:t>2</a:t>
            </a:r>
            <a:r>
              <a:rPr lang="en-US" dirty="0" smtClean="0"/>
              <a:t> </a:t>
            </a:r>
            <a:r>
              <a:rPr lang="en-US" dirty="0" err="1" smtClean="0"/>
              <a:t>Blocksize</a:t>
            </a:r>
            <a:endParaRPr lang="en-US" dirty="0" smtClean="0"/>
          </a:p>
          <a:p>
            <a:pPr>
              <a:buFont typeface="Wingdings" panose="05000000000000000000" pitchFamily="2" charset="2"/>
              <a:buChar char="§"/>
              <a:defRPr/>
            </a:pPr>
            <a:r>
              <a:rPr lang="en-US" dirty="0"/>
              <a:t>s</a:t>
            </a:r>
            <a:r>
              <a:rPr lang="en-US" dirty="0" smtClean="0"/>
              <a:t> = log</a:t>
            </a:r>
            <a:r>
              <a:rPr lang="en-US" baseline="-25000" dirty="0"/>
              <a:t>2</a:t>
            </a:r>
            <a:r>
              <a:rPr lang="en-US" dirty="0" smtClean="0"/>
              <a:t> </a:t>
            </a:r>
            <a:r>
              <a:rPr lang="en-US" dirty="0" err="1" smtClean="0"/>
              <a:t>NumSets</a:t>
            </a:r>
            <a:endParaRPr lang="en-US" dirty="0" smtClean="0"/>
          </a:p>
          <a:p>
            <a:pPr>
              <a:buFont typeface="Wingdings" panose="05000000000000000000" pitchFamily="2" charset="2"/>
              <a:buChar char="§"/>
              <a:defRPr/>
            </a:pPr>
            <a:r>
              <a:rPr lang="en-US" dirty="0" smtClean="0"/>
              <a:t>t = address size – s – b </a:t>
            </a:r>
          </a:p>
          <a:p>
            <a:pPr>
              <a:buFont typeface="Wingdings" panose="05000000000000000000" pitchFamily="2" charset="2"/>
              <a:buChar char="§"/>
              <a:defRPr/>
            </a:pPr>
            <a:r>
              <a:rPr lang="en-US" dirty="0" smtClean="0"/>
              <a:t>What set and what is the tag for address 0xFFFF3344?</a:t>
            </a:r>
            <a:endParaRPr lang="en-US" dirty="0"/>
          </a:p>
        </p:txBody>
      </p:sp>
      <p:sp>
        <p:nvSpPr>
          <p:cNvPr id="2" name="Freeform 1"/>
          <p:cNvSpPr/>
          <p:nvPr/>
        </p:nvSpPr>
        <p:spPr bwMode="auto">
          <a:xfrm>
            <a:off x="1741289" y="1803797"/>
            <a:ext cx="160735" cy="241102"/>
          </a:xfrm>
          <a:custGeom>
            <a:avLst/>
            <a:gdLst/>
            <a:ahLst/>
            <a:cxnLst/>
            <a:rect l="0" t="0" r="0" b="0"/>
            <a:pathLst>
              <a:path w="160735" h="241102">
                <a:moveTo>
                  <a:pt x="107156" y="17859"/>
                </a:moveTo>
                <a:lnTo>
                  <a:pt x="107156" y="17859"/>
                </a:lnTo>
                <a:lnTo>
                  <a:pt x="98227" y="17859"/>
                </a:lnTo>
                <a:lnTo>
                  <a:pt x="98227" y="17859"/>
                </a:lnTo>
                <a:lnTo>
                  <a:pt x="89297" y="8929"/>
                </a:lnTo>
                <a:lnTo>
                  <a:pt x="80367" y="8929"/>
                </a:lnTo>
                <a:lnTo>
                  <a:pt x="71438" y="0"/>
                </a:lnTo>
                <a:lnTo>
                  <a:pt x="62508" y="0"/>
                </a:lnTo>
                <a:lnTo>
                  <a:pt x="44649" y="0"/>
                </a:lnTo>
                <a:lnTo>
                  <a:pt x="35719" y="0"/>
                </a:lnTo>
                <a:lnTo>
                  <a:pt x="26789" y="8929"/>
                </a:lnTo>
                <a:lnTo>
                  <a:pt x="17859" y="17859"/>
                </a:lnTo>
                <a:lnTo>
                  <a:pt x="17859" y="26789"/>
                </a:lnTo>
                <a:lnTo>
                  <a:pt x="26789" y="44648"/>
                </a:lnTo>
                <a:lnTo>
                  <a:pt x="44649" y="53578"/>
                </a:lnTo>
                <a:lnTo>
                  <a:pt x="62508" y="71437"/>
                </a:lnTo>
                <a:lnTo>
                  <a:pt x="89297" y="80367"/>
                </a:lnTo>
                <a:lnTo>
                  <a:pt x="116086" y="89297"/>
                </a:lnTo>
                <a:lnTo>
                  <a:pt x="133945" y="107156"/>
                </a:lnTo>
                <a:lnTo>
                  <a:pt x="160734" y="125015"/>
                </a:lnTo>
                <a:lnTo>
                  <a:pt x="160734" y="151804"/>
                </a:lnTo>
                <a:lnTo>
                  <a:pt x="160734" y="178593"/>
                </a:lnTo>
                <a:lnTo>
                  <a:pt x="142875" y="205382"/>
                </a:lnTo>
                <a:lnTo>
                  <a:pt x="116086" y="223242"/>
                </a:lnTo>
                <a:lnTo>
                  <a:pt x="89297" y="232172"/>
                </a:lnTo>
                <a:lnTo>
                  <a:pt x="53578" y="241101"/>
                </a:lnTo>
                <a:lnTo>
                  <a:pt x="26789" y="232172"/>
                </a:lnTo>
                <a:lnTo>
                  <a:pt x="8930" y="232172"/>
                </a:lnTo>
                <a:lnTo>
                  <a:pt x="0" y="223242"/>
                </a:lnTo>
                <a:lnTo>
                  <a:pt x="0" y="214312"/>
                </a:lnTo>
                <a:lnTo>
                  <a:pt x="17859" y="205382"/>
                </a:lnTo>
                <a:lnTo>
                  <a:pt x="35719" y="187523"/>
                </a:lnTo>
                <a:lnTo>
                  <a:pt x="35719"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946672" y="1893094"/>
            <a:ext cx="53579" cy="107157"/>
          </a:xfrm>
          <a:custGeom>
            <a:avLst/>
            <a:gdLst/>
            <a:ahLst/>
            <a:cxnLst/>
            <a:rect l="0" t="0" r="0" b="0"/>
            <a:pathLst>
              <a:path w="53579" h="107157">
                <a:moveTo>
                  <a:pt x="8930" y="0"/>
                </a:moveTo>
                <a:lnTo>
                  <a:pt x="8930" y="8929"/>
                </a:lnTo>
                <a:lnTo>
                  <a:pt x="8930" y="26789"/>
                </a:lnTo>
                <a:lnTo>
                  <a:pt x="0" y="44648"/>
                </a:lnTo>
                <a:lnTo>
                  <a:pt x="0" y="62507"/>
                </a:lnTo>
                <a:lnTo>
                  <a:pt x="8930" y="89296"/>
                </a:lnTo>
                <a:lnTo>
                  <a:pt x="8930" y="98226"/>
                </a:lnTo>
                <a:lnTo>
                  <a:pt x="26789" y="107156"/>
                </a:lnTo>
                <a:lnTo>
                  <a:pt x="35719" y="107156"/>
                </a:lnTo>
                <a:lnTo>
                  <a:pt x="44648" y="98226"/>
                </a:lnTo>
                <a:lnTo>
                  <a:pt x="53578" y="80367"/>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884164" y="1794867"/>
            <a:ext cx="98228" cy="26790"/>
          </a:xfrm>
          <a:custGeom>
            <a:avLst/>
            <a:gdLst/>
            <a:ahLst/>
            <a:cxnLst/>
            <a:rect l="0" t="0" r="0" b="0"/>
            <a:pathLst>
              <a:path w="98228" h="26790">
                <a:moveTo>
                  <a:pt x="26789" y="0"/>
                </a:moveTo>
                <a:lnTo>
                  <a:pt x="17859" y="0"/>
                </a:lnTo>
                <a:lnTo>
                  <a:pt x="8930" y="8930"/>
                </a:lnTo>
                <a:lnTo>
                  <a:pt x="0" y="17859"/>
                </a:lnTo>
                <a:lnTo>
                  <a:pt x="0" y="26789"/>
                </a:lnTo>
                <a:lnTo>
                  <a:pt x="8930" y="26789"/>
                </a:lnTo>
                <a:lnTo>
                  <a:pt x="17859" y="26789"/>
                </a:lnTo>
                <a:lnTo>
                  <a:pt x="44649" y="17859"/>
                </a:lnTo>
                <a:lnTo>
                  <a:pt x="62508"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089547" y="1839515"/>
            <a:ext cx="125017" cy="160736"/>
          </a:xfrm>
          <a:custGeom>
            <a:avLst/>
            <a:gdLst/>
            <a:ahLst/>
            <a:cxnLst/>
            <a:rect l="0" t="0" r="0" b="0"/>
            <a:pathLst>
              <a:path w="125017" h="160736">
                <a:moveTo>
                  <a:pt x="26789" y="0"/>
                </a:moveTo>
                <a:lnTo>
                  <a:pt x="17859" y="0"/>
                </a:lnTo>
                <a:lnTo>
                  <a:pt x="8930" y="0"/>
                </a:lnTo>
                <a:lnTo>
                  <a:pt x="8930" y="0"/>
                </a:lnTo>
                <a:lnTo>
                  <a:pt x="8930" y="8930"/>
                </a:lnTo>
                <a:lnTo>
                  <a:pt x="0" y="8930"/>
                </a:lnTo>
                <a:lnTo>
                  <a:pt x="8930" y="17860"/>
                </a:lnTo>
                <a:lnTo>
                  <a:pt x="17859" y="35719"/>
                </a:lnTo>
                <a:lnTo>
                  <a:pt x="26789" y="44649"/>
                </a:lnTo>
                <a:lnTo>
                  <a:pt x="26789" y="71438"/>
                </a:lnTo>
                <a:lnTo>
                  <a:pt x="35719" y="89297"/>
                </a:lnTo>
                <a:lnTo>
                  <a:pt x="35719" y="107157"/>
                </a:lnTo>
                <a:lnTo>
                  <a:pt x="35719" y="133946"/>
                </a:lnTo>
                <a:lnTo>
                  <a:pt x="44648" y="142875"/>
                </a:lnTo>
                <a:lnTo>
                  <a:pt x="44648" y="160735"/>
                </a:lnTo>
                <a:lnTo>
                  <a:pt x="62508" y="160735"/>
                </a:lnTo>
                <a:lnTo>
                  <a:pt x="71437" y="160735"/>
                </a:lnTo>
                <a:lnTo>
                  <a:pt x="98226" y="142875"/>
                </a:lnTo>
                <a:lnTo>
                  <a:pt x="116086" y="133946"/>
                </a:lnTo>
                <a:lnTo>
                  <a:pt x="125016" y="107157"/>
                </a:lnTo>
                <a:lnTo>
                  <a:pt x="125016"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018109" y="1875234"/>
            <a:ext cx="214314" cy="89298"/>
          </a:xfrm>
          <a:custGeom>
            <a:avLst/>
            <a:gdLst/>
            <a:ahLst/>
            <a:cxnLst/>
            <a:rect l="0" t="0" r="0" b="0"/>
            <a:pathLst>
              <a:path w="214314" h="89298">
                <a:moveTo>
                  <a:pt x="0" y="89297"/>
                </a:moveTo>
                <a:lnTo>
                  <a:pt x="0" y="89297"/>
                </a:lnTo>
                <a:lnTo>
                  <a:pt x="0" y="89297"/>
                </a:lnTo>
                <a:lnTo>
                  <a:pt x="17860" y="89297"/>
                </a:lnTo>
                <a:lnTo>
                  <a:pt x="35719" y="80367"/>
                </a:lnTo>
                <a:lnTo>
                  <a:pt x="71438" y="71438"/>
                </a:lnTo>
                <a:lnTo>
                  <a:pt x="107157" y="53578"/>
                </a:lnTo>
                <a:lnTo>
                  <a:pt x="151805" y="35719"/>
                </a:lnTo>
                <a:lnTo>
                  <a:pt x="187524" y="1786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2223492" y="1821656"/>
            <a:ext cx="196454" cy="142876"/>
          </a:xfrm>
          <a:custGeom>
            <a:avLst/>
            <a:gdLst/>
            <a:ahLst/>
            <a:cxnLst/>
            <a:rect l="0" t="0" r="0" b="0"/>
            <a:pathLst>
              <a:path w="196454" h="142876">
                <a:moveTo>
                  <a:pt x="0" y="89297"/>
                </a:moveTo>
                <a:lnTo>
                  <a:pt x="0" y="98227"/>
                </a:lnTo>
                <a:lnTo>
                  <a:pt x="8930" y="98227"/>
                </a:lnTo>
                <a:lnTo>
                  <a:pt x="17860" y="98227"/>
                </a:lnTo>
                <a:lnTo>
                  <a:pt x="35719" y="89297"/>
                </a:lnTo>
                <a:lnTo>
                  <a:pt x="44649" y="89297"/>
                </a:lnTo>
                <a:lnTo>
                  <a:pt x="71438" y="80367"/>
                </a:lnTo>
                <a:lnTo>
                  <a:pt x="89297" y="62508"/>
                </a:lnTo>
                <a:lnTo>
                  <a:pt x="107156" y="44648"/>
                </a:lnTo>
                <a:lnTo>
                  <a:pt x="125016" y="35719"/>
                </a:lnTo>
                <a:lnTo>
                  <a:pt x="133946" y="17859"/>
                </a:lnTo>
                <a:lnTo>
                  <a:pt x="133946" y="8930"/>
                </a:lnTo>
                <a:lnTo>
                  <a:pt x="125016" y="0"/>
                </a:lnTo>
                <a:lnTo>
                  <a:pt x="116086" y="0"/>
                </a:lnTo>
                <a:lnTo>
                  <a:pt x="98227" y="17859"/>
                </a:lnTo>
                <a:lnTo>
                  <a:pt x="80367" y="35719"/>
                </a:lnTo>
                <a:lnTo>
                  <a:pt x="71438" y="62508"/>
                </a:lnTo>
                <a:lnTo>
                  <a:pt x="71438" y="89297"/>
                </a:lnTo>
                <a:lnTo>
                  <a:pt x="71438" y="107156"/>
                </a:lnTo>
                <a:lnTo>
                  <a:pt x="89297" y="125016"/>
                </a:lnTo>
                <a:lnTo>
                  <a:pt x="116086" y="133945"/>
                </a:lnTo>
                <a:lnTo>
                  <a:pt x="142875" y="142875"/>
                </a:lnTo>
                <a:lnTo>
                  <a:pt x="169664" y="133945"/>
                </a:lnTo>
                <a:lnTo>
                  <a:pt x="196453" y="116086"/>
                </a:lnTo>
                <a:lnTo>
                  <a:pt x="19645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651992" y="1544836"/>
            <a:ext cx="178595" cy="151805"/>
          </a:xfrm>
          <a:custGeom>
            <a:avLst/>
            <a:gdLst/>
            <a:ahLst/>
            <a:cxnLst/>
            <a:rect l="0" t="0" r="0" b="0"/>
            <a:pathLst>
              <a:path w="178595" h="151805">
                <a:moveTo>
                  <a:pt x="89297" y="17859"/>
                </a:moveTo>
                <a:lnTo>
                  <a:pt x="80367" y="17859"/>
                </a:lnTo>
                <a:lnTo>
                  <a:pt x="71438" y="8929"/>
                </a:lnTo>
                <a:lnTo>
                  <a:pt x="62508" y="8929"/>
                </a:lnTo>
                <a:lnTo>
                  <a:pt x="44649" y="0"/>
                </a:lnTo>
                <a:lnTo>
                  <a:pt x="35719" y="0"/>
                </a:lnTo>
                <a:lnTo>
                  <a:pt x="17860" y="8929"/>
                </a:lnTo>
                <a:lnTo>
                  <a:pt x="0" y="35718"/>
                </a:lnTo>
                <a:lnTo>
                  <a:pt x="0" y="62508"/>
                </a:lnTo>
                <a:lnTo>
                  <a:pt x="0" y="89297"/>
                </a:lnTo>
                <a:lnTo>
                  <a:pt x="0" y="116086"/>
                </a:lnTo>
                <a:lnTo>
                  <a:pt x="17860" y="133945"/>
                </a:lnTo>
                <a:lnTo>
                  <a:pt x="35719" y="151804"/>
                </a:lnTo>
                <a:lnTo>
                  <a:pt x="62508" y="151804"/>
                </a:lnTo>
                <a:lnTo>
                  <a:pt x="98227" y="142875"/>
                </a:lnTo>
                <a:lnTo>
                  <a:pt x="125016" y="133945"/>
                </a:lnTo>
                <a:lnTo>
                  <a:pt x="151805" y="107156"/>
                </a:lnTo>
                <a:lnTo>
                  <a:pt x="178594" y="71437"/>
                </a:lnTo>
                <a:lnTo>
                  <a:pt x="17859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768078" y="1535906"/>
            <a:ext cx="178595" cy="151806"/>
          </a:xfrm>
          <a:custGeom>
            <a:avLst/>
            <a:gdLst/>
            <a:ahLst/>
            <a:cxnLst/>
            <a:rect l="0" t="0" r="0" b="0"/>
            <a:pathLst>
              <a:path w="178595" h="151806">
                <a:moveTo>
                  <a:pt x="8930" y="89297"/>
                </a:moveTo>
                <a:lnTo>
                  <a:pt x="8930" y="98227"/>
                </a:lnTo>
                <a:lnTo>
                  <a:pt x="0" y="107156"/>
                </a:lnTo>
                <a:lnTo>
                  <a:pt x="0" y="125016"/>
                </a:lnTo>
                <a:lnTo>
                  <a:pt x="0" y="133945"/>
                </a:lnTo>
                <a:lnTo>
                  <a:pt x="0" y="142875"/>
                </a:lnTo>
                <a:lnTo>
                  <a:pt x="8930" y="142875"/>
                </a:lnTo>
                <a:lnTo>
                  <a:pt x="17860" y="142875"/>
                </a:lnTo>
                <a:lnTo>
                  <a:pt x="35719" y="133945"/>
                </a:lnTo>
                <a:lnTo>
                  <a:pt x="53578" y="116086"/>
                </a:lnTo>
                <a:lnTo>
                  <a:pt x="62508" y="98227"/>
                </a:lnTo>
                <a:lnTo>
                  <a:pt x="71438" y="71438"/>
                </a:lnTo>
                <a:lnTo>
                  <a:pt x="80367" y="44648"/>
                </a:lnTo>
                <a:lnTo>
                  <a:pt x="89297" y="17859"/>
                </a:lnTo>
                <a:lnTo>
                  <a:pt x="89297" y="0"/>
                </a:lnTo>
                <a:lnTo>
                  <a:pt x="89297" y="0"/>
                </a:lnTo>
                <a:lnTo>
                  <a:pt x="89297" y="8930"/>
                </a:lnTo>
                <a:lnTo>
                  <a:pt x="80367" y="26789"/>
                </a:lnTo>
                <a:lnTo>
                  <a:pt x="89297" y="53578"/>
                </a:lnTo>
                <a:lnTo>
                  <a:pt x="89297" y="80367"/>
                </a:lnTo>
                <a:lnTo>
                  <a:pt x="98227" y="107156"/>
                </a:lnTo>
                <a:lnTo>
                  <a:pt x="107156" y="125016"/>
                </a:lnTo>
                <a:lnTo>
                  <a:pt x="125016" y="142875"/>
                </a:lnTo>
                <a:lnTo>
                  <a:pt x="133945" y="151805"/>
                </a:lnTo>
                <a:lnTo>
                  <a:pt x="142875" y="142875"/>
                </a:lnTo>
                <a:lnTo>
                  <a:pt x="160735" y="125016"/>
                </a:lnTo>
                <a:lnTo>
                  <a:pt x="169664" y="98227"/>
                </a:lnTo>
                <a:lnTo>
                  <a:pt x="178594" y="53578"/>
                </a:lnTo>
                <a:lnTo>
                  <a:pt x="178594"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973461" y="1491258"/>
            <a:ext cx="151806" cy="133946"/>
          </a:xfrm>
          <a:custGeom>
            <a:avLst/>
            <a:gdLst/>
            <a:ahLst/>
            <a:cxnLst/>
            <a:rect l="0" t="0" r="0" b="0"/>
            <a:pathLst>
              <a:path w="151806" h="133946">
                <a:moveTo>
                  <a:pt x="35719" y="35718"/>
                </a:moveTo>
                <a:lnTo>
                  <a:pt x="26789" y="44648"/>
                </a:lnTo>
                <a:lnTo>
                  <a:pt x="17859" y="62507"/>
                </a:lnTo>
                <a:lnTo>
                  <a:pt x="8930" y="89296"/>
                </a:lnTo>
                <a:lnTo>
                  <a:pt x="0" y="107156"/>
                </a:lnTo>
                <a:lnTo>
                  <a:pt x="0" y="125015"/>
                </a:lnTo>
                <a:lnTo>
                  <a:pt x="8930" y="133945"/>
                </a:lnTo>
                <a:lnTo>
                  <a:pt x="17859" y="133945"/>
                </a:lnTo>
                <a:lnTo>
                  <a:pt x="35719" y="133945"/>
                </a:lnTo>
                <a:lnTo>
                  <a:pt x="62508" y="125015"/>
                </a:lnTo>
                <a:lnTo>
                  <a:pt x="89297" y="98226"/>
                </a:lnTo>
                <a:lnTo>
                  <a:pt x="116086" y="71437"/>
                </a:lnTo>
                <a:lnTo>
                  <a:pt x="133945" y="44648"/>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080617" y="1321594"/>
            <a:ext cx="142876" cy="294680"/>
          </a:xfrm>
          <a:custGeom>
            <a:avLst/>
            <a:gdLst/>
            <a:ahLst/>
            <a:cxnLst/>
            <a:rect l="0" t="0" r="0" b="0"/>
            <a:pathLst>
              <a:path w="142876" h="294680">
                <a:moveTo>
                  <a:pt x="17860" y="0"/>
                </a:moveTo>
                <a:lnTo>
                  <a:pt x="17860" y="8929"/>
                </a:lnTo>
                <a:lnTo>
                  <a:pt x="8930" y="26789"/>
                </a:lnTo>
                <a:lnTo>
                  <a:pt x="8930" y="53578"/>
                </a:lnTo>
                <a:lnTo>
                  <a:pt x="0" y="89296"/>
                </a:lnTo>
                <a:lnTo>
                  <a:pt x="0" y="133945"/>
                </a:lnTo>
                <a:lnTo>
                  <a:pt x="0" y="178593"/>
                </a:lnTo>
                <a:lnTo>
                  <a:pt x="8930" y="214312"/>
                </a:lnTo>
                <a:lnTo>
                  <a:pt x="17860" y="250031"/>
                </a:lnTo>
                <a:lnTo>
                  <a:pt x="26789" y="276820"/>
                </a:lnTo>
                <a:lnTo>
                  <a:pt x="35719" y="285750"/>
                </a:lnTo>
                <a:lnTo>
                  <a:pt x="44649" y="294679"/>
                </a:lnTo>
                <a:lnTo>
                  <a:pt x="53578" y="285750"/>
                </a:lnTo>
                <a:lnTo>
                  <a:pt x="62508" y="267890"/>
                </a:lnTo>
                <a:lnTo>
                  <a:pt x="71438" y="232171"/>
                </a:lnTo>
                <a:lnTo>
                  <a:pt x="71438" y="205382"/>
                </a:lnTo>
                <a:lnTo>
                  <a:pt x="80367" y="178593"/>
                </a:lnTo>
                <a:lnTo>
                  <a:pt x="80367" y="160734"/>
                </a:lnTo>
                <a:lnTo>
                  <a:pt x="80367" y="160734"/>
                </a:lnTo>
                <a:lnTo>
                  <a:pt x="89297" y="178593"/>
                </a:lnTo>
                <a:lnTo>
                  <a:pt x="89297" y="205382"/>
                </a:lnTo>
                <a:lnTo>
                  <a:pt x="89297" y="232171"/>
                </a:lnTo>
                <a:lnTo>
                  <a:pt x="98227" y="258960"/>
                </a:lnTo>
                <a:lnTo>
                  <a:pt x="107156" y="276820"/>
                </a:lnTo>
                <a:lnTo>
                  <a:pt x="107156" y="285750"/>
                </a:lnTo>
                <a:lnTo>
                  <a:pt x="116086" y="285750"/>
                </a:lnTo>
                <a:lnTo>
                  <a:pt x="133946" y="285750"/>
                </a:lnTo>
                <a:lnTo>
                  <a:pt x="142875" y="267890"/>
                </a:lnTo>
                <a:lnTo>
                  <a:pt x="142875"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250281" y="1464469"/>
            <a:ext cx="107158" cy="98227"/>
          </a:xfrm>
          <a:custGeom>
            <a:avLst/>
            <a:gdLst/>
            <a:ahLst/>
            <a:cxnLst/>
            <a:rect l="0" t="0" r="0" b="0"/>
            <a:pathLst>
              <a:path w="107158" h="98227">
                <a:moveTo>
                  <a:pt x="0" y="62507"/>
                </a:moveTo>
                <a:lnTo>
                  <a:pt x="8930" y="62507"/>
                </a:lnTo>
                <a:lnTo>
                  <a:pt x="8930" y="62507"/>
                </a:lnTo>
                <a:lnTo>
                  <a:pt x="17860" y="62507"/>
                </a:lnTo>
                <a:lnTo>
                  <a:pt x="26789" y="53578"/>
                </a:lnTo>
                <a:lnTo>
                  <a:pt x="44649" y="53578"/>
                </a:lnTo>
                <a:lnTo>
                  <a:pt x="62508" y="35718"/>
                </a:lnTo>
                <a:lnTo>
                  <a:pt x="80367" y="26789"/>
                </a:lnTo>
                <a:lnTo>
                  <a:pt x="89297" y="17859"/>
                </a:lnTo>
                <a:lnTo>
                  <a:pt x="98227" y="8929"/>
                </a:lnTo>
                <a:lnTo>
                  <a:pt x="89297" y="0"/>
                </a:lnTo>
                <a:lnTo>
                  <a:pt x="89297" y="0"/>
                </a:lnTo>
                <a:lnTo>
                  <a:pt x="80367" y="0"/>
                </a:lnTo>
                <a:lnTo>
                  <a:pt x="62508" y="8929"/>
                </a:lnTo>
                <a:lnTo>
                  <a:pt x="53578" y="26789"/>
                </a:lnTo>
                <a:lnTo>
                  <a:pt x="53578" y="44648"/>
                </a:lnTo>
                <a:lnTo>
                  <a:pt x="53578" y="62507"/>
                </a:lnTo>
                <a:lnTo>
                  <a:pt x="62508" y="80367"/>
                </a:lnTo>
                <a:lnTo>
                  <a:pt x="80367" y="89296"/>
                </a:lnTo>
                <a:lnTo>
                  <a:pt x="107157" y="98226"/>
                </a:lnTo>
                <a:lnTo>
                  <a:pt x="10715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3687961" y="1759148"/>
            <a:ext cx="250032" cy="330400"/>
          </a:xfrm>
          <a:custGeom>
            <a:avLst/>
            <a:gdLst/>
            <a:ahLst/>
            <a:cxnLst/>
            <a:rect l="0" t="0" r="0" b="0"/>
            <a:pathLst>
              <a:path w="250032" h="330400">
                <a:moveTo>
                  <a:pt x="26789" y="35719"/>
                </a:moveTo>
                <a:lnTo>
                  <a:pt x="17859" y="35719"/>
                </a:lnTo>
                <a:lnTo>
                  <a:pt x="17859" y="44649"/>
                </a:lnTo>
                <a:lnTo>
                  <a:pt x="8930" y="44649"/>
                </a:lnTo>
                <a:lnTo>
                  <a:pt x="8930" y="44649"/>
                </a:lnTo>
                <a:lnTo>
                  <a:pt x="8930" y="44649"/>
                </a:lnTo>
                <a:lnTo>
                  <a:pt x="0" y="44649"/>
                </a:lnTo>
                <a:lnTo>
                  <a:pt x="0" y="44649"/>
                </a:lnTo>
                <a:lnTo>
                  <a:pt x="0" y="44649"/>
                </a:lnTo>
                <a:lnTo>
                  <a:pt x="8930" y="44649"/>
                </a:lnTo>
                <a:lnTo>
                  <a:pt x="26789" y="35719"/>
                </a:lnTo>
                <a:lnTo>
                  <a:pt x="53578" y="26789"/>
                </a:lnTo>
                <a:lnTo>
                  <a:pt x="80367" y="17860"/>
                </a:lnTo>
                <a:lnTo>
                  <a:pt x="116086" y="8930"/>
                </a:lnTo>
                <a:lnTo>
                  <a:pt x="151805" y="0"/>
                </a:lnTo>
                <a:lnTo>
                  <a:pt x="178594" y="0"/>
                </a:lnTo>
                <a:lnTo>
                  <a:pt x="196453" y="8930"/>
                </a:lnTo>
                <a:lnTo>
                  <a:pt x="196453" y="26789"/>
                </a:lnTo>
                <a:lnTo>
                  <a:pt x="178594" y="53578"/>
                </a:lnTo>
                <a:lnTo>
                  <a:pt x="160734" y="80367"/>
                </a:lnTo>
                <a:lnTo>
                  <a:pt x="133945" y="116086"/>
                </a:lnTo>
                <a:lnTo>
                  <a:pt x="107156" y="133946"/>
                </a:lnTo>
                <a:lnTo>
                  <a:pt x="89297" y="151805"/>
                </a:lnTo>
                <a:lnTo>
                  <a:pt x="71437" y="151805"/>
                </a:lnTo>
                <a:lnTo>
                  <a:pt x="80367" y="151805"/>
                </a:lnTo>
                <a:lnTo>
                  <a:pt x="89297" y="142875"/>
                </a:lnTo>
                <a:lnTo>
                  <a:pt x="116086" y="125016"/>
                </a:lnTo>
                <a:lnTo>
                  <a:pt x="151805" y="116086"/>
                </a:lnTo>
                <a:lnTo>
                  <a:pt x="178594" y="116086"/>
                </a:lnTo>
                <a:lnTo>
                  <a:pt x="214312" y="116086"/>
                </a:lnTo>
                <a:lnTo>
                  <a:pt x="241102" y="125016"/>
                </a:lnTo>
                <a:lnTo>
                  <a:pt x="250031" y="151805"/>
                </a:lnTo>
                <a:lnTo>
                  <a:pt x="241102" y="178594"/>
                </a:lnTo>
                <a:lnTo>
                  <a:pt x="223242" y="214313"/>
                </a:lnTo>
                <a:lnTo>
                  <a:pt x="187523" y="250031"/>
                </a:lnTo>
                <a:lnTo>
                  <a:pt x="142875" y="285750"/>
                </a:lnTo>
                <a:lnTo>
                  <a:pt x="98227" y="312539"/>
                </a:lnTo>
                <a:lnTo>
                  <a:pt x="62508" y="330399"/>
                </a:lnTo>
                <a:lnTo>
                  <a:pt x="35719" y="330399"/>
                </a:lnTo>
                <a:lnTo>
                  <a:pt x="26789" y="312539"/>
                </a:lnTo>
                <a:lnTo>
                  <a:pt x="35719" y="285750"/>
                </a:lnTo>
                <a:lnTo>
                  <a:pt x="62508" y="250031"/>
                </a:lnTo>
                <a:lnTo>
                  <a:pt x="6250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991570" y="1768078"/>
            <a:ext cx="294681" cy="250032"/>
          </a:xfrm>
          <a:custGeom>
            <a:avLst/>
            <a:gdLst/>
            <a:ahLst/>
            <a:cxnLst/>
            <a:rect l="0" t="0" r="0" b="0"/>
            <a:pathLst>
              <a:path w="294681" h="250032">
                <a:moveTo>
                  <a:pt x="17860" y="71437"/>
                </a:moveTo>
                <a:lnTo>
                  <a:pt x="8930" y="62508"/>
                </a:lnTo>
                <a:lnTo>
                  <a:pt x="8930" y="62508"/>
                </a:lnTo>
                <a:lnTo>
                  <a:pt x="0" y="53578"/>
                </a:lnTo>
                <a:lnTo>
                  <a:pt x="17860" y="44648"/>
                </a:lnTo>
                <a:lnTo>
                  <a:pt x="35719" y="26789"/>
                </a:lnTo>
                <a:lnTo>
                  <a:pt x="71438" y="8930"/>
                </a:lnTo>
                <a:lnTo>
                  <a:pt x="116086" y="0"/>
                </a:lnTo>
                <a:lnTo>
                  <a:pt x="151805" y="0"/>
                </a:lnTo>
                <a:lnTo>
                  <a:pt x="178594" y="0"/>
                </a:lnTo>
                <a:lnTo>
                  <a:pt x="187524" y="17859"/>
                </a:lnTo>
                <a:lnTo>
                  <a:pt x="187524" y="53578"/>
                </a:lnTo>
                <a:lnTo>
                  <a:pt x="169664" y="80367"/>
                </a:lnTo>
                <a:lnTo>
                  <a:pt x="133946" y="125016"/>
                </a:lnTo>
                <a:lnTo>
                  <a:pt x="98227" y="160734"/>
                </a:lnTo>
                <a:lnTo>
                  <a:pt x="71438" y="196453"/>
                </a:lnTo>
                <a:lnTo>
                  <a:pt x="53578" y="223242"/>
                </a:lnTo>
                <a:lnTo>
                  <a:pt x="53578" y="241101"/>
                </a:lnTo>
                <a:lnTo>
                  <a:pt x="80368" y="250031"/>
                </a:lnTo>
                <a:lnTo>
                  <a:pt x="116086" y="241101"/>
                </a:lnTo>
                <a:lnTo>
                  <a:pt x="160735" y="232172"/>
                </a:lnTo>
                <a:lnTo>
                  <a:pt x="205383" y="214312"/>
                </a:lnTo>
                <a:lnTo>
                  <a:pt x="258961" y="187523"/>
                </a:lnTo>
                <a:lnTo>
                  <a:pt x="294680" y="160734"/>
                </a:lnTo>
                <a:lnTo>
                  <a:pt x="29468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375547" y="1723429"/>
            <a:ext cx="98227" cy="294681"/>
          </a:xfrm>
          <a:custGeom>
            <a:avLst/>
            <a:gdLst/>
            <a:ahLst/>
            <a:cxnLst/>
            <a:rect l="0" t="0" r="0" b="0"/>
            <a:pathLst>
              <a:path w="98227" h="294681">
                <a:moveTo>
                  <a:pt x="53578" y="8930"/>
                </a:moveTo>
                <a:lnTo>
                  <a:pt x="53578" y="8930"/>
                </a:lnTo>
                <a:lnTo>
                  <a:pt x="53578" y="8930"/>
                </a:lnTo>
                <a:lnTo>
                  <a:pt x="62508" y="0"/>
                </a:lnTo>
                <a:lnTo>
                  <a:pt x="62508" y="0"/>
                </a:lnTo>
                <a:lnTo>
                  <a:pt x="62508" y="8930"/>
                </a:lnTo>
                <a:lnTo>
                  <a:pt x="53578" y="26790"/>
                </a:lnTo>
                <a:lnTo>
                  <a:pt x="44648" y="62508"/>
                </a:lnTo>
                <a:lnTo>
                  <a:pt x="44648" y="98227"/>
                </a:lnTo>
                <a:lnTo>
                  <a:pt x="35719" y="142875"/>
                </a:lnTo>
                <a:lnTo>
                  <a:pt x="17859" y="187524"/>
                </a:lnTo>
                <a:lnTo>
                  <a:pt x="8930" y="232172"/>
                </a:lnTo>
                <a:lnTo>
                  <a:pt x="8930" y="267891"/>
                </a:lnTo>
                <a:lnTo>
                  <a:pt x="0" y="285750"/>
                </a:lnTo>
                <a:lnTo>
                  <a:pt x="0" y="294680"/>
                </a:lnTo>
                <a:lnTo>
                  <a:pt x="8930" y="285750"/>
                </a:lnTo>
                <a:lnTo>
                  <a:pt x="17859" y="267891"/>
                </a:lnTo>
                <a:lnTo>
                  <a:pt x="35719" y="232172"/>
                </a:lnTo>
                <a:lnTo>
                  <a:pt x="62508" y="187524"/>
                </a:lnTo>
                <a:lnTo>
                  <a:pt x="98226" y="142875"/>
                </a:lnTo>
                <a:lnTo>
                  <a:pt x="98226"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91633" y="1714500"/>
            <a:ext cx="187524" cy="258962"/>
          </a:xfrm>
          <a:custGeom>
            <a:avLst/>
            <a:gdLst/>
            <a:ahLst/>
            <a:cxnLst/>
            <a:rect l="0" t="0" r="0" b="0"/>
            <a:pathLst>
              <a:path w="187524" h="258962">
                <a:moveTo>
                  <a:pt x="160734" y="0"/>
                </a:moveTo>
                <a:lnTo>
                  <a:pt x="151805" y="0"/>
                </a:lnTo>
                <a:lnTo>
                  <a:pt x="142875" y="8929"/>
                </a:lnTo>
                <a:lnTo>
                  <a:pt x="116086" y="26789"/>
                </a:lnTo>
                <a:lnTo>
                  <a:pt x="80367" y="44648"/>
                </a:lnTo>
                <a:lnTo>
                  <a:pt x="53578" y="71437"/>
                </a:lnTo>
                <a:lnTo>
                  <a:pt x="17859" y="107156"/>
                </a:lnTo>
                <a:lnTo>
                  <a:pt x="0" y="151804"/>
                </a:lnTo>
                <a:lnTo>
                  <a:pt x="0" y="187523"/>
                </a:lnTo>
                <a:lnTo>
                  <a:pt x="0" y="223242"/>
                </a:lnTo>
                <a:lnTo>
                  <a:pt x="26789" y="241101"/>
                </a:lnTo>
                <a:lnTo>
                  <a:pt x="62508" y="258961"/>
                </a:lnTo>
                <a:lnTo>
                  <a:pt x="98226" y="258961"/>
                </a:lnTo>
                <a:lnTo>
                  <a:pt x="133945" y="258961"/>
                </a:lnTo>
                <a:lnTo>
                  <a:pt x="169664" y="250031"/>
                </a:lnTo>
                <a:lnTo>
                  <a:pt x="187523" y="232172"/>
                </a:lnTo>
                <a:lnTo>
                  <a:pt x="187523"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777383" y="1759148"/>
            <a:ext cx="26790" cy="232173"/>
          </a:xfrm>
          <a:custGeom>
            <a:avLst/>
            <a:gdLst/>
            <a:ahLst/>
            <a:cxnLst/>
            <a:rect l="0" t="0" r="0" b="0"/>
            <a:pathLst>
              <a:path w="26790" h="232173">
                <a:moveTo>
                  <a:pt x="26789" y="0"/>
                </a:moveTo>
                <a:lnTo>
                  <a:pt x="26789" y="0"/>
                </a:lnTo>
                <a:lnTo>
                  <a:pt x="26789" y="8930"/>
                </a:lnTo>
                <a:lnTo>
                  <a:pt x="26789" y="26789"/>
                </a:lnTo>
                <a:lnTo>
                  <a:pt x="17859" y="44649"/>
                </a:lnTo>
                <a:lnTo>
                  <a:pt x="17859" y="80367"/>
                </a:lnTo>
                <a:lnTo>
                  <a:pt x="17859" y="116086"/>
                </a:lnTo>
                <a:lnTo>
                  <a:pt x="17859" y="151805"/>
                </a:lnTo>
                <a:lnTo>
                  <a:pt x="17859" y="187524"/>
                </a:lnTo>
                <a:lnTo>
                  <a:pt x="17859" y="214313"/>
                </a:lnTo>
                <a:lnTo>
                  <a:pt x="17859" y="232172"/>
                </a:lnTo>
                <a:lnTo>
                  <a:pt x="17859" y="232172"/>
                </a:lnTo>
                <a:lnTo>
                  <a:pt x="17859" y="232172"/>
                </a:lnTo>
                <a:lnTo>
                  <a:pt x="17859" y="214313"/>
                </a:lnTo>
                <a:lnTo>
                  <a:pt x="8930" y="187524"/>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723805" y="1705570"/>
            <a:ext cx="294680" cy="232173"/>
          </a:xfrm>
          <a:custGeom>
            <a:avLst/>
            <a:gdLst/>
            <a:ahLst/>
            <a:cxnLst/>
            <a:rect l="0" t="0" r="0" b="0"/>
            <a:pathLst>
              <a:path w="294680" h="232173">
                <a:moveTo>
                  <a:pt x="0" y="26789"/>
                </a:moveTo>
                <a:lnTo>
                  <a:pt x="0" y="26789"/>
                </a:lnTo>
                <a:lnTo>
                  <a:pt x="8929" y="17859"/>
                </a:lnTo>
                <a:lnTo>
                  <a:pt x="26789" y="17859"/>
                </a:lnTo>
                <a:lnTo>
                  <a:pt x="53578" y="8930"/>
                </a:lnTo>
                <a:lnTo>
                  <a:pt x="89297" y="8930"/>
                </a:lnTo>
                <a:lnTo>
                  <a:pt x="125015" y="0"/>
                </a:lnTo>
                <a:lnTo>
                  <a:pt x="160734" y="0"/>
                </a:lnTo>
                <a:lnTo>
                  <a:pt x="187523" y="0"/>
                </a:lnTo>
                <a:lnTo>
                  <a:pt x="214312" y="0"/>
                </a:lnTo>
                <a:lnTo>
                  <a:pt x="214312" y="8930"/>
                </a:lnTo>
                <a:lnTo>
                  <a:pt x="214312" y="26789"/>
                </a:lnTo>
                <a:lnTo>
                  <a:pt x="196453" y="44649"/>
                </a:lnTo>
                <a:lnTo>
                  <a:pt x="169664" y="62508"/>
                </a:lnTo>
                <a:lnTo>
                  <a:pt x="142875" y="80367"/>
                </a:lnTo>
                <a:lnTo>
                  <a:pt x="125015" y="89297"/>
                </a:lnTo>
                <a:lnTo>
                  <a:pt x="125015" y="98227"/>
                </a:lnTo>
                <a:lnTo>
                  <a:pt x="133945" y="98227"/>
                </a:lnTo>
                <a:lnTo>
                  <a:pt x="151804" y="98227"/>
                </a:lnTo>
                <a:lnTo>
                  <a:pt x="178593" y="98227"/>
                </a:lnTo>
                <a:lnTo>
                  <a:pt x="214312" y="98227"/>
                </a:lnTo>
                <a:lnTo>
                  <a:pt x="250031" y="98227"/>
                </a:lnTo>
                <a:lnTo>
                  <a:pt x="276820" y="107156"/>
                </a:lnTo>
                <a:lnTo>
                  <a:pt x="294679" y="125016"/>
                </a:lnTo>
                <a:lnTo>
                  <a:pt x="294679" y="142875"/>
                </a:lnTo>
                <a:lnTo>
                  <a:pt x="276820" y="160734"/>
                </a:lnTo>
                <a:lnTo>
                  <a:pt x="241101" y="187524"/>
                </a:lnTo>
                <a:lnTo>
                  <a:pt x="205383" y="205383"/>
                </a:lnTo>
                <a:lnTo>
                  <a:pt x="160734" y="223242"/>
                </a:lnTo>
                <a:lnTo>
                  <a:pt x="125015" y="232172"/>
                </a:lnTo>
                <a:lnTo>
                  <a:pt x="107156" y="232172"/>
                </a:lnTo>
                <a:lnTo>
                  <a:pt x="107156" y="223242"/>
                </a:lnTo>
                <a:lnTo>
                  <a:pt x="10715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902148" y="1821656"/>
            <a:ext cx="348259" cy="303610"/>
          </a:xfrm>
          <a:custGeom>
            <a:avLst/>
            <a:gdLst/>
            <a:ahLst/>
            <a:cxnLst/>
            <a:rect l="0" t="0" r="0" b="0"/>
            <a:pathLst>
              <a:path w="348259" h="303610">
                <a:moveTo>
                  <a:pt x="151805" y="80367"/>
                </a:moveTo>
                <a:lnTo>
                  <a:pt x="151805" y="80367"/>
                </a:lnTo>
                <a:lnTo>
                  <a:pt x="151805" y="80367"/>
                </a:lnTo>
                <a:lnTo>
                  <a:pt x="151805" y="71438"/>
                </a:lnTo>
                <a:lnTo>
                  <a:pt x="151805" y="62508"/>
                </a:lnTo>
                <a:lnTo>
                  <a:pt x="142875" y="44648"/>
                </a:lnTo>
                <a:lnTo>
                  <a:pt x="142875" y="26789"/>
                </a:lnTo>
                <a:lnTo>
                  <a:pt x="133946" y="17859"/>
                </a:lnTo>
                <a:lnTo>
                  <a:pt x="125016" y="0"/>
                </a:lnTo>
                <a:lnTo>
                  <a:pt x="116086" y="0"/>
                </a:lnTo>
                <a:lnTo>
                  <a:pt x="98227" y="0"/>
                </a:lnTo>
                <a:lnTo>
                  <a:pt x="80368" y="8930"/>
                </a:lnTo>
                <a:lnTo>
                  <a:pt x="62508" y="26789"/>
                </a:lnTo>
                <a:lnTo>
                  <a:pt x="35719" y="62508"/>
                </a:lnTo>
                <a:lnTo>
                  <a:pt x="17860" y="107156"/>
                </a:lnTo>
                <a:lnTo>
                  <a:pt x="8930" y="151805"/>
                </a:lnTo>
                <a:lnTo>
                  <a:pt x="0" y="205383"/>
                </a:lnTo>
                <a:lnTo>
                  <a:pt x="8930" y="241102"/>
                </a:lnTo>
                <a:lnTo>
                  <a:pt x="35719" y="276820"/>
                </a:lnTo>
                <a:lnTo>
                  <a:pt x="80368" y="294680"/>
                </a:lnTo>
                <a:lnTo>
                  <a:pt x="133946" y="303609"/>
                </a:lnTo>
                <a:lnTo>
                  <a:pt x="196454" y="294680"/>
                </a:lnTo>
                <a:lnTo>
                  <a:pt x="250032" y="276820"/>
                </a:lnTo>
                <a:lnTo>
                  <a:pt x="303610" y="258961"/>
                </a:lnTo>
                <a:lnTo>
                  <a:pt x="330399" y="232172"/>
                </a:lnTo>
                <a:lnTo>
                  <a:pt x="348258" y="214313"/>
                </a:lnTo>
                <a:lnTo>
                  <a:pt x="348258"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241477" y="1919883"/>
            <a:ext cx="160735" cy="35719"/>
          </a:xfrm>
          <a:custGeom>
            <a:avLst/>
            <a:gdLst/>
            <a:ahLst/>
            <a:cxnLst/>
            <a:rect l="0" t="0" r="0" b="0"/>
            <a:pathLst>
              <a:path w="160735" h="35719">
                <a:moveTo>
                  <a:pt x="0" y="35718"/>
                </a:moveTo>
                <a:lnTo>
                  <a:pt x="0" y="35718"/>
                </a:lnTo>
                <a:lnTo>
                  <a:pt x="0" y="35718"/>
                </a:lnTo>
                <a:lnTo>
                  <a:pt x="0" y="35718"/>
                </a:lnTo>
                <a:lnTo>
                  <a:pt x="17859" y="26789"/>
                </a:lnTo>
                <a:lnTo>
                  <a:pt x="35718" y="17859"/>
                </a:lnTo>
                <a:lnTo>
                  <a:pt x="62507" y="17859"/>
                </a:lnTo>
                <a:lnTo>
                  <a:pt x="89296" y="8929"/>
                </a:lnTo>
                <a:lnTo>
                  <a:pt x="116086" y="0"/>
                </a:lnTo>
                <a:lnTo>
                  <a:pt x="142875" y="0"/>
                </a:lnTo>
                <a:lnTo>
                  <a:pt x="151804"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3268266" y="1955601"/>
            <a:ext cx="205383" cy="80369"/>
          </a:xfrm>
          <a:custGeom>
            <a:avLst/>
            <a:gdLst/>
            <a:ahLst/>
            <a:cxnLst/>
            <a:rect l="0" t="0" r="0" b="0"/>
            <a:pathLst>
              <a:path w="205383" h="80369">
                <a:moveTo>
                  <a:pt x="0" y="80368"/>
                </a:moveTo>
                <a:lnTo>
                  <a:pt x="8929" y="71438"/>
                </a:lnTo>
                <a:lnTo>
                  <a:pt x="17859" y="71438"/>
                </a:lnTo>
                <a:lnTo>
                  <a:pt x="44648" y="62508"/>
                </a:lnTo>
                <a:lnTo>
                  <a:pt x="71437" y="44649"/>
                </a:lnTo>
                <a:lnTo>
                  <a:pt x="107156" y="26789"/>
                </a:lnTo>
                <a:lnTo>
                  <a:pt x="142875" y="17860"/>
                </a:lnTo>
                <a:lnTo>
                  <a:pt x="169664" y="8930"/>
                </a:lnTo>
                <a:lnTo>
                  <a:pt x="196453" y="8930"/>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259586" y="1759148"/>
            <a:ext cx="89298" cy="8931"/>
          </a:xfrm>
          <a:custGeom>
            <a:avLst/>
            <a:gdLst/>
            <a:ahLst/>
            <a:cxnLst/>
            <a:rect l="0" t="0" r="0" b="0"/>
            <a:pathLst>
              <a:path w="89298" h="8931">
                <a:moveTo>
                  <a:pt x="0" y="0"/>
                </a:moveTo>
                <a:lnTo>
                  <a:pt x="0" y="0"/>
                </a:lnTo>
                <a:lnTo>
                  <a:pt x="0" y="0"/>
                </a:lnTo>
                <a:lnTo>
                  <a:pt x="8930" y="0"/>
                </a:lnTo>
                <a:lnTo>
                  <a:pt x="17859" y="0"/>
                </a:lnTo>
                <a:lnTo>
                  <a:pt x="35719" y="8930"/>
                </a:lnTo>
                <a:lnTo>
                  <a:pt x="53578" y="8930"/>
                </a:lnTo>
                <a:lnTo>
                  <a:pt x="62508" y="8930"/>
                </a:lnTo>
                <a:lnTo>
                  <a:pt x="8036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313164" y="1803797"/>
            <a:ext cx="116087" cy="35719"/>
          </a:xfrm>
          <a:custGeom>
            <a:avLst/>
            <a:gdLst/>
            <a:ahLst/>
            <a:cxnLst/>
            <a:rect l="0" t="0" r="0" b="0"/>
            <a:pathLst>
              <a:path w="116087" h="35719">
                <a:moveTo>
                  <a:pt x="0" y="0"/>
                </a:moveTo>
                <a:lnTo>
                  <a:pt x="0" y="8929"/>
                </a:lnTo>
                <a:lnTo>
                  <a:pt x="0" y="17859"/>
                </a:lnTo>
                <a:lnTo>
                  <a:pt x="0" y="26789"/>
                </a:lnTo>
                <a:lnTo>
                  <a:pt x="8930" y="35718"/>
                </a:lnTo>
                <a:lnTo>
                  <a:pt x="17859" y="35718"/>
                </a:lnTo>
                <a:lnTo>
                  <a:pt x="44649" y="35718"/>
                </a:lnTo>
                <a:lnTo>
                  <a:pt x="71438" y="26789"/>
                </a:lnTo>
                <a:lnTo>
                  <a:pt x="89297" y="17859"/>
                </a:lnTo>
                <a:lnTo>
                  <a:pt x="116086" y="17859"/>
                </a:lnTo>
                <a:lnTo>
                  <a:pt x="11608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652492" y="1607344"/>
            <a:ext cx="419697" cy="276821"/>
          </a:xfrm>
          <a:custGeom>
            <a:avLst/>
            <a:gdLst/>
            <a:ahLst/>
            <a:cxnLst/>
            <a:rect l="0" t="0" r="0" b="0"/>
            <a:pathLst>
              <a:path w="419697" h="276821">
                <a:moveTo>
                  <a:pt x="35719" y="89296"/>
                </a:moveTo>
                <a:lnTo>
                  <a:pt x="26789" y="89296"/>
                </a:lnTo>
                <a:lnTo>
                  <a:pt x="17860" y="80367"/>
                </a:lnTo>
                <a:lnTo>
                  <a:pt x="0" y="80367"/>
                </a:lnTo>
                <a:lnTo>
                  <a:pt x="0" y="71437"/>
                </a:lnTo>
                <a:lnTo>
                  <a:pt x="0" y="62507"/>
                </a:lnTo>
                <a:lnTo>
                  <a:pt x="17860" y="53578"/>
                </a:lnTo>
                <a:lnTo>
                  <a:pt x="53578" y="35718"/>
                </a:lnTo>
                <a:lnTo>
                  <a:pt x="98227" y="26789"/>
                </a:lnTo>
                <a:lnTo>
                  <a:pt x="142875" y="8929"/>
                </a:lnTo>
                <a:lnTo>
                  <a:pt x="187524" y="0"/>
                </a:lnTo>
                <a:lnTo>
                  <a:pt x="232172" y="0"/>
                </a:lnTo>
                <a:lnTo>
                  <a:pt x="258961" y="0"/>
                </a:lnTo>
                <a:lnTo>
                  <a:pt x="258961" y="26789"/>
                </a:lnTo>
                <a:lnTo>
                  <a:pt x="250031" y="53578"/>
                </a:lnTo>
                <a:lnTo>
                  <a:pt x="214313" y="89296"/>
                </a:lnTo>
                <a:lnTo>
                  <a:pt x="178594" y="133945"/>
                </a:lnTo>
                <a:lnTo>
                  <a:pt x="133946" y="169664"/>
                </a:lnTo>
                <a:lnTo>
                  <a:pt x="89297" y="214312"/>
                </a:lnTo>
                <a:lnTo>
                  <a:pt x="53578" y="241101"/>
                </a:lnTo>
                <a:lnTo>
                  <a:pt x="35719" y="267890"/>
                </a:lnTo>
                <a:lnTo>
                  <a:pt x="35719" y="276820"/>
                </a:lnTo>
                <a:lnTo>
                  <a:pt x="53578" y="267890"/>
                </a:lnTo>
                <a:lnTo>
                  <a:pt x="98227" y="250031"/>
                </a:lnTo>
                <a:lnTo>
                  <a:pt x="151805" y="232171"/>
                </a:lnTo>
                <a:lnTo>
                  <a:pt x="214313" y="214312"/>
                </a:lnTo>
                <a:lnTo>
                  <a:pt x="276821" y="187523"/>
                </a:lnTo>
                <a:lnTo>
                  <a:pt x="339328" y="160734"/>
                </a:lnTo>
                <a:lnTo>
                  <a:pt x="383977" y="142875"/>
                </a:lnTo>
                <a:lnTo>
                  <a:pt x="419696" y="125015"/>
                </a:lnTo>
                <a:lnTo>
                  <a:pt x="41969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018609" y="1303734"/>
            <a:ext cx="258962" cy="187525"/>
          </a:xfrm>
          <a:custGeom>
            <a:avLst/>
            <a:gdLst/>
            <a:ahLst/>
            <a:cxnLst/>
            <a:rect l="0" t="0" r="0" b="0"/>
            <a:pathLst>
              <a:path w="258962" h="187525">
                <a:moveTo>
                  <a:pt x="17860" y="53579"/>
                </a:moveTo>
                <a:lnTo>
                  <a:pt x="17860" y="53579"/>
                </a:lnTo>
                <a:lnTo>
                  <a:pt x="17860" y="53579"/>
                </a:lnTo>
                <a:lnTo>
                  <a:pt x="8930" y="44649"/>
                </a:lnTo>
                <a:lnTo>
                  <a:pt x="17860" y="44649"/>
                </a:lnTo>
                <a:lnTo>
                  <a:pt x="44649" y="35719"/>
                </a:lnTo>
                <a:lnTo>
                  <a:pt x="71438" y="35719"/>
                </a:lnTo>
                <a:lnTo>
                  <a:pt x="116086" y="26789"/>
                </a:lnTo>
                <a:lnTo>
                  <a:pt x="151805" y="17860"/>
                </a:lnTo>
                <a:lnTo>
                  <a:pt x="196454" y="8930"/>
                </a:lnTo>
                <a:lnTo>
                  <a:pt x="223243" y="8930"/>
                </a:lnTo>
                <a:lnTo>
                  <a:pt x="250032" y="0"/>
                </a:lnTo>
                <a:lnTo>
                  <a:pt x="258961" y="0"/>
                </a:lnTo>
                <a:lnTo>
                  <a:pt x="250032" y="0"/>
                </a:lnTo>
                <a:lnTo>
                  <a:pt x="223243" y="8930"/>
                </a:lnTo>
                <a:lnTo>
                  <a:pt x="187524" y="17860"/>
                </a:lnTo>
                <a:lnTo>
                  <a:pt x="151805" y="35719"/>
                </a:lnTo>
                <a:lnTo>
                  <a:pt x="98227" y="44649"/>
                </a:lnTo>
                <a:lnTo>
                  <a:pt x="62508" y="62508"/>
                </a:lnTo>
                <a:lnTo>
                  <a:pt x="26789" y="71438"/>
                </a:lnTo>
                <a:lnTo>
                  <a:pt x="8930" y="80368"/>
                </a:lnTo>
                <a:lnTo>
                  <a:pt x="0" y="89297"/>
                </a:lnTo>
                <a:lnTo>
                  <a:pt x="8930" y="89297"/>
                </a:lnTo>
                <a:lnTo>
                  <a:pt x="26789" y="89297"/>
                </a:lnTo>
                <a:lnTo>
                  <a:pt x="62508" y="80368"/>
                </a:lnTo>
                <a:lnTo>
                  <a:pt x="107157" y="80368"/>
                </a:lnTo>
                <a:lnTo>
                  <a:pt x="142875" y="80368"/>
                </a:lnTo>
                <a:lnTo>
                  <a:pt x="187524" y="89297"/>
                </a:lnTo>
                <a:lnTo>
                  <a:pt x="214313" y="98227"/>
                </a:lnTo>
                <a:lnTo>
                  <a:pt x="223243" y="107156"/>
                </a:lnTo>
                <a:lnTo>
                  <a:pt x="223243" y="133945"/>
                </a:lnTo>
                <a:lnTo>
                  <a:pt x="205383" y="151805"/>
                </a:lnTo>
                <a:lnTo>
                  <a:pt x="187524" y="169664"/>
                </a:lnTo>
                <a:lnTo>
                  <a:pt x="151805" y="178594"/>
                </a:lnTo>
                <a:lnTo>
                  <a:pt x="133946" y="187524"/>
                </a:lnTo>
                <a:lnTo>
                  <a:pt x="125016" y="187524"/>
                </a:lnTo>
                <a:lnTo>
                  <a:pt x="125016" y="187524"/>
                </a:lnTo>
                <a:lnTo>
                  <a:pt x="133946" y="178594"/>
                </a:lnTo>
                <a:lnTo>
                  <a:pt x="133946"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277570" y="1678781"/>
            <a:ext cx="26790" cy="35720"/>
          </a:xfrm>
          <a:custGeom>
            <a:avLst/>
            <a:gdLst/>
            <a:ahLst/>
            <a:cxnLst/>
            <a:rect l="0" t="0" r="0" b="0"/>
            <a:pathLst>
              <a:path w="26790" h="35720">
                <a:moveTo>
                  <a:pt x="26789" y="8930"/>
                </a:moveTo>
                <a:lnTo>
                  <a:pt x="26789" y="8930"/>
                </a:lnTo>
                <a:lnTo>
                  <a:pt x="26789" y="17859"/>
                </a:lnTo>
                <a:lnTo>
                  <a:pt x="17860" y="17859"/>
                </a:lnTo>
                <a:lnTo>
                  <a:pt x="17860" y="26789"/>
                </a:lnTo>
                <a:lnTo>
                  <a:pt x="17860" y="35719"/>
                </a:lnTo>
                <a:lnTo>
                  <a:pt x="17860" y="35719"/>
                </a:lnTo>
                <a:lnTo>
                  <a:pt x="8930" y="26789"/>
                </a:lnTo>
                <a:lnTo>
                  <a:pt x="8930"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38305" y="1553765"/>
            <a:ext cx="348259" cy="223244"/>
          </a:xfrm>
          <a:custGeom>
            <a:avLst/>
            <a:gdLst/>
            <a:ahLst/>
            <a:cxnLst/>
            <a:rect l="0" t="0" r="0" b="0"/>
            <a:pathLst>
              <a:path w="348259" h="223244">
                <a:moveTo>
                  <a:pt x="0" y="62508"/>
                </a:moveTo>
                <a:lnTo>
                  <a:pt x="0" y="62508"/>
                </a:lnTo>
                <a:lnTo>
                  <a:pt x="0" y="53579"/>
                </a:lnTo>
                <a:lnTo>
                  <a:pt x="8929" y="44649"/>
                </a:lnTo>
                <a:lnTo>
                  <a:pt x="26789" y="35719"/>
                </a:lnTo>
                <a:lnTo>
                  <a:pt x="53578" y="26789"/>
                </a:lnTo>
                <a:lnTo>
                  <a:pt x="89297" y="8930"/>
                </a:lnTo>
                <a:lnTo>
                  <a:pt x="125015" y="0"/>
                </a:lnTo>
                <a:lnTo>
                  <a:pt x="160734" y="0"/>
                </a:lnTo>
                <a:lnTo>
                  <a:pt x="196453" y="0"/>
                </a:lnTo>
                <a:lnTo>
                  <a:pt x="214312" y="8930"/>
                </a:lnTo>
                <a:lnTo>
                  <a:pt x="232172" y="17860"/>
                </a:lnTo>
                <a:lnTo>
                  <a:pt x="223242" y="35719"/>
                </a:lnTo>
                <a:lnTo>
                  <a:pt x="205383" y="62508"/>
                </a:lnTo>
                <a:lnTo>
                  <a:pt x="169664" y="89297"/>
                </a:lnTo>
                <a:lnTo>
                  <a:pt x="125015" y="125016"/>
                </a:lnTo>
                <a:lnTo>
                  <a:pt x="98226" y="151805"/>
                </a:lnTo>
                <a:lnTo>
                  <a:pt x="62508" y="187524"/>
                </a:lnTo>
                <a:lnTo>
                  <a:pt x="44648" y="205383"/>
                </a:lnTo>
                <a:lnTo>
                  <a:pt x="44648" y="223243"/>
                </a:lnTo>
                <a:lnTo>
                  <a:pt x="62508" y="223243"/>
                </a:lnTo>
                <a:lnTo>
                  <a:pt x="98226" y="223243"/>
                </a:lnTo>
                <a:lnTo>
                  <a:pt x="133945" y="223243"/>
                </a:lnTo>
                <a:lnTo>
                  <a:pt x="187523" y="214313"/>
                </a:lnTo>
                <a:lnTo>
                  <a:pt x="232172" y="196454"/>
                </a:lnTo>
                <a:lnTo>
                  <a:pt x="276820" y="178594"/>
                </a:lnTo>
                <a:lnTo>
                  <a:pt x="312539" y="151805"/>
                </a:lnTo>
                <a:lnTo>
                  <a:pt x="348258" y="133946"/>
                </a:lnTo>
                <a:lnTo>
                  <a:pt x="34825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724055" y="1250156"/>
            <a:ext cx="35719" cy="125017"/>
          </a:xfrm>
          <a:custGeom>
            <a:avLst/>
            <a:gdLst/>
            <a:ahLst/>
            <a:cxnLst/>
            <a:rect l="0" t="0" r="0" b="0"/>
            <a:pathLst>
              <a:path w="35719" h="125017">
                <a:moveTo>
                  <a:pt x="17859" y="8930"/>
                </a:moveTo>
                <a:lnTo>
                  <a:pt x="17859" y="0"/>
                </a:lnTo>
                <a:lnTo>
                  <a:pt x="17859" y="0"/>
                </a:lnTo>
                <a:lnTo>
                  <a:pt x="26789" y="0"/>
                </a:lnTo>
                <a:lnTo>
                  <a:pt x="26789" y="8930"/>
                </a:lnTo>
                <a:lnTo>
                  <a:pt x="26789" y="8930"/>
                </a:lnTo>
                <a:lnTo>
                  <a:pt x="26789" y="26789"/>
                </a:lnTo>
                <a:lnTo>
                  <a:pt x="17859" y="35719"/>
                </a:lnTo>
                <a:lnTo>
                  <a:pt x="17859" y="62508"/>
                </a:lnTo>
                <a:lnTo>
                  <a:pt x="8929" y="80367"/>
                </a:lnTo>
                <a:lnTo>
                  <a:pt x="0" y="98227"/>
                </a:lnTo>
                <a:lnTo>
                  <a:pt x="0" y="116086"/>
                </a:lnTo>
                <a:lnTo>
                  <a:pt x="0" y="125016"/>
                </a:lnTo>
                <a:lnTo>
                  <a:pt x="0" y="125016"/>
                </a:lnTo>
                <a:lnTo>
                  <a:pt x="0" y="125016"/>
                </a:lnTo>
                <a:lnTo>
                  <a:pt x="8929" y="116086"/>
                </a:lnTo>
                <a:lnTo>
                  <a:pt x="17859" y="107157"/>
                </a:lnTo>
                <a:lnTo>
                  <a:pt x="35718" y="89297"/>
                </a:lnTo>
                <a:lnTo>
                  <a:pt x="3571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795492" y="1223367"/>
            <a:ext cx="125017" cy="116087"/>
          </a:xfrm>
          <a:custGeom>
            <a:avLst/>
            <a:gdLst/>
            <a:ahLst/>
            <a:cxnLst/>
            <a:rect l="0" t="0" r="0" b="0"/>
            <a:pathLst>
              <a:path w="125017" h="116087">
                <a:moveTo>
                  <a:pt x="26789" y="53578"/>
                </a:moveTo>
                <a:lnTo>
                  <a:pt x="26789" y="62508"/>
                </a:lnTo>
                <a:lnTo>
                  <a:pt x="17860" y="71438"/>
                </a:lnTo>
                <a:lnTo>
                  <a:pt x="8930" y="80367"/>
                </a:lnTo>
                <a:lnTo>
                  <a:pt x="0" y="98227"/>
                </a:lnTo>
                <a:lnTo>
                  <a:pt x="8930" y="107156"/>
                </a:lnTo>
                <a:lnTo>
                  <a:pt x="17860" y="116086"/>
                </a:lnTo>
                <a:lnTo>
                  <a:pt x="35719" y="116086"/>
                </a:lnTo>
                <a:lnTo>
                  <a:pt x="62508" y="107156"/>
                </a:lnTo>
                <a:lnTo>
                  <a:pt x="80367" y="98227"/>
                </a:lnTo>
                <a:lnTo>
                  <a:pt x="107156" y="89297"/>
                </a:lnTo>
                <a:lnTo>
                  <a:pt x="125016" y="80367"/>
                </a:lnTo>
                <a:lnTo>
                  <a:pt x="125016" y="71438"/>
                </a:lnTo>
                <a:lnTo>
                  <a:pt x="125016" y="53578"/>
                </a:lnTo>
                <a:lnTo>
                  <a:pt x="116086" y="35719"/>
                </a:lnTo>
                <a:lnTo>
                  <a:pt x="89297" y="26789"/>
                </a:lnTo>
                <a:lnTo>
                  <a:pt x="71438" y="17860"/>
                </a:lnTo>
                <a:lnTo>
                  <a:pt x="53578" y="8930"/>
                </a:lnTo>
                <a:lnTo>
                  <a:pt x="53578"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072313" y="1518047"/>
            <a:ext cx="133946" cy="17860"/>
          </a:xfrm>
          <a:custGeom>
            <a:avLst/>
            <a:gdLst/>
            <a:ahLst/>
            <a:cxnLst/>
            <a:rect l="0" t="0" r="0" b="0"/>
            <a:pathLst>
              <a:path w="133946" h="17860">
                <a:moveTo>
                  <a:pt x="0" y="17859"/>
                </a:moveTo>
                <a:lnTo>
                  <a:pt x="0" y="17859"/>
                </a:lnTo>
                <a:lnTo>
                  <a:pt x="8929" y="17859"/>
                </a:lnTo>
                <a:lnTo>
                  <a:pt x="26789" y="8929"/>
                </a:lnTo>
                <a:lnTo>
                  <a:pt x="44648" y="8929"/>
                </a:lnTo>
                <a:lnTo>
                  <a:pt x="71437" y="8929"/>
                </a:lnTo>
                <a:lnTo>
                  <a:pt x="89296" y="8929"/>
                </a:lnTo>
                <a:lnTo>
                  <a:pt x="107156" y="8929"/>
                </a:lnTo>
                <a:lnTo>
                  <a:pt x="11608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08" name="Freeform 17407"/>
          <p:cNvSpPr/>
          <p:nvPr/>
        </p:nvSpPr>
        <p:spPr bwMode="auto">
          <a:xfrm>
            <a:off x="7134820" y="1580554"/>
            <a:ext cx="107158" cy="17861"/>
          </a:xfrm>
          <a:custGeom>
            <a:avLst/>
            <a:gdLst/>
            <a:ahLst/>
            <a:cxnLst/>
            <a:rect l="0" t="0" r="0" b="0"/>
            <a:pathLst>
              <a:path w="107158" h="17861">
                <a:moveTo>
                  <a:pt x="17860" y="0"/>
                </a:moveTo>
                <a:lnTo>
                  <a:pt x="8930" y="0"/>
                </a:lnTo>
                <a:lnTo>
                  <a:pt x="0" y="8930"/>
                </a:lnTo>
                <a:lnTo>
                  <a:pt x="0" y="17860"/>
                </a:lnTo>
                <a:lnTo>
                  <a:pt x="0" y="17860"/>
                </a:lnTo>
                <a:lnTo>
                  <a:pt x="8930" y="17860"/>
                </a:lnTo>
                <a:lnTo>
                  <a:pt x="26789" y="17860"/>
                </a:lnTo>
                <a:lnTo>
                  <a:pt x="53578" y="17860"/>
                </a:lnTo>
                <a:lnTo>
                  <a:pt x="80368" y="893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09" name="Freeform 17408"/>
          <p:cNvSpPr/>
          <p:nvPr/>
        </p:nvSpPr>
        <p:spPr bwMode="auto">
          <a:xfrm>
            <a:off x="7447359" y="1428750"/>
            <a:ext cx="214314" cy="214313"/>
          </a:xfrm>
          <a:custGeom>
            <a:avLst/>
            <a:gdLst/>
            <a:ahLst/>
            <a:cxnLst/>
            <a:rect l="0" t="0" r="0" b="0"/>
            <a:pathLst>
              <a:path w="214314" h="214313">
                <a:moveTo>
                  <a:pt x="0" y="44648"/>
                </a:moveTo>
                <a:lnTo>
                  <a:pt x="0" y="44648"/>
                </a:lnTo>
                <a:lnTo>
                  <a:pt x="0" y="35719"/>
                </a:lnTo>
                <a:lnTo>
                  <a:pt x="0" y="26789"/>
                </a:lnTo>
                <a:lnTo>
                  <a:pt x="8930" y="17859"/>
                </a:lnTo>
                <a:lnTo>
                  <a:pt x="35719" y="8929"/>
                </a:lnTo>
                <a:lnTo>
                  <a:pt x="53579" y="0"/>
                </a:lnTo>
                <a:lnTo>
                  <a:pt x="89297" y="0"/>
                </a:lnTo>
                <a:lnTo>
                  <a:pt x="116086" y="0"/>
                </a:lnTo>
                <a:lnTo>
                  <a:pt x="151805" y="0"/>
                </a:lnTo>
                <a:lnTo>
                  <a:pt x="169664" y="8929"/>
                </a:lnTo>
                <a:lnTo>
                  <a:pt x="178594" y="26789"/>
                </a:lnTo>
                <a:lnTo>
                  <a:pt x="169664" y="44648"/>
                </a:lnTo>
                <a:lnTo>
                  <a:pt x="151805" y="71437"/>
                </a:lnTo>
                <a:lnTo>
                  <a:pt x="116086" y="107156"/>
                </a:lnTo>
                <a:lnTo>
                  <a:pt x="80368" y="142875"/>
                </a:lnTo>
                <a:lnTo>
                  <a:pt x="53579" y="169664"/>
                </a:lnTo>
                <a:lnTo>
                  <a:pt x="26789" y="187523"/>
                </a:lnTo>
                <a:lnTo>
                  <a:pt x="17860" y="205383"/>
                </a:lnTo>
                <a:lnTo>
                  <a:pt x="17860" y="214312"/>
                </a:lnTo>
                <a:lnTo>
                  <a:pt x="35719" y="214312"/>
                </a:lnTo>
                <a:lnTo>
                  <a:pt x="62508" y="214312"/>
                </a:lnTo>
                <a:lnTo>
                  <a:pt x="107157" y="205383"/>
                </a:lnTo>
                <a:lnTo>
                  <a:pt x="142875" y="196453"/>
                </a:lnTo>
                <a:lnTo>
                  <a:pt x="178594" y="187523"/>
                </a:lnTo>
                <a:lnTo>
                  <a:pt x="214313" y="178594"/>
                </a:lnTo>
                <a:lnTo>
                  <a:pt x="21431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1" name="Freeform 17410"/>
          <p:cNvSpPr/>
          <p:nvPr/>
        </p:nvSpPr>
        <p:spPr bwMode="auto">
          <a:xfrm>
            <a:off x="7733109" y="1187648"/>
            <a:ext cx="17861" cy="116087"/>
          </a:xfrm>
          <a:custGeom>
            <a:avLst/>
            <a:gdLst/>
            <a:ahLst/>
            <a:cxnLst/>
            <a:rect l="0" t="0" r="0" b="0"/>
            <a:pathLst>
              <a:path w="17861" h="116087">
                <a:moveTo>
                  <a:pt x="17860" y="0"/>
                </a:moveTo>
                <a:lnTo>
                  <a:pt x="17860" y="0"/>
                </a:lnTo>
                <a:lnTo>
                  <a:pt x="17860" y="0"/>
                </a:lnTo>
                <a:lnTo>
                  <a:pt x="17860" y="0"/>
                </a:lnTo>
                <a:lnTo>
                  <a:pt x="17860" y="8930"/>
                </a:lnTo>
                <a:lnTo>
                  <a:pt x="8930" y="17860"/>
                </a:lnTo>
                <a:lnTo>
                  <a:pt x="8930" y="26789"/>
                </a:lnTo>
                <a:lnTo>
                  <a:pt x="0" y="44649"/>
                </a:lnTo>
                <a:lnTo>
                  <a:pt x="0" y="62508"/>
                </a:lnTo>
                <a:lnTo>
                  <a:pt x="0" y="80368"/>
                </a:lnTo>
                <a:lnTo>
                  <a:pt x="0" y="89297"/>
                </a:lnTo>
                <a:lnTo>
                  <a:pt x="0" y="107157"/>
                </a:lnTo>
                <a:lnTo>
                  <a:pt x="0" y="107157"/>
                </a:lnTo>
                <a:lnTo>
                  <a:pt x="0" y="116086"/>
                </a:lnTo>
                <a:lnTo>
                  <a:pt x="8930" y="11608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2" name="Freeform 17411"/>
          <p:cNvSpPr/>
          <p:nvPr/>
        </p:nvSpPr>
        <p:spPr bwMode="auto">
          <a:xfrm>
            <a:off x="7813477" y="1143000"/>
            <a:ext cx="214313" cy="35720"/>
          </a:xfrm>
          <a:custGeom>
            <a:avLst/>
            <a:gdLst/>
            <a:ahLst/>
            <a:cxnLst/>
            <a:rect l="0" t="0" r="0" b="0"/>
            <a:pathLst>
              <a:path w="214313" h="35720">
                <a:moveTo>
                  <a:pt x="0" y="35719"/>
                </a:moveTo>
                <a:lnTo>
                  <a:pt x="8929" y="35719"/>
                </a:lnTo>
                <a:lnTo>
                  <a:pt x="8929" y="26789"/>
                </a:lnTo>
                <a:lnTo>
                  <a:pt x="26789" y="26789"/>
                </a:lnTo>
                <a:lnTo>
                  <a:pt x="44648" y="17859"/>
                </a:lnTo>
                <a:lnTo>
                  <a:pt x="62507" y="17859"/>
                </a:lnTo>
                <a:lnTo>
                  <a:pt x="98226" y="17859"/>
                </a:lnTo>
                <a:lnTo>
                  <a:pt x="125015" y="17859"/>
                </a:lnTo>
                <a:lnTo>
                  <a:pt x="160734" y="8930"/>
                </a:lnTo>
                <a:lnTo>
                  <a:pt x="187523" y="8930"/>
                </a:lnTo>
                <a:lnTo>
                  <a:pt x="205382" y="8930"/>
                </a:lnTo>
                <a:lnTo>
                  <a:pt x="214312" y="0"/>
                </a:lnTo>
                <a:lnTo>
                  <a:pt x="214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3" name="Freeform 17412"/>
          <p:cNvSpPr/>
          <p:nvPr/>
        </p:nvSpPr>
        <p:spPr bwMode="auto">
          <a:xfrm>
            <a:off x="7786688" y="1143000"/>
            <a:ext cx="214313" cy="187524"/>
          </a:xfrm>
          <a:custGeom>
            <a:avLst/>
            <a:gdLst/>
            <a:ahLst/>
            <a:cxnLst/>
            <a:rect l="0" t="0" r="0" b="0"/>
            <a:pathLst>
              <a:path w="214313" h="187524">
                <a:moveTo>
                  <a:pt x="62507" y="0"/>
                </a:moveTo>
                <a:lnTo>
                  <a:pt x="62507" y="8930"/>
                </a:lnTo>
                <a:lnTo>
                  <a:pt x="53578" y="8930"/>
                </a:lnTo>
                <a:lnTo>
                  <a:pt x="44648" y="26789"/>
                </a:lnTo>
                <a:lnTo>
                  <a:pt x="35718" y="35719"/>
                </a:lnTo>
                <a:lnTo>
                  <a:pt x="26789" y="62508"/>
                </a:lnTo>
                <a:lnTo>
                  <a:pt x="8929" y="80367"/>
                </a:lnTo>
                <a:lnTo>
                  <a:pt x="0" y="98227"/>
                </a:lnTo>
                <a:lnTo>
                  <a:pt x="0" y="116086"/>
                </a:lnTo>
                <a:lnTo>
                  <a:pt x="0" y="125016"/>
                </a:lnTo>
                <a:lnTo>
                  <a:pt x="8929" y="125016"/>
                </a:lnTo>
                <a:lnTo>
                  <a:pt x="26789" y="125016"/>
                </a:lnTo>
                <a:lnTo>
                  <a:pt x="53578" y="116086"/>
                </a:lnTo>
                <a:lnTo>
                  <a:pt x="80367" y="107156"/>
                </a:lnTo>
                <a:lnTo>
                  <a:pt x="107156" y="107156"/>
                </a:lnTo>
                <a:lnTo>
                  <a:pt x="142875" y="98227"/>
                </a:lnTo>
                <a:lnTo>
                  <a:pt x="169664" y="98227"/>
                </a:lnTo>
                <a:lnTo>
                  <a:pt x="187523" y="98227"/>
                </a:lnTo>
                <a:lnTo>
                  <a:pt x="205382" y="107156"/>
                </a:lnTo>
                <a:lnTo>
                  <a:pt x="214312" y="125016"/>
                </a:lnTo>
                <a:lnTo>
                  <a:pt x="196453" y="133945"/>
                </a:lnTo>
                <a:lnTo>
                  <a:pt x="178593" y="151805"/>
                </a:lnTo>
                <a:lnTo>
                  <a:pt x="151804" y="169664"/>
                </a:lnTo>
                <a:lnTo>
                  <a:pt x="116085" y="178594"/>
                </a:lnTo>
                <a:lnTo>
                  <a:pt x="80367" y="187523"/>
                </a:lnTo>
                <a:lnTo>
                  <a:pt x="53578" y="187523"/>
                </a:lnTo>
                <a:lnTo>
                  <a:pt x="44648" y="187523"/>
                </a:lnTo>
                <a:lnTo>
                  <a:pt x="44648" y="178594"/>
                </a:lnTo>
                <a:lnTo>
                  <a:pt x="62507" y="160734"/>
                </a:lnTo>
                <a:lnTo>
                  <a:pt x="89296" y="151805"/>
                </a:lnTo>
                <a:lnTo>
                  <a:pt x="8929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4" name="Freeform 17413"/>
          <p:cNvSpPr/>
          <p:nvPr/>
        </p:nvSpPr>
        <p:spPr bwMode="auto">
          <a:xfrm>
            <a:off x="8152805" y="1401961"/>
            <a:ext cx="35719" cy="169665"/>
          </a:xfrm>
          <a:custGeom>
            <a:avLst/>
            <a:gdLst/>
            <a:ahLst/>
            <a:cxnLst/>
            <a:rect l="0" t="0" r="0" b="0"/>
            <a:pathLst>
              <a:path w="35719" h="169665">
                <a:moveTo>
                  <a:pt x="0" y="0"/>
                </a:moveTo>
                <a:lnTo>
                  <a:pt x="0" y="8929"/>
                </a:lnTo>
                <a:lnTo>
                  <a:pt x="0" y="8929"/>
                </a:lnTo>
                <a:lnTo>
                  <a:pt x="0" y="26789"/>
                </a:lnTo>
                <a:lnTo>
                  <a:pt x="0" y="35718"/>
                </a:lnTo>
                <a:lnTo>
                  <a:pt x="0" y="62508"/>
                </a:lnTo>
                <a:lnTo>
                  <a:pt x="0" y="80367"/>
                </a:lnTo>
                <a:lnTo>
                  <a:pt x="8929" y="107156"/>
                </a:lnTo>
                <a:lnTo>
                  <a:pt x="8929" y="125015"/>
                </a:lnTo>
                <a:lnTo>
                  <a:pt x="17859" y="151804"/>
                </a:lnTo>
                <a:lnTo>
                  <a:pt x="17859" y="160734"/>
                </a:lnTo>
                <a:lnTo>
                  <a:pt x="26789" y="169664"/>
                </a:lnTo>
                <a:lnTo>
                  <a:pt x="26789" y="169664"/>
                </a:lnTo>
                <a:lnTo>
                  <a:pt x="35718" y="169664"/>
                </a:lnTo>
                <a:lnTo>
                  <a:pt x="35718" y="160734"/>
                </a:lnTo>
                <a:lnTo>
                  <a:pt x="35718" y="142875"/>
                </a:lnTo>
                <a:lnTo>
                  <a:pt x="3571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5" name="Freeform 17414"/>
          <p:cNvSpPr/>
          <p:nvPr/>
        </p:nvSpPr>
        <p:spPr bwMode="auto">
          <a:xfrm>
            <a:off x="8072438" y="1375172"/>
            <a:ext cx="330398" cy="178594"/>
          </a:xfrm>
          <a:custGeom>
            <a:avLst/>
            <a:gdLst/>
            <a:ahLst/>
            <a:cxnLst/>
            <a:rect l="0" t="0" r="0" b="0"/>
            <a:pathLst>
              <a:path w="330398" h="178594">
                <a:moveTo>
                  <a:pt x="17859" y="26789"/>
                </a:moveTo>
                <a:lnTo>
                  <a:pt x="8929" y="26789"/>
                </a:lnTo>
                <a:lnTo>
                  <a:pt x="8929" y="26789"/>
                </a:lnTo>
                <a:lnTo>
                  <a:pt x="0" y="17859"/>
                </a:lnTo>
                <a:lnTo>
                  <a:pt x="8929" y="17859"/>
                </a:lnTo>
                <a:lnTo>
                  <a:pt x="26789" y="8930"/>
                </a:lnTo>
                <a:lnTo>
                  <a:pt x="53578" y="8930"/>
                </a:lnTo>
                <a:lnTo>
                  <a:pt x="98226" y="8930"/>
                </a:lnTo>
                <a:lnTo>
                  <a:pt x="142874" y="0"/>
                </a:lnTo>
                <a:lnTo>
                  <a:pt x="196452" y="8930"/>
                </a:lnTo>
                <a:lnTo>
                  <a:pt x="241100" y="8930"/>
                </a:lnTo>
                <a:lnTo>
                  <a:pt x="276819" y="17859"/>
                </a:lnTo>
                <a:lnTo>
                  <a:pt x="294678" y="17859"/>
                </a:lnTo>
                <a:lnTo>
                  <a:pt x="312538" y="26789"/>
                </a:lnTo>
                <a:lnTo>
                  <a:pt x="312538" y="35718"/>
                </a:lnTo>
                <a:lnTo>
                  <a:pt x="294678" y="44648"/>
                </a:lnTo>
                <a:lnTo>
                  <a:pt x="276819" y="44648"/>
                </a:lnTo>
                <a:lnTo>
                  <a:pt x="241100" y="53578"/>
                </a:lnTo>
                <a:lnTo>
                  <a:pt x="205382" y="62507"/>
                </a:lnTo>
                <a:lnTo>
                  <a:pt x="178592" y="71437"/>
                </a:lnTo>
                <a:lnTo>
                  <a:pt x="151803" y="71437"/>
                </a:lnTo>
                <a:lnTo>
                  <a:pt x="142874" y="71437"/>
                </a:lnTo>
                <a:lnTo>
                  <a:pt x="151803" y="71437"/>
                </a:lnTo>
                <a:lnTo>
                  <a:pt x="178592" y="71437"/>
                </a:lnTo>
                <a:lnTo>
                  <a:pt x="205382" y="80367"/>
                </a:lnTo>
                <a:lnTo>
                  <a:pt x="241100" y="80367"/>
                </a:lnTo>
                <a:lnTo>
                  <a:pt x="267889" y="89297"/>
                </a:lnTo>
                <a:lnTo>
                  <a:pt x="294678" y="89297"/>
                </a:lnTo>
                <a:lnTo>
                  <a:pt x="312538" y="98226"/>
                </a:lnTo>
                <a:lnTo>
                  <a:pt x="330397" y="116086"/>
                </a:lnTo>
                <a:lnTo>
                  <a:pt x="330397" y="125015"/>
                </a:lnTo>
                <a:lnTo>
                  <a:pt x="321467" y="142875"/>
                </a:lnTo>
                <a:lnTo>
                  <a:pt x="303608" y="151804"/>
                </a:lnTo>
                <a:lnTo>
                  <a:pt x="285749" y="169664"/>
                </a:lnTo>
                <a:lnTo>
                  <a:pt x="250030" y="169664"/>
                </a:lnTo>
                <a:lnTo>
                  <a:pt x="214311" y="178593"/>
                </a:lnTo>
                <a:lnTo>
                  <a:pt x="187522" y="178593"/>
                </a:lnTo>
                <a:lnTo>
                  <a:pt x="160733" y="178593"/>
                </a:lnTo>
                <a:lnTo>
                  <a:pt x="160733" y="169664"/>
                </a:lnTo>
                <a:lnTo>
                  <a:pt x="178592" y="151804"/>
                </a:lnTo>
                <a:lnTo>
                  <a:pt x="17859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6" name="Freeform 17415"/>
          <p:cNvSpPr/>
          <p:nvPr/>
        </p:nvSpPr>
        <p:spPr bwMode="auto">
          <a:xfrm>
            <a:off x="3062883" y="2428875"/>
            <a:ext cx="35720" cy="214314"/>
          </a:xfrm>
          <a:custGeom>
            <a:avLst/>
            <a:gdLst/>
            <a:ahLst/>
            <a:cxnLst/>
            <a:rect l="0" t="0" r="0" b="0"/>
            <a:pathLst>
              <a:path w="35720" h="214314">
                <a:moveTo>
                  <a:pt x="17859" y="0"/>
                </a:moveTo>
                <a:lnTo>
                  <a:pt x="17859" y="0"/>
                </a:lnTo>
                <a:lnTo>
                  <a:pt x="17859" y="8929"/>
                </a:lnTo>
                <a:lnTo>
                  <a:pt x="17859" y="17859"/>
                </a:lnTo>
                <a:lnTo>
                  <a:pt x="26789" y="35719"/>
                </a:lnTo>
                <a:lnTo>
                  <a:pt x="26789" y="71438"/>
                </a:lnTo>
                <a:lnTo>
                  <a:pt x="26789" y="98227"/>
                </a:lnTo>
                <a:lnTo>
                  <a:pt x="26789" y="133945"/>
                </a:lnTo>
                <a:lnTo>
                  <a:pt x="26789" y="169664"/>
                </a:lnTo>
                <a:lnTo>
                  <a:pt x="35719" y="187523"/>
                </a:lnTo>
                <a:lnTo>
                  <a:pt x="35719" y="205383"/>
                </a:lnTo>
                <a:lnTo>
                  <a:pt x="35719" y="214313"/>
                </a:lnTo>
                <a:lnTo>
                  <a:pt x="35719" y="214313"/>
                </a:lnTo>
                <a:lnTo>
                  <a:pt x="35719" y="205383"/>
                </a:lnTo>
                <a:lnTo>
                  <a:pt x="35719" y="187523"/>
                </a:lnTo>
                <a:lnTo>
                  <a:pt x="26789" y="169664"/>
                </a:lnTo>
                <a:lnTo>
                  <a:pt x="17859" y="142875"/>
                </a:lnTo>
                <a:lnTo>
                  <a:pt x="0" y="116086"/>
                </a:lnTo>
                <a:lnTo>
                  <a:pt x="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7" name="Freeform 17416"/>
          <p:cNvSpPr/>
          <p:nvPr/>
        </p:nvSpPr>
        <p:spPr bwMode="auto">
          <a:xfrm>
            <a:off x="2937867" y="2339578"/>
            <a:ext cx="348259" cy="357189"/>
          </a:xfrm>
          <a:custGeom>
            <a:avLst/>
            <a:gdLst/>
            <a:ahLst/>
            <a:cxnLst/>
            <a:rect l="0" t="0" r="0" b="0"/>
            <a:pathLst>
              <a:path w="348259" h="357189">
                <a:moveTo>
                  <a:pt x="0" y="116086"/>
                </a:moveTo>
                <a:lnTo>
                  <a:pt x="0" y="116086"/>
                </a:lnTo>
                <a:lnTo>
                  <a:pt x="0" y="107156"/>
                </a:lnTo>
                <a:lnTo>
                  <a:pt x="8930" y="98226"/>
                </a:lnTo>
                <a:lnTo>
                  <a:pt x="35719" y="80367"/>
                </a:lnTo>
                <a:lnTo>
                  <a:pt x="71438" y="62508"/>
                </a:lnTo>
                <a:lnTo>
                  <a:pt x="116086" y="44648"/>
                </a:lnTo>
                <a:lnTo>
                  <a:pt x="160735" y="26789"/>
                </a:lnTo>
                <a:lnTo>
                  <a:pt x="205383" y="8930"/>
                </a:lnTo>
                <a:lnTo>
                  <a:pt x="250031" y="0"/>
                </a:lnTo>
                <a:lnTo>
                  <a:pt x="276821" y="0"/>
                </a:lnTo>
                <a:lnTo>
                  <a:pt x="294680" y="17859"/>
                </a:lnTo>
                <a:lnTo>
                  <a:pt x="285750" y="44648"/>
                </a:lnTo>
                <a:lnTo>
                  <a:pt x="267891" y="71437"/>
                </a:lnTo>
                <a:lnTo>
                  <a:pt x="232172" y="107156"/>
                </a:lnTo>
                <a:lnTo>
                  <a:pt x="196453" y="142875"/>
                </a:lnTo>
                <a:lnTo>
                  <a:pt x="151805" y="169664"/>
                </a:lnTo>
                <a:lnTo>
                  <a:pt x="116086" y="187524"/>
                </a:lnTo>
                <a:lnTo>
                  <a:pt x="98227" y="196453"/>
                </a:lnTo>
                <a:lnTo>
                  <a:pt x="89297" y="205383"/>
                </a:lnTo>
                <a:lnTo>
                  <a:pt x="98227" y="196453"/>
                </a:lnTo>
                <a:lnTo>
                  <a:pt x="125016" y="187524"/>
                </a:lnTo>
                <a:lnTo>
                  <a:pt x="160735" y="178594"/>
                </a:lnTo>
                <a:lnTo>
                  <a:pt x="205383" y="160735"/>
                </a:lnTo>
                <a:lnTo>
                  <a:pt x="250031" y="151805"/>
                </a:lnTo>
                <a:lnTo>
                  <a:pt x="285750" y="142875"/>
                </a:lnTo>
                <a:lnTo>
                  <a:pt x="321469" y="151805"/>
                </a:lnTo>
                <a:lnTo>
                  <a:pt x="348258" y="160735"/>
                </a:lnTo>
                <a:lnTo>
                  <a:pt x="348258" y="178594"/>
                </a:lnTo>
                <a:lnTo>
                  <a:pt x="339328" y="205383"/>
                </a:lnTo>
                <a:lnTo>
                  <a:pt x="312539" y="241102"/>
                </a:lnTo>
                <a:lnTo>
                  <a:pt x="276821" y="276820"/>
                </a:lnTo>
                <a:lnTo>
                  <a:pt x="232172" y="312539"/>
                </a:lnTo>
                <a:lnTo>
                  <a:pt x="178594" y="339328"/>
                </a:lnTo>
                <a:lnTo>
                  <a:pt x="142875" y="357188"/>
                </a:lnTo>
                <a:lnTo>
                  <a:pt x="116086" y="348258"/>
                </a:lnTo>
                <a:lnTo>
                  <a:pt x="116086" y="339328"/>
                </a:lnTo>
                <a:lnTo>
                  <a:pt x="125016" y="303610"/>
                </a:lnTo>
                <a:lnTo>
                  <a:pt x="125016"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8" name="Freeform 17417"/>
          <p:cNvSpPr/>
          <p:nvPr/>
        </p:nvSpPr>
        <p:spPr bwMode="auto">
          <a:xfrm>
            <a:off x="3384352" y="2455664"/>
            <a:ext cx="125016" cy="1"/>
          </a:xfrm>
          <a:custGeom>
            <a:avLst/>
            <a:gdLst/>
            <a:ahLst/>
            <a:cxnLst/>
            <a:rect l="0" t="0" r="0" b="0"/>
            <a:pathLst>
              <a:path w="125016" h="1">
                <a:moveTo>
                  <a:pt x="0" y="0"/>
                </a:moveTo>
                <a:lnTo>
                  <a:pt x="0" y="0"/>
                </a:lnTo>
                <a:lnTo>
                  <a:pt x="8929" y="0"/>
                </a:lnTo>
                <a:lnTo>
                  <a:pt x="17859" y="0"/>
                </a:lnTo>
                <a:lnTo>
                  <a:pt x="44648" y="0"/>
                </a:lnTo>
                <a:lnTo>
                  <a:pt x="62507" y="0"/>
                </a:lnTo>
                <a:lnTo>
                  <a:pt x="80367" y="0"/>
                </a:lnTo>
                <a:lnTo>
                  <a:pt x="107156" y="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9" name="Freeform 17418"/>
          <p:cNvSpPr/>
          <p:nvPr/>
        </p:nvSpPr>
        <p:spPr bwMode="auto">
          <a:xfrm>
            <a:off x="3429000" y="2500313"/>
            <a:ext cx="169665" cy="44649"/>
          </a:xfrm>
          <a:custGeom>
            <a:avLst/>
            <a:gdLst/>
            <a:ahLst/>
            <a:cxnLst/>
            <a:rect l="0" t="0" r="0" b="0"/>
            <a:pathLst>
              <a:path w="169665" h="44649">
                <a:moveTo>
                  <a:pt x="0" y="44648"/>
                </a:moveTo>
                <a:lnTo>
                  <a:pt x="0" y="44648"/>
                </a:lnTo>
                <a:lnTo>
                  <a:pt x="8930" y="44648"/>
                </a:lnTo>
                <a:lnTo>
                  <a:pt x="17859" y="35718"/>
                </a:lnTo>
                <a:lnTo>
                  <a:pt x="35719" y="35718"/>
                </a:lnTo>
                <a:lnTo>
                  <a:pt x="53578" y="26789"/>
                </a:lnTo>
                <a:lnTo>
                  <a:pt x="71438" y="17859"/>
                </a:lnTo>
                <a:lnTo>
                  <a:pt x="98227" y="17859"/>
                </a:lnTo>
                <a:lnTo>
                  <a:pt x="116086" y="8929"/>
                </a:lnTo>
                <a:lnTo>
                  <a:pt x="142875" y="8929"/>
                </a:lnTo>
                <a:lnTo>
                  <a:pt x="15180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0" name="Freeform 17419"/>
          <p:cNvSpPr/>
          <p:nvPr/>
        </p:nvSpPr>
        <p:spPr bwMode="auto">
          <a:xfrm>
            <a:off x="3777258" y="2366367"/>
            <a:ext cx="250032" cy="276822"/>
          </a:xfrm>
          <a:custGeom>
            <a:avLst/>
            <a:gdLst/>
            <a:ahLst/>
            <a:cxnLst/>
            <a:rect l="0" t="0" r="0" b="0"/>
            <a:pathLst>
              <a:path w="250032" h="276822">
                <a:moveTo>
                  <a:pt x="35719" y="89297"/>
                </a:moveTo>
                <a:lnTo>
                  <a:pt x="26789" y="89297"/>
                </a:lnTo>
                <a:lnTo>
                  <a:pt x="17859" y="89297"/>
                </a:lnTo>
                <a:lnTo>
                  <a:pt x="8930" y="89297"/>
                </a:lnTo>
                <a:lnTo>
                  <a:pt x="0" y="80367"/>
                </a:lnTo>
                <a:lnTo>
                  <a:pt x="0" y="80367"/>
                </a:lnTo>
                <a:lnTo>
                  <a:pt x="8930" y="71437"/>
                </a:lnTo>
                <a:lnTo>
                  <a:pt x="17859" y="53578"/>
                </a:lnTo>
                <a:lnTo>
                  <a:pt x="44648" y="35719"/>
                </a:lnTo>
                <a:lnTo>
                  <a:pt x="71437" y="17859"/>
                </a:lnTo>
                <a:lnTo>
                  <a:pt x="98226" y="8930"/>
                </a:lnTo>
                <a:lnTo>
                  <a:pt x="133945" y="0"/>
                </a:lnTo>
                <a:lnTo>
                  <a:pt x="151805" y="0"/>
                </a:lnTo>
                <a:lnTo>
                  <a:pt x="169664" y="8930"/>
                </a:lnTo>
                <a:lnTo>
                  <a:pt x="169664" y="35719"/>
                </a:lnTo>
                <a:lnTo>
                  <a:pt x="169664" y="62508"/>
                </a:lnTo>
                <a:lnTo>
                  <a:pt x="142875" y="107156"/>
                </a:lnTo>
                <a:lnTo>
                  <a:pt x="125015" y="151805"/>
                </a:lnTo>
                <a:lnTo>
                  <a:pt x="98226" y="196453"/>
                </a:lnTo>
                <a:lnTo>
                  <a:pt x="71437" y="232172"/>
                </a:lnTo>
                <a:lnTo>
                  <a:pt x="44648" y="258961"/>
                </a:lnTo>
                <a:lnTo>
                  <a:pt x="17859" y="276821"/>
                </a:lnTo>
                <a:lnTo>
                  <a:pt x="8930" y="276821"/>
                </a:lnTo>
                <a:lnTo>
                  <a:pt x="0" y="267891"/>
                </a:lnTo>
                <a:lnTo>
                  <a:pt x="8930" y="241102"/>
                </a:lnTo>
                <a:lnTo>
                  <a:pt x="17859" y="214313"/>
                </a:lnTo>
                <a:lnTo>
                  <a:pt x="44648" y="187524"/>
                </a:lnTo>
                <a:lnTo>
                  <a:pt x="80367" y="169664"/>
                </a:lnTo>
                <a:lnTo>
                  <a:pt x="116086" y="160735"/>
                </a:lnTo>
                <a:lnTo>
                  <a:pt x="151805" y="160735"/>
                </a:lnTo>
                <a:lnTo>
                  <a:pt x="178594" y="169664"/>
                </a:lnTo>
                <a:lnTo>
                  <a:pt x="205383" y="178594"/>
                </a:lnTo>
                <a:lnTo>
                  <a:pt x="223242" y="187524"/>
                </a:lnTo>
                <a:lnTo>
                  <a:pt x="232172" y="205383"/>
                </a:lnTo>
                <a:lnTo>
                  <a:pt x="241101" y="214313"/>
                </a:lnTo>
                <a:lnTo>
                  <a:pt x="250031" y="214313"/>
                </a:lnTo>
                <a:lnTo>
                  <a:pt x="25003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1" name="Freeform 17420"/>
          <p:cNvSpPr/>
          <p:nvPr/>
        </p:nvSpPr>
        <p:spPr bwMode="auto">
          <a:xfrm>
            <a:off x="4009430" y="2143125"/>
            <a:ext cx="133946" cy="223243"/>
          </a:xfrm>
          <a:custGeom>
            <a:avLst/>
            <a:gdLst/>
            <a:ahLst/>
            <a:cxnLst/>
            <a:rect l="0" t="0" r="0" b="0"/>
            <a:pathLst>
              <a:path w="133946" h="223243">
                <a:moveTo>
                  <a:pt x="26789" y="44648"/>
                </a:moveTo>
                <a:lnTo>
                  <a:pt x="26789" y="44648"/>
                </a:lnTo>
                <a:lnTo>
                  <a:pt x="26789" y="35719"/>
                </a:lnTo>
                <a:lnTo>
                  <a:pt x="26789" y="26789"/>
                </a:lnTo>
                <a:lnTo>
                  <a:pt x="26789" y="8929"/>
                </a:lnTo>
                <a:lnTo>
                  <a:pt x="35718" y="0"/>
                </a:lnTo>
                <a:lnTo>
                  <a:pt x="35718" y="0"/>
                </a:lnTo>
                <a:lnTo>
                  <a:pt x="35718" y="0"/>
                </a:lnTo>
                <a:lnTo>
                  <a:pt x="26789" y="8929"/>
                </a:lnTo>
                <a:lnTo>
                  <a:pt x="17859" y="35719"/>
                </a:lnTo>
                <a:lnTo>
                  <a:pt x="8929" y="71437"/>
                </a:lnTo>
                <a:lnTo>
                  <a:pt x="0" y="107156"/>
                </a:lnTo>
                <a:lnTo>
                  <a:pt x="0" y="142875"/>
                </a:lnTo>
                <a:lnTo>
                  <a:pt x="0" y="178594"/>
                </a:lnTo>
                <a:lnTo>
                  <a:pt x="8929" y="205383"/>
                </a:lnTo>
                <a:lnTo>
                  <a:pt x="17859" y="223242"/>
                </a:lnTo>
                <a:lnTo>
                  <a:pt x="35718" y="223242"/>
                </a:lnTo>
                <a:lnTo>
                  <a:pt x="62508" y="223242"/>
                </a:lnTo>
                <a:lnTo>
                  <a:pt x="89297" y="214312"/>
                </a:lnTo>
                <a:lnTo>
                  <a:pt x="116086" y="205383"/>
                </a:lnTo>
                <a:lnTo>
                  <a:pt x="125015" y="187523"/>
                </a:lnTo>
                <a:lnTo>
                  <a:pt x="133945" y="169664"/>
                </a:lnTo>
                <a:lnTo>
                  <a:pt x="133945" y="160734"/>
                </a:lnTo>
                <a:lnTo>
                  <a:pt x="125015" y="160734"/>
                </a:lnTo>
                <a:lnTo>
                  <a:pt x="107156" y="160734"/>
                </a:lnTo>
                <a:lnTo>
                  <a:pt x="80367" y="169664"/>
                </a:lnTo>
                <a:lnTo>
                  <a:pt x="53578" y="178594"/>
                </a:lnTo>
                <a:lnTo>
                  <a:pt x="35718" y="196453"/>
                </a:lnTo>
                <a:lnTo>
                  <a:pt x="17859" y="205383"/>
                </a:lnTo>
                <a:lnTo>
                  <a:pt x="26789" y="214312"/>
                </a:lnTo>
                <a:lnTo>
                  <a:pt x="35718" y="214312"/>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2" name="Freeform 17421"/>
          <p:cNvSpPr/>
          <p:nvPr/>
        </p:nvSpPr>
        <p:spPr bwMode="auto">
          <a:xfrm>
            <a:off x="4268391" y="2357437"/>
            <a:ext cx="62508" cy="232173"/>
          </a:xfrm>
          <a:custGeom>
            <a:avLst/>
            <a:gdLst/>
            <a:ahLst/>
            <a:cxnLst/>
            <a:rect l="0" t="0" r="0" b="0"/>
            <a:pathLst>
              <a:path w="62508" h="232173">
                <a:moveTo>
                  <a:pt x="0" y="0"/>
                </a:moveTo>
                <a:lnTo>
                  <a:pt x="0" y="8930"/>
                </a:lnTo>
                <a:lnTo>
                  <a:pt x="0" y="26789"/>
                </a:lnTo>
                <a:lnTo>
                  <a:pt x="0" y="53578"/>
                </a:lnTo>
                <a:lnTo>
                  <a:pt x="0" y="89297"/>
                </a:lnTo>
                <a:lnTo>
                  <a:pt x="0" y="133946"/>
                </a:lnTo>
                <a:lnTo>
                  <a:pt x="8929" y="169665"/>
                </a:lnTo>
                <a:lnTo>
                  <a:pt x="8929" y="205383"/>
                </a:lnTo>
                <a:lnTo>
                  <a:pt x="17859" y="223243"/>
                </a:lnTo>
                <a:lnTo>
                  <a:pt x="26789" y="232172"/>
                </a:lnTo>
                <a:lnTo>
                  <a:pt x="35718" y="232172"/>
                </a:lnTo>
                <a:lnTo>
                  <a:pt x="44648" y="223243"/>
                </a:lnTo>
                <a:lnTo>
                  <a:pt x="53578" y="205383"/>
                </a:lnTo>
                <a:lnTo>
                  <a:pt x="62507" y="178594"/>
                </a:lnTo>
                <a:lnTo>
                  <a:pt x="6250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3" name="Freeform 17422"/>
          <p:cNvSpPr/>
          <p:nvPr/>
        </p:nvSpPr>
        <p:spPr bwMode="auto">
          <a:xfrm>
            <a:off x="4223742" y="2286000"/>
            <a:ext cx="330400" cy="312540"/>
          </a:xfrm>
          <a:custGeom>
            <a:avLst/>
            <a:gdLst/>
            <a:ahLst/>
            <a:cxnLst/>
            <a:rect l="0" t="0" r="0" b="0"/>
            <a:pathLst>
              <a:path w="330400" h="312540">
                <a:moveTo>
                  <a:pt x="0" y="98226"/>
                </a:moveTo>
                <a:lnTo>
                  <a:pt x="0" y="98226"/>
                </a:lnTo>
                <a:lnTo>
                  <a:pt x="0" y="98226"/>
                </a:lnTo>
                <a:lnTo>
                  <a:pt x="8930" y="80367"/>
                </a:lnTo>
                <a:lnTo>
                  <a:pt x="26789" y="71437"/>
                </a:lnTo>
                <a:lnTo>
                  <a:pt x="62508" y="53578"/>
                </a:lnTo>
                <a:lnTo>
                  <a:pt x="98227" y="35719"/>
                </a:lnTo>
                <a:lnTo>
                  <a:pt x="142875" y="17859"/>
                </a:lnTo>
                <a:lnTo>
                  <a:pt x="187524" y="8929"/>
                </a:lnTo>
                <a:lnTo>
                  <a:pt x="223242" y="0"/>
                </a:lnTo>
                <a:lnTo>
                  <a:pt x="250031" y="8929"/>
                </a:lnTo>
                <a:lnTo>
                  <a:pt x="267891" y="17859"/>
                </a:lnTo>
                <a:lnTo>
                  <a:pt x="258961" y="35719"/>
                </a:lnTo>
                <a:lnTo>
                  <a:pt x="241102" y="62508"/>
                </a:lnTo>
                <a:lnTo>
                  <a:pt x="214313" y="89297"/>
                </a:lnTo>
                <a:lnTo>
                  <a:pt x="178594" y="125015"/>
                </a:lnTo>
                <a:lnTo>
                  <a:pt x="142875" y="142875"/>
                </a:lnTo>
                <a:lnTo>
                  <a:pt x="116086" y="160734"/>
                </a:lnTo>
                <a:lnTo>
                  <a:pt x="107156" y="169664"/>
                </a:lnTo>
                <a:lnTo>
                  <a:pt x="116086" y="169664"/>
                </a:lnTo>
                <a:lnTo>
                  <a:pt x="142875" y="160734"/>
                </a:lnTo>
                <a:lnTo>
                  <a:pt x="169664" y="151804"/>
                </a:lnTo>
                <a:lnTo>
                  <a:pt x="214313" y="133945"/>
                </a:lnTo>
                <a:lnTo>
                  <a:pt x="258961" y="133945"/>
                </a:lnTo>
                <a:lnTo>
                  <a:pt x="294680" y="133945"/>
                </a:lnTo>
                <a:lnTo>
                  <a:pt x="321469" y="142875"/>
                </a:lnTo>
                <a:lnTo>
                  <a:pt x="330399" y="160734"/>
                </a:lnTo>
                <a:lnTo>
                  <a:pt x="321469" y="187523"/>
                </a:lnTo>
                <a:lnTo>
                  <a:pt x="285750" y="214313"/>
                </a:lnTo>
                <a:lnTo>
                  <a:pt x="250031" y="250031"/>
                </a:lnTo>
                <a:lnTo>
                  <a:pt x="196453" y="276820"/>
                </a:lnTo>
                <a:lnTo>
                  <a:pt x="151805" y="294680"/>
                </a:lnTo>
                <a:lnTo>
                  <a:pt x="125016" y="312539"/>
                </a:lnTo>
                <a:lnTo>
                  <a:pt x="107156" y="303609"/>
                </a:lnTo>
                <a:lnTo>
                  <a:pt x="107156"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4" name="Freeform 17423"/>
          <p:cNvSpPr/>
          <p:nvPr/>
        </p:nvSpPr>
        <p:spPr bwMode="auto">
          <a:xfrm>
            <a:off x="6116836" y="3491507"/>
            <a:ext cx="125017" cy="35720"/>
          </a:xfrm>
          <a:custGeom>
            <a:avLst/>
            <a:gdLst/>
            <a:ahLst/>
            <a:cxnLst/>
            <a:rect l="0" t="0" r="0" b="0"/>
            <a:pathLst>
              <a:path w="125017" h="35720">
                <a:moveTo>
                  <a:pt x="0" y="8930"/>
                </a:moveTo>
                <a:lnTo>
                  <a:pt x="0" y="0"/>
                </a:lnTo>
                <a:lnTo>
                  <a:pt x="8930" y="0"/>
                </a:lnTo>
                <a:lnTo>
                  <a:pt x="17859" y="0"/>
                </a:lnTo>
                <a:lnTo>
                  <a:pt x="35719" y="0"/>
                </a:lnTo>
                <a:lnTo>
                  <a:pt x="53578" y="0"/>
                </a:lnTo>
                <a:lnTo>
                  <a:pt x="71437" y="0"/>
                </a:lnTo>
                <a:lnTo>
                  <a:pt x="89297" y="8930"/>
                </a:lnTo>
                <a:lnTo>
                  <a:pt x="107156" y="8930"/>
                </a:lnTo>
                <a:lnTo>
                  <a:pt x="116086" y="17860"/>
                </a:lnTo>
                <a:lnTo>
                  <a:pt x="125016" y="26789"/>
                </a:lnTo>
                <a:lnTo>
                  <a:pt x="125016" y="35719"/>
                </a:lnTo>
                <a:lnTo>
                  <a:pt x="125016" y="35719"/>
                </a:lnTo>
                <a:lnTo>
                  <a:pt x="125016" y="35719"/>
                </a:lnTo>
                <a:lnTo>
                  <a:pt x="12501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5" name="Freeform 17424"/>
          <p:cNvSpPr/>
          <p:nvPr/>
        </p:nvSpPr>
        <p:spPr bwMode="auto">
          <a:xfrm>
            <a:off x="6134695" y="3571875"/>
            <a:ext cx="160736" cy="35719"/>
          </a:xfrm>
          <a:custGeom>
            <a:avLst/>
            <a:gdLst/>
            <a:ahLst/>
            <a:cxnLst/>
            <a:rect l="0" t="0" r="0" b="0"/>
            <a:pathLst>
              <a:path w="160736" h="35719">
                <a:moveTo>
                  <a:pt x="0" y="35718"/>
                </a:moveTo>
                <a:lnTo>
                  <a:pt x="8930" y="35718"/>
                </a:lnTo>
                <a:lnTo>
                  <a:pt x="17860" y="35718"/>
                </a:lnTo>
                <a:lnTo>
                  <a:pt x="44649" y="35718"/>
                </a:lnTo>
                <a:lnTo>
                  <a:pt x="71438" y="26789"/>
                </a:lnTo>
                <a:lnTo>
                  <a:pt x="107157" y="17859"/>
                </a:lnTo>
                <a:lnTo>
                  <a:pt x="133946" y="8929"/>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6" name="Freeform 17425"/>
          <p:cNvSpPr/>
          <p:nvPr/>
        </p:nvSpPr>
        <p:spPr bwMode="auto">
          <a:xfrm>
            <a:off x="6616898" y="3312914"/>
            <a:ext cx="383978" cy="267891"/>
          </a:xfrm>
          <a:custGeom>
            <a:avLst/>
            <a:gdLst/>
            <a:ahLst/>
            <a:cxnLst/>
            <a:rect l="0" t="0" r="0" b="0"/>
            <a:pathLst>
              <a:path w="383978" h="267891">
                <a:moveTo>
                  <a:pt x="53579" y="98226"/>
                </a:moveTo>
                <a:lnTo>
                  <a:pt x="53579" y="98226"/>
                </a:lnTo>
                <a:lnTo>
                  <a:pt x="44649" y="98226"/>
                </a:lnTo>
                <a:lnTo>
                  <a:pt x="44649" y="89297"/>
                </a:lnTo>
                <a:lnTo>
                  <a:pt x="44649" y="89297"/>
                </a:lnTo>
                <a:lnTo>
                  <a:pt x="44649" y="71437"/>
                </a:lnTo>
                <a:lnTo>
                  <a:pt x="53579" y="62507"/>
                </a:lnTo>
                <a:lnTo>
                  <a:pt x="71438" y="44648"/>
                </a:lnTo>
                <a:lnTo>
                  <a:pt x="98227" y="26789"/>
                </a:lnTo>
                <a:lnTo>
                  <a:pt x="125016" y="8929"/>
                </a:lnTo>
                <a:lnTo>
                  <a:pt x="160735" y="0"/>
                </a:lnTo>
                <a:lnTo>
                  <a:pt x="196454" y="0"/>
                </a:lnTo>
                <a:lnTo>
                  <a:pt x="223243" y="0"/>
                </a:lnTo>
                <a:lnTo>
                  <a:pt x="250032" y="17859"/>
                </a:lnTo>
                <a:lnTo>
                  <a:pt x="258961" y="44648"/>
                </a:lnTo>
                <a:lnTo>
                  <a:pt x="250032" y="71437"/>
                </a:lnTo>
                <a:lnTo>
                  <a:pt x="232172" y="116086"/>
                </a:lnTo>
                <a:lnTo>
                  <a:pt x="205383" y="160734"/>
                </a:lnTo>
                <a:lnTo>
                  <a:pt x="160735" y="196453"/>
                </a:lnTo>
                <a:lnTo>
                  <a:pt x="116086" y="232172"/>
                </a:lnTo>
                <a:lnTo>
                  <a:pt x="80368" y="258961"/>
                </a:lnTo>
                <a:lnTo>
                  <a:pt x="44649" y="267890"/>
                </a:lnTo>
                <a:lnTo>
                  <a:pt x="17860" y="267890"/>
                </a:lnTo>
                <a:lnTo>
                  <a:pt x="0" y="250031"/>
                </a:lnTo>
                <a:lnTo>
                  <a:pt x="8930" y="223242"/>
                </a:lnTo>
                <a:lnTo>
                  <a:pt x="35719" y="205382"/>
                </a:lnTo>
                <a:lnTo>
                  <a:pt x="71438" y="187523"/>
                </a:lnTo>
                <a:lnTo>
                  <a:pt x="125016" y="169664"/>
                </a:lnTo>
                <a:lnTo>
                  <a:pt x="178594" y="169664"/>
                </a:lnTo>
                <a:lnTo>
                  <a:pt x="232172" y="160734"/>
                </a:lnTo>
                <a:lnTo>
                  <a:pt x="285750" y="169664"/>
                </a:lnTo>
                <a:lnTo>
                  <a:pt x="330399" y="169664"/>
                </a:lnTo>
                <a:lnTo>
                  <a:pt x="366118" y="160734"/>
                </a:lnTo>
                <a:lnTo>
                  <a:pt x="383977" y="151804"/>
                </a:lnTo>
                <a:lnTo>
                  <a:pt x="38397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7" name="Freeform 17426"/>
          <p:cNvSpPr/>
          <p:nvPr/>
        </p:nvSpPr>
        <p:spPr bwMode="auto">
          <a:xfrm>
            <a:off x="6965156" y="2955726"/>
            <a:ext cx="26790" cy="178595"/>
          </a:xfrm>
          <a:custGeom>
            <a:avLst/>
            <a:gdLst/>
            <a:ahLst/>
            <a:cxnLst/>
            <a:rect l="0" t="0" r="0" b="0"/>
            <a:pathLst>
              <a:path w="26790" h="178595">
                <a:moveTo>
                  <a:pt x="17860" y="0"/>
                </a:moveTo>
                <a:lnTo>
                  <a:pt x="17860" y="0"/>
                </a:lnTo>
                <a:lnTo>
                  <a:pt x="17860" y="8930"/>
                </a:lnTo>
                <a:lnTo>
                  <a:pt x="17860" y="17860"/>
                </a:lnTo>
                <a:lnTo>
                  <a:pt x="17860" y="35719"/>
                </a:lnTo>
                <a:lnTo>
                  <a:pt x="8930" y="53578"/>
                </a:lnTo>
                <a:lnTo>
                  <a:pt x="8930" y="80367"/>
                </a:lnTo>
                <a:lnTo>
                  <a:pt x="8930" y="107156"/>
                </a:lnTo>
                <a:lnTo>
                  <a:pt x="0" y="133945"/>
                </a:lnTo>
                <a:lnTo>
                  <a:pt x="0" y="151805"/>
                </a:lnTo>
                <a:lnTo>
                  <a:pt x="0" y="160735"/>
                </a:lnTo>
                <a:lnTo>
                  <a:pt x="8930" y="169664"/>
                </a:lnTo>
                <a:lnTo>
                  <a:pt x="8930" y="178594"/>
                </a:lnTo>
                <a:lnTo>
                  <a:pt x="8930" y="169664"/>
                </a:lnTo>
                <a:lnTo>
                  <a:pt x="17860" y="151805"/>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8" name="Freeform 17427"/>
          <p:cNvSpPr/>
          <p:nvPr/>
        </p:nvSpPr>
        <p:spPr bwMode="auto">
          <a:xfrm>
            <a:off x="7036594" y="2902148"/>
            <a:ext cx="151805" cy="53579"/>
          </a:xfrm>
          <a:custGeom>
            <a:avLst/>
            <a:gdLst/>
            <a:ahLst/>
            <a:cxnLst/>
            <a:rect l="0" t="0" r="0" b="0"/>
            <a:pathLst>
              <a:path w="151805" h="53579">
                <a:moveTo>
                  <a:pt x="0" y="53578"/>
                </a:moveTo>
                <a:lnTo>
                  <a:pt x="8929" y="53578"/>
                </a:lnTo>
                <a:lnTo>
                  <a:pt x="26789" y="44648"/>
                </a:lnTo>
                <a:lnTo>
                  <a:pt x="44648" y="44648"/>
                </a:lnTo>
                <a:lnTo>
                  <a:pt x="71437" y="26789"/>
                </a:lnTo>
                <a:lnTo>
                  <a:pt x="89297" y="17859"/>
                </a:lnTo>
                <a:lnTo>
                  <a:pt x="116086" y="17859"/>
                </a:lnTo>
                <a:lnTo>
                  <a:pt x="133945" y="8930"/>
                </a:lnTo>
                <a:lnTo>
                  <a:pt x="151804" y="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9" name="Freeform 17428"/>
          <p:cNvSpPr/>
          <p:nvPr/>
        </p:nvSpPr>
        <p:spPr bwMode="auto">
          <a:xfrm>
            <a:off x="7045523" y="2946796"/>
            <a:ext cx="125017" cy="133947"/>
          </a:xfrm>
          <a:custGeom>
            <a:avLst/>
            <a:gdLst/>
            <a:ahLst/>
            <a:cxnLst/>
            <a:rect l="0" t="0" r="0" b="0"/>
            <a:pathLst>
              <a:path w="125017" h="133947">
                <a:moveTo>
                  <a:pt x="8930" y="0"/>
                </a:moveTo>
                <a:lnTo>
                  <a:pt x="8930" y="8930"/>
                </a:lnTo>
                <a:lnTo>
                  <a:pt x="8930" y="17860"/>
                </a:lnTo>
                <a:lnTo>
                  <a:pt x="8930" y="26790"/>
                </a:lnTo>
                <a:lnTo>
                  <a:pt x="8930" y="35719"/>
                </a:lnTo>
                <a:lnTo>
                  <a:pt x="8930" y="44649"/>
                </a:lnTo>
                <a:lnTo>
                  <a:pt x="8930" y="53579"/>
                </a:lnTo>
                <a:lnTo>
                  <a:pt x="17860" y="53579"/>
                </a:lnTo>
                <a:lnTo>
                  <a:pt x="35719" y="62508"/>
                </a:lnTo>
                <a:lnTo>
                  <a:pt x="53579" y="62508"/>
                </a:lnTo>
                <a:lnTo>
                  <a:pt x="71438" y="62508"/>
                </a:lnTo>
                <a:lnTo>
                  <a:pt x="89297" y="71438"/>
                </a:lnTo>
                <a:lnTo>
                  <a:pt x="107157" y="71438"/>
                </a:lnTo>
                <a:lnTo>
                  <a:pt x="116086" y="80368"/>
                </a:lnTo>
                <a:lnTo>
                  <a:pt x="125016" y="80368"/>
                </a:lnTo>
                <a:lnTo>
                  <a:pt x="125016" y="98227"/>
                </a:lnTo>
                <a:lnTo>
                  <a:pt x="125016" y="107157"/>
                </a:lnTo>
                <a:lnTo>
                  <a:pt x="107157" y="107157"/>
                </a:lnTo>
                <a:lnTo>
                  <a:pt x="80368" y="116086"/>
                </a:lnTo>
                <a:lnTo>
                  <a:pt x="53579" y="125016"/>
                </a:lnTo>
                <a:lnTo>
                  <a:pt x="35719" y="125016"/>
                </a:lnTo>
                <a:lnTo>
                  <a:pt x="8930" y="133946"/>
                </a:lnTo>
                <a:lnTo>
                  <a:pt x="0" y="125016"/>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0" name="Freeform 17429"/>
          <p:cNvSpPr/>
          <p:nvPr/>
        </p:nvSpPr>
        <p:spPr bwMode="auto">
          <a:xfrm>
            <a:off x="7134820" y="2982515"/>
            <a:ext cx="419697" cy="776884"/>
          </a:xfrm>
          <a:custGeom>
            <a:avLst/>
            <a:gdLst/>
            <a:ahLst/>
            <a:cxnLst/>
            <a:rect l="0" t="0" r="0" b="0"/>
            <a:pathLst>
              <a:path w="419697" h="776884">
                <a:moveTo>
                  <a:pt x="419696" y="8930"/>
                </a:moveTo>
                <a:lnTo>
                  <a:pt x="419696" y="0"/>
                </a:lnTo>
                <a:lnTo>
                  <a:pt x="419696" y="0"/>
                </a:lnTo>
                <a:lnTo>
                  <a:pt x="419696" y="8930"/>
                </a:lnTo>
                <a:lnTo>
                  <a:pt x="410766" y="17860"/>
                </a:lnTo>
                <a:lnTo>
                  <a:pt x="392907" y="35719"/>
                </a:lnTo>
                <a:lnTo>
                  <a:pt x="366118" y="71438"/>
                </a:lnTo>
                <a:lnTo>
                  <a:pt x="339328" y="125016"/>
                </a:lnTo>
                <a:lnTo>
                  <a:pt x="294680" y="196453"/>
                </a:lnTo>
                <a:lnTo>
                  <a:pt x="241102" y="285750"/>
                </a:lnTo>
                <a:lnTo>
                  <a:pt x="187524" y="383977"/>
                </a:lnTo>
                <a:lnTo>
                  <a:pt x="133946" y="491133"/>
                </a:lnTo>
                <a:lnTo>
                  <a:pt x="89297" y="598289"/>
                </a:lnTo>
                <a:lnTo>
                  <a:pt x="44649" y="678656"/>
                </a:lnTo>
                <a:lnTo>
                  <a:pt x="17860" y="741164"/>
                </a:lnTo>
                <a:lnTo>
                  <a:pt x="0" y="776883"/>
                </a:lnTo>
                <a:lnTo>
                  <a:pt x="0" y="776883"/>
                </a:lnTo>
                <a:lnTo>
                  <a:pt x="8930" y="750094"/>
                </a:lnTo>
                <a:lnTo>
                  <a:pt x="8930" y="7500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1" name="Freeform 17430"/>
          <p:cNvSpPr/>
          <p:nvPr/>
        </p:nvSpPr>
        <p:spPr bwMode="auto">
          <a:xfrm>
            <a:off x="7429500" y="3339703"/>
            <a:ext cx="321470" cy="285751"/>
          </a:xfrm>
          <a:custGeom>
            <a:avLst/>
            <a:gdLst/>
            <a:ahLst/>
            <a:cxnLst/>
            <a:rect l="0" t="0" r="0" b="0"/>
            <a:pathLst>
              <a:path w="321470" h="285751">
                <a:moveTo>
                  <a:pt x="53578" y="62508"/>
                </a:moveTo>
                <a:lnTo>
                  <a:pt x="53578" y="62508"/>
                </a:lnTo>
                <a:lnTo>
                  <a:pt x="44648" y="62508"/>
                </a:lnTo>
                <a:lnTo>
                  <a:pt x="44648" y="62508"/>
                </a:lnTo>
                <a:lnTo>
                  <a:pt x="44648" y="53578"/>
                </a:lnTo>
                <a:lnTo>
                  <a:pt x="44648" y="44648"/>
                </a:lnTo>
                <a:lnTo>
                  <a:pt x="71438" y="26789"/>
                </a:lnTo>
                <a:lnTo>
                  <a:pt x="98227" y="17859"/>
                </a:lnTo>
                <a:lnTo>
                  <a:pt x="133945" y="0"/>
                </a:lnTo>
                <a:lnTo>
                  <a:pt x="169664" y="0"/>
                </a:lnTo>
                <a:lnTo>
                  <a:pt x="205383" y="0"/>
                </a:lnTo>
                <a:lnTo>
                  <a:pt x="232172" y="8929"/>
                </a:lnTo>
                <a:lnTo>
                  <a:pt x="241102" y="26789"/>
                </a:lnTo>
                <a:lnTo>
                  <a:pt x="241102" y="53578"/>
                </a:lnTo>
                <a:lnTo>
                  <a:pt x="223242" y="89297"/>
                </a:lnTo>
                <a:lnTo>
                  <a:pt x="196453" y="125015"/>
                </a:lnTo>
                <a:lnTo>
                  <a:pt x="151805" y="169664"/>
                </a:lnTo>
                <a:lnTo>
                  <a:pt x="107156" y="214312"/>
                </a:lnTo>
                <a:lnTo>
                  <a:pt x="71438" y="250031"/>
                </a:lnTo>
                <a:lnTo>
                  <a:pt x="35719" y="276820"/>
                </a:lnTo>
                <a:lnTo>
                  <a:pt x="8930" y="285750"/>
                </a:lnTo>
                <a:lnTo>
                  <a:pt x="0" y="276820"/>
                </a:lnTo>
                <a:lnTo>
                  <a:pt x="0" y="267890"/>
                </a:lnTo>
                <a:lnTo>
                  <a:pt x="26789" y="250031"/>
                </a:lnTo>
                <a:lnTo>
                  <a:pt x="62508" y="232172"/>
                </a:lnTo>
                <a:lnTo>
                  <a:pt x="107156" y="223242"/>
                </a:lnTo>
                <a:lnTo>
                  <a:pt x="160734" y="223242"/>
                </a:lnTo>
                <a:lnTo>
                  <a:pt x="205383" y="223242"/>
                </a:lnTo>
                <a:lnTo>
                  <a:pt x="250031" y="223242"/>
                </a:lnTo>
                <a:lnTo>
                  <a:pt x="285750" y="232172"/>
                </a:lnTo>
                <a:lnTo>
                  <a:pt x="303609" y="223242"/>
                </a:lnTo>
                <a:lnTo>
                  <a:pt x="321469" y="214312"/>
                </a:lnTo>
                <a:lnTo>
                  <a:pt x="321469" y="205383"/>
                </a:lnTo>
                <a:lnTo>
                  <a:pt x="32146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2" name="Freeform 17431"/>
          <p:cNvSpPr/>
          <p:nvPr/>
        </p:nvSpPr>
        <p:spPr bwMode="auto">
          <a:xfrm>
            <a:off x="7724180" y="3000375"/>
            <a:ext cx="125016" cy="205383"/>
          </a:xfrm>
          <a:custGeom>
            <a:avLst/>
            <a:gdLst/>
            <a:ahLst/>
            <a:cxnLst/>
            <a:rect l="0" t="0" r="0" b="0"/>
            <a:pathLst>
              <a:path w="125016" h="205383">
                <a:moveTo>
                  <a:pt x="44648" y="0"/>
                </a:moveTo>
                <a:lnTo>
                  <a:pt x="35718" y="0"/>
                </a:lnTo>
                <a:lnTo>
                  <a:pt x="35718" y="8929"/>
                </a:lnTo>
                <a:lnTo>
                  <a:pt x="35718" y="17859"/>
                </a:lnTo>
                <a:lnTo>
                  <a:pt x="26789" y="44648"/>
                </a:lnTo>
                <a:lnTo>
                  <a:pt x="17859" y="71437"/>
                </a:lnTo>
                <a:lnTo>
                  <a:pt x="8929" y="107156"/>
                </a:lnTo>
                <a:lnTo>
                  <a:pt x="0" y="133945"/>
                </a:lnTo>
                <a:lnTo>
                  <a:pt x="8929" y="169664"/>
                </a:lnTo>
                <a:lnTo>
                  <a:pt x="8929" y="187523"/>
                </a:lnTo>
                <a:lnTo>
                  <a:pt x="26789" y="205382"/>
                </a:lnTo>
                <a:lnTo>
                  <a:pt x="44648" y="205382"/>
                </a:lnTo>
                <a:lnTo>
                  <a:pt x="71437" y="205382"/>
                </a:lnTo>
                <a:lnTo>
                  <a:pt x="89297" y="187523"/>
                </a:lnTo>
                <a:lnTo>
                  <a:pt x="116086" y="178593"/>
                </a:lnTo>
                <a:lnTo>
                  <a:pt x="125015" y="160734"/>
                </a:lnTo>
                <a:lnTo>
                  <a:pt x="125015" y="142875"/>
                </a:lnTo>
                <a:lnTo>
                  <a:pt x="125015" y="133945"/>
                </a:lnTo>
                <a:lnTo>
                  <a:pt x="107156" y="125015"/>
                </a:lnTo>
                <a:lnTo>
                  <a:pt x="80367" y="125015"/>
                </a:lnTo>
                <a:lnTo>
                  <a:pt x="62508" y="125015"/>
                </a:lnTo>
                <a:lnTo>
                  <a:pt x="35718" y="142875"/>
                </a:lnTo>
                <a:lnTo>
                  <a:pt x="26789" y="160734"/>
                </a:lnTo>
                <a:lnTo>
                  <a:pt x="17859" y="178593"/>
                </a:lnTo>
                <a:lnTo>
                  <a:pt x="26789" y="187523"/>
                </a:lnTo>
                <a:lnTo>
                  <a:pt x="44648" y="187523"/>
                </a:lnTo>
                <a:lnTo>
                  <a:pt x="4464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3" name="Freeform 17432"/>
          <p:cNvSpPr/>
          <p:nvPr/>
        </p:nvSpPr>
        <p:spPr bwMode="auto">
          <a:xfrm>
            <a:off x="7992070" y="3286125"/>
            <a:ext cx="169665" cy="17860"/>
          </a:xfrm>
          <a:custGeom>
            <a:avLst/>
            <a:gdLst/>
            <a:ahLst/>
            <a:cxnLst/>
            <a:rect l="0" t="0" r="0" b="0"/>
            <a:pathLst>
              <a:path w="169665" h="17860">
                <a:moveTo>
                  <a:pt x="0" y="17859"/>
                </a:moveTo>
                <a:lnTo>
                  <a:pt x="0" y="17859"/>
                </a:lnTo>
                <a:lnTo>
                  <a:pt x="0" y="17859"/>
                </a:lnTo>
                <a:lnTo>
                  <a:pt x="0" y="17859"/>
                </a:lnTo>
                <a:lnTo>
                  <a:pt x="8930" y="8929"/>
                </a:lnTo>
                <a:lnTo>
                  <a:pt x="26789" y="8929"/>
                </a:lnTo>
                <a:lnTo>
                  <a:pt x="44649" y="8929"/>
                </a:lnTo>
                <a:lnTo>
                  <a:pt x="71438" y="8929"/>
                </a:lnTo>
                <a:lnTo>
                  <a:pt x="98227" y="0"/>
                </a:lnTo>
                <a:lnTo>
                  <a:pt x="125016" y="0"/>
                </a:lnTo>
                <a:lnTo>
                  <a:pt x="151805" y="0"/>
                </a:lnTo>
                <a:lnTo>
                  <a:pt x="160735" y="8929"/>
                </a:lnTo>
                <a:lnTo>
                  <a:pt x="169664" y="892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4" name="Freeform 17433"/>
          <p:cNvSpPr/>
          <p:nvPr/>
        </p:nvSpPr>
        <p:spPr bwMode="auto">
          <a:xfrm>
            <a:off x="7983141" y="3348632"/>
            <a:ext cx="205383" cy="53580"/>
          </a:xfrm>
          <a:custGeom>
            <a:avLst/>
            <a:gdLst/>
            <a:ahLst/>
            <a:cxnLst/>
            <a:rect l="0" t="0" r="0" b="0"/>
            <a:pathLst>
              <a:path w="205383" h="53580">
                <a:moveTo>
                  <a:pt x="0" y="53579"/>
                </a:moveTo>
                <a:lnTo>
                  <a:pt x="8929" y="53579"/>
                </a:lnTo>
                <a:lnTo>
                  <a:pt x="17859" y="44649"/>
                </a:lnTo>
                <a:lnTo>
                  <a:pt x="44648" y="44649"/>
                </a:lnTo>
                <a:lnTo>
                  <a:pt x="71437" y="35719"/>
                </a:lnTo>
                <a:lnTo>
                  <a:pt x="107156" y="35719"/>
                </a:lnTo>
                <a:lnTo>
                  <a:pt x="142875" y="26789"/>
                </a:lnTo>
                <a:lnTo>
                  <a:pt x="178593" y="17860"/>
                </a:lnTo>
                <a:lnTo>
                  <a:pt x="196453" y="8930"/>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5" name="Freeform 17434"/>
          <p:cNvSpPr/>
          <p:nvPr/>
        </p:nvSpPr>
        <p:spPr bwMode="auto">
          <a:xfrm>
            <a:off x="8349257" y="3170039"/>
            <a:ext cx="205384" cy="392907"/>
          </a:xfrm>
          <a:custGeom>
            <a:avLst/>
            <a:gdLst/>
            <a:ahLst/>
            <a:cxnLst/>
            <a:rect l="0" t="0" r="0" b="0"/>
            <a:pathLst>
              <a:path w="205384" h="392907">
                <a:moveTo>
                  <a:pt x="62508" y="98226"/>
                </a:moveTo>
                <a:lnTo>
                  <a:pt x="53578" y="98226"/>
                </a:lnTo>
                <a:lnTo>
                  <a:pt x="44648" y="107156"/>
                </a:lnTo>
                <a:lnTo>
                  <a:pt x="26789" y="116086"/>
                </a:lnTo>
                <a:lnTo>
                  <a:pt x="17859" y="125015"/>
                </a:lnTo>
                <a:lnTo>
                  <a:pt x="17859" y="125015"/>
                </a:lnTo>
                <a:lnTo>
                  <a:pt x="26789" y="125015"/>
                </a:lnTo>
                <a:lnTo>
                  <a:pt x="35719" y="116086"/>
                </a:lnTo>
                <a:lnTo>
                  <a:pt x="53578" y="98226"/>
                </a:lnTo>
                <a:lnTo>
                  <a:pt x="71438" y="71437"/>
                </a:lnTo>
                <a:lnTo>
                  <a:pt x="89297" y="44648"/>
                </a:lnTo>
                <a:lnTo>
                  <a:pt x="107156" y="26789"/>
                </a:lnTo>
                <a:lnTo>
                  <a:pt x="125016" y="8929"/>
                </a:lnTo>
                <a:lnTo>
                  <a:pt x="133945" y="0"/>
                </a:lnTo>
                <a:lnTo>
                  <a:pt x="142875" y="8929"/>
                </a:lnTo>
                <a:lnTo>
                  <a:pt x="142875" y="35718"/>
                </a:lnTo>
                <a:lnTo>
                  <a:pt x="142875" y="71437"/>
                </a:lnTo>
                <a:lnTo>
                  <a:pt x="133945" y="125015"/>
                </a:lnTo>
                <a:lnTo>
                  <a:pt x="125016" y="178593"/>
                </a:lnTo>
                <a:lnTo>
                  <a:pt x="116086" y="232172"/>
                </a:lnTo>
                <a:lnTo>
                  <a:pt x="89297" y="285750"/>
                </a:lnTo>
                <a:lnTo>
                  <a:pt x="62508" y="330398"/>
                </a:lnTo>
                <a:lnTo>
                  <a:pt x="44648" y="357187"/>
                </a:lnTo>
                <a:lnTo>
                  <a:pt x="17859" y="383976"/>
                </a:lnTo>
                <a:lnTo>
                  <a:pt x="8930" y="392906"/>
                </a:lnTo>
                <a:lnTo>
                  <a:pt x="0" y="383976"/>
                </a:lnTo>
                <a:lnTo>
                  <a:pt x="8930" y="366117"/>
                </a:lnTo>
                <a:lnTo>
                  <a:pt x="26789" y="348257"/>
                </a:lnTo>
                <a:lnTo>
                  <a:pt x="53578" y="330398"/>
                </a:lnTo>
                <a:lnTo>
                  <a:pt x="80367" y="321468"/>
                </a:lnTo>
                <a:lnTo>
                  <a:pt x="116086" y="321468"/>
                </a:lnTo>
                <a:lnTo>
                  <a:pt x="142875" y="321468"/>
                </a:lnTo>
                <a:lnTo>
                  <a:pt x="169664" y="330398"/>
                </a:lnTo>
                <a:lnTo>
                  <a:pt x="187523" y="330398"/>
                </a:lnTo>
                <a:lnTo>
                  <a:pt x="196453" y="321468"/>
                </a:lnTo>
                <a:lnTo>
                  <a:pt x="205383" y="312539"/>
                </a:lnTo>
                <a:lnTo>
                  <a:pt x="205383"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6" name="Freeform 17435"/>
          <p:cNvSpPr/>
          <p:nvPr/>
        </p:nvSpPr>
        <p:spPr bwMode="auto">
          <a:xfrm>
            <a:off x="8518921" y="2839640"/>
            <a:ext cx="151806" cy="258962"/>
          </a:xfrm>
          <a:custGeom>
            <a:avLst/>
            <a:gdLst/>
            <a:ahLst/>
            <a:cxnLst/>
            <a:rect l="0" t="0" r="0" b="0"/>
            <a:pathLst>
              <a:path w="151806" h="258962">
                <a:moveTo>
                  <a:pt x="107156" y="53578"/>
                </a:moveTo>
                <a:lnTo>
                  <a:pt x="107156" y="53578"/>
                </a:lnTo>
                <a:lnTo>
                  <a:pt x="107156" y="44649"/>
                </a:lnTo>
                <a:lnTo>
                  <a:pt x="107156" y="44649"/>
                </a:lnTo>
                <a:lnTo>
                  <a:pt x="98227" y="35719"/>
                </a:lnTo>
                <a:lnTo>
                  <a:pt x="98227" y="26789"/>
                </a:lnTo>
                <a:lnTo>
                  <a:pt x="89297" y="17860"/>
                </a:lnTo>
                <a:lnTo>
                  <a:pt x="80367" y="8930"/>
                </a:lnTo>
                <a:lnTo>
                  <a:pt x="71438" y="8930"/>
                </a:lnTo>
                <a:lnTo>
                  <a:pt x="62508" y="0"/>
                </a:lnTo>
                <a:lnTo>
                  <a:pt x="53578" y="8930"/>
                </a:lnTo>
                <a:lnTo>
                  <a:pt x="35719" y="17860"/>
                </a:lnTo>
                <a:lnTo>
                  <a:pt x="26789" y="26789"/>
                </a:lnTo>
                <a:lnTo>
                  <a:pt x="17859" y="44649"/>
                </a:lnTo>
                <a:lnTo>
                  <a:pt x="8930" y="71438"/>
                </a:lnTo>
                <a:lnTo>
                  <a:pt x="0" y="89297"/>
                </a:lnTo>
                <a:lnTo>
                  <a:pt x="8930" y="98227"/>
                </a:lnTo>
                <a:lnTo>
                  <a:pt x="8930" y="107156"/>
                </a:lnTo>
                <a:lnTo>
                  <a:pt x="26789" y="98227"/>
                </a:lnTo>
                <a:lnTo>
                  <a:pt x="35719" y="89297"/>
                </a:lnTo>
                <a:lnTo>
                  <a:pt x="62508" y="80367"/>
                </a:lnTo>
                <a:lnTo>
                  <a:pt x="89297" y="62508"/>
                </a:lnTo>
                <a:lnTo>
                  <a:pt x="107156" y="53578"/>
                </a:lnTo>
                <a:lnTo>
                  <a:pt x="133945" y="44649"/>
                </a:lnTo>
                <a:lnTo>
                  <a:pt x="151805" y="35719"/>
                </a:lnTo>
                <a:lnTo>
                  <a:pt x="151805" y="53578"/>
                </a:lnTo>
                <a:lnTo>
                  <a:pt x="142875" y="71438"/>
                </a:lnTo>
                <a:lnTo>
                  <a:pt x="133945" y="107156"/>
                </a:lnTo>
                <a:lnTo>
                  <a:pt x="107156" y="142875"/>
                </a:lnTo>
                <a:lnTo>
                  <a:pt x="89297" y="178594"/>
                </a:lnTo>
                <a:lnTo>
                  <a:pt x="80367" y="214313"/>
                </a:lnTo>
                <a:lnTo>
                  <a:pt x="71438" y="241102"/>
                </a:lnTo>
                <a:lnTo>
                  <a:pt x="62508" y="258961"/>
                </a:lnTo>
                <a:lnTo>
                  <a:pt x="62508" y="258961"/>
                </a:lnTo>
                <a:lnTo>
                  <a:pt x="71438" y="258961"/>
                </a:lnTo>
                <a:lnTo>
                  <a:pt x="71438" y="241102"/>
                </a:lnTo>
                <a:lnTo>
                  <a:pt x="7143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7" name="Freeform 17436"/>
          <p:cNvSpPr/>
          <p:nvPr/>
        </p:nvSpPr>
        <p:spPr bwMode="auto">
          <a:xfrm>
            <a:off x="553641" y="3964781"/>
            <a:ext cx="35719" cy="241102"/>
          </a:xfrm>
          <a:custGeom>
            <a:avLst/>
            <a:gdLst/>
            <a:ahLst/>
            <a:cxnLst/>
            <a:rect l="0" t="0" r="0" b="0"/>
            <a:pathLst>
              <a:path w="35719" h="241102">
                <a:moveTo>
                  <a:pt x="0" y="0"/>
                </a:moveTo>
                <a:lnTo>
                  <a:pt x="0" y="0"/>
                </a:lnTo>
                <a:lnTo>
                  <a:pt x="0" y="8930"/>
                </a:lnTo>
                <a:lnTo>
                  <a:pt x="8929" y="17859"/>
                </a:lnTo>
                <a:lnTo>
                  <a:pt x="8929" y="35719"/>
                </a:lnTo>
                <a:lnTo>
                  <a:pt x="8929" y="62508"/>
                </a:lnTo>
                <a:lnTo>
                  <a:pt x="8929" y="89297"/>
                </a:lnTo>
                <a:lnTo>
                  <a:pt x="17859" y="125015"/>
                </a:lnTo>
                <a:lnTo>
                  <a:pt x="17859" y="151805"/>
                </a:lnTo>
                <a:lnTo>
                  <a:pt x="17859" y="187523"/>
                </a:lnTo>
                <a:lnTo>
                  <a:pt x="26789" y="214312"/>
                </a:lnTo>
                <a:lnTo>
                  <a:pt x="26789" y="232172"/>
                </a:lnTo>
                <a:lnTo>
                  <a:pt x="26789" y="241101"/>
                </a:lnTo>
                <a:lnTo>
                  <a:pt x="26789" y="241101"/>
                </a:lnTo>
                <a:lnTo>
                  <a:pt x="26789" y="232172"/>
                </a:lnTo>
                <a:lnTo>
                  <a:pt x="35718" y="205383"/>
                </a:lnTo>
                <a:lnTo>
                  <a:pt x="3571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8" name="Freeform 17437"/>
          <p:cNvSpPr/>
          <p:nvPr/>
        </p:nvSpPr>
        <p:spPr bwMode="auto">
          <a:xfrm>
            <a:off x="598289" y="3911203"/>
            <a:ext cx="35720" cy="258962"/>
          </a:xfrm>
          <a:custGeom>
            <a:avLst/>
            <a:gdLst/>
            <a:ahLst/>
            <a:cxnLst/>
            <a:rect l="0" t="0" r="0" b="0"/>
            <a:pathLst>
              <a:path w="35720" h="258962">
                <a:moveTo>
                  <a:pt x="35719" y="0"/>
                </a:moveTo>
                <a:lnTo>
                  <a:pt x="35719" y="8929"/>
                </a:lnTo>
                <a:lnTo>
                  <a:pt x="35719" y="26789"/>
                </a:lnTo>
                <a:lnTo>
                  <a:pt x="35719" y="53578"/>
                </a:lnTo>
                <a:lnTo>
                  <a:pt x="26789" y="80367"/>
                </a:lnTo>
                <a:lnTo>
                  <a:pt x="26789" y="116086"/>
                </a:lnTo>
                <a:lnTo>
                  <a:pt x="26789" y="151804"/>
                </a:lnTo>
                <a:lnTo>
                  <a:pt x="26789" y="187523"/>
                </a:lnTo>
                <a:lnTo>
                  <a:pt x="35719" y="214312"/>
                </a:lnTo>
                <a:lnTo>
                  <a:pt x="35719" y="232172"/>
                </a:lnTo>
                <a:lnTo>
                  <a:pt x="35719" y="250031"/>
                </a:lnTo>
                <a:lnTo>
                  <a:pt x="35719" y="258961"/>
                </a:lnTo>
                <a:lnTo>
                  <a:pt x="35719" y="258961"/>
                </a:lnTo>
                <a:lnTo>
                  <a:pt x="35719" y="250031"/>
                </a:lnTo>
                <a:lnTo>
                  <a:pt x="17860" y="241101"/>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9" name="Freeform 17438"/>
          <p:cNvSpPr/>
          <p:nvPr/>
        </p:nvSpPr>
        <p:spPr bwMode="auto">
          <a:xfrm>
            <a:off x="500063" y="4036218"/>
            <a:ext cx="169665" cy="89298"/>
          </a:xfrm>
          <a:custGeom>
            <a:avLst/>
            <a:gdLst/>
            <a:ahLst/>
            <a:cxnLst/>
            <a:rect l="0" t="0" r="0" b="0"/>
            <a:pathLst>
              <a:path w="169665" h="89298">
                <a:moveTo>
                  <a:pt x="0" y="89297"/>
                </a:moveTo>
                <a:lnTo>
                  <a:pt x="8929" y="89297"/>
                </a:lnTo>
                <a:lnTo>
                  <a:pt x="26789" y="80368"/>
                </a:lnTo>
                <a:lnTo>
                  <a:pt x="53578" y="71438"/>
                </a:lnTo>
                <a:lnTo>
                  <a:pt x="80367" y="53578"/>
                </a:lnTo>
                <a:lnTo>
                  <a:pt x="116086" y="35719"/>
                </a:lnTo>
                <a:lnTo>
                  <a:pt x="133945" y="17860"/>
                </a:lnTo>
                <a:lnTo>
                  <a:pt x="151804" y="8930"/>
                </a:lnTo>
                <a:lnTo>
                  <a:pt x="16966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0" name="Freeform 17439"/>
          <p:cNvSpPr/>
          <p:nvPr/>
        </p:nvSpPr>
        <p:spPr bwMode="auto">
          <a:xfrm>
            <a:off x="526852" y="4071937"/>
            <a:ext cx="160735" cy="133946"/>
          </a:xfrm>
          <a:custGeom>
            <a:avLst/>
            <a:gdLst/>
            <a:ahLst/>
            <a:cxnLst/>
            <a:rect l="0" t="0" r="0" b="0"/>
            <a:pathLst>
              <a:path w="160735" h="133946">
                <a:moveTo>
                  <a:pt x="0" y="133945"/>
                </a:moveTo>
                <a:lnTo>
                  <a:pt x="0" y="133945"/>
                </a:lnTo>
                <a:lnTo>
                  <a:pt x="8929" y="125016"/>
                </a:lnTo>
                <a:lnTo>
                  <a:pt x="26789" y="107156"/>
                </a:lnTo>
                <a:lnTo>
                  <a:pt x="44648" y="89297"/>
                </a:lnTo>
                <a:lnTo>
                  <a:pt x="71437" y="71438"/>
                </a:lnTo>
                <a:lnTo>
                  <a:pt x="98226" y="44649"/>
                </a:lnTo>
                <a:lnTo>
                  <a:pt x="125015" y="26789"/>
                </a:lnTo>
                <a:lnTo>
                  <a:pt x="142875" y="17859"/>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1" name="Freeform 17440"/>
          <p:cNvSpPr/>
          <p:nvPr/>
        </p:nvSpPr>
        <p:spPr bwMode="auto">
          <a:xfrm>
            <a:off x="4920258" y="3937992"/>
            <a:ext cx="241102" cy="330399"/>
          </a:xfrm>
          <a:custGeom>
            <a:avLst/>
            <a:gdLst/>
            <a:ahLst/>
            <a:cxnLst/>
            <a:rect l="0" t="0" r="0" b="0"/>
            <a:pathLst>
              <a:path w="241102" h="330399">
                <a:moveTo>
                  <a:pt x="214312" y="107156"/>
                </a:moveTo>
                <a:lnTo>
                  <a:pt x="214312" y="107156"/>
                </a:lnTo>
                <a:lnTo>
                  <a:pt x="205383" y="107156"/>
                </a:lnTo>
                <a:lnTo>
                  <a:pt x="205383" y="107156"/>
                </a:lnTo>
                <a:lnTo>
                  <a:pt x="205383" y="107156"/>
                </a:lnTo>
                <a:lnTo>
                  <a:pt x="196453" y="107156"/>
                </a:lnTo>
                <a:lnTo>
                  <a:pt x="196453" y="98226"/>
                </a:lnTo>
                <a:lnTo>
                  <a:pt x="187523" y="80367"/>
                </a:lnTo>
                <a:lnTo>
                  <a:pt x="178594" y="71437"/>
                </a:lnTo>
                <a:lnTo>
                  <a:pt x="169664" y="53578"/>
                </a:lnTo>
                <a:lnTo>
                  <a:pt x="151805" y="26789"/>
                </a:lnTo>
                <a:lnTo>
                  <a:pt x="133945" y="17859"/>
                </a:lnTo>
                <a:lnTo>
                  <a:pt x="125015" y="0"/>
                </a:lnTo>
                <a:lnTo>
                  <a:pt x="98226" y="0"/>
                </a:lnTo>
                <a:lnTo>
                  <a:pt x="89297" y="0"/>
                </a:lnTo>
                <a:lnTo>
                  <a:pt x="71437" y="8929"/>
                </a:lnTo>
                <a:lnTo>
                  <a:pt x="53578" y="26789"/>
                </a:lnTo>
                <a:lnTo>
                  <a:pt x="44648" y="44648"/>
                </a:lnTo>
                <a:lnTo>
                  <a:pt x="35719" y="62508"/>
                </a:lnTo>
                <a:lnTo>
                  <a:pt x="26789" y="89297"/>
                </a:lnTo>
                <a:lnTo>
                  <a:pt x="26789" y="107156"/>
                </a:lnTo>
                <a:lnTo>
                  <a:pt x="35719" y="125015"/>
                </a:lnTo>
                <a:lnTo>
                  <a:pt x="44648" y="142875"/>
                </a:lnTo>
                <a:lnTo>
                  <a:pt x="71437" y="160734"/>
                </a:lnTo>
                <a:lnTo>
                  <a:pt x="98226" y="169664"/>
                </a:lnTo>
                <a:lnTo>
                  <a:pt x="125015" y="187523"/>
                </a:lnTo>
                <a:lnTo>
                  <a:pt x="160734" y="196453"/>
                </a:lnTo>
                <a:lnTo>
                  <a:pt x="196453" y="214312"/>
                </a:lnTo>
                <a:lnTo>
                  <a:pt x="223242" y="232172"/>
                </a:lnTo>
                <a:lnTo>
                  <a:pt x="241101" y="258961"/>
                </a:lnTo>
                <a:lnTo>
                  <a:pt x="241101" y="276820"/>
                </a:lnTo>
                <a:lnTo>
                  <a:pt x="232172" y="294679"/>
                </a:lnTo>
                <a:lnTo>
                  <a:pt x="214312" y="312539"/>
                </a:lnTo>
                <a:lnTo>
                  <a:pt x="178594" y="321469"/>
                </a:lnTo>
                <a:lnTo>
                  <a:pt x="142875" y="330398"/>
                </a:lnTo>
                <a:lnTo>
                  <a:pt x="107156" y="330398"/>
                </a:lnTo>
                <a:lnTo>
                  <a:pt x="71437" y="321469"/>
                </a:lnTo>
                <a:lnTo>
                  <a:pt x="44648" y="312539"/>
                </a:lnTo>
                <a:lnTo>
                  <a:pt x="17859" y="294679"/>
                </a:lnTo>
                <a:lnTo>
                  <a:pt x="0" y="285750"/>
                </a:lnTo>
                <a:lnTo>
                  <a:pt x="0" y="267890"/>
                </a:lnTo>
                <a:lnTo>
                  <a:pt x="0" y="267890"/>
                </a:lnTo>
                <a:lnTo>
                  <a:pt x="8930" y="258961"/>
                </a:lnTo>
                <a:lnTo>
                  <a:pt x="26789" y="258961"/>
                </a:lnTo>
                <a:lnTo>
                  <a:pt x="44648" y="250031"/>
                </a:lnTo>
                <a:lnTo>
                  <a:pt x="71437" y="241101"/>
                </a:lnTo>
                <a:lnTo>
                  <a:pt x="7143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2" name="Freeform 17441"/>
          <p:cNvSpPr/>
          <p:nvPr/>
        </p:nvSpPr>
        <p:spPr bwMode="auto">
          <a:xfrm>
            <a:off x="5268516" y="4054078"/>
            <a:ext cx="125016" cy="8930"/>
          </a:xfrm>
          <a:custGeom>
            <a:avLst/>
            <a:gdLst/>
            <a:ahLst/>
            <a:cxnLst/>
            <a:rect l="0" t="0" r="0" b="0"/>
            <a:pathLst>
              <a:path w="125016" h="8930">
                <a:moveTo>
                  <a:pt x="0" y="8929"/>
                </a:moveTo>
                <a:lnTo>
                  <a:pt x="0" y="8929"/>
                </a:lnTo>
                <a:lnTo>
                  <a:pt x="8929" y="8929"/>
                </a:lnTo>
                <a:lnTo>
                  <a:pt x="17859" y="8929"/>
                </a:lnTo>
                <a:lnTo>
                  <a:pt x="35718" y="8929"/>
                </a:lnTo>
                <a:lnTo>
                  <a:pt x="53578" y="8929"/>
                </a:lnTo>
                <a:lnTo>
                  <a:pt x="80367" y="8929"/>
                </a:lnTo>
                <a:lnTo>
                  <a:pt x="98226" y="0"/>
                </a:lnTo>
                <a:lnTo>
                  <a:pt x="116086" y="0"/>
                </a:lnTo>
                <a:lnTo>
                  <a:pt x="125015" y="0"/>
                </a:lnTo>
                <a:lnTo>
                  <a:pt x="125015" y="0"/>
                </a:lnTo>
                <a:lnTo>
                  <a:pt x="125015" y="8929"/>
                </a:lnTo>
                <a:lnTo>
                  <a:pt x="12501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3" name="Freeform 17442"/>
          <p:cNvSpPr/>
          <p:nvPr/>
        </p:nvSpPr>
        <p:spPr bwMode="auto">
          <a:xfrm>
            <a:off x="5277445" y="4116586"/>
            <a:ext cx="169665" cy="26790"/>
          </a:xfrm>
          <a:custGeom>
            <a:avLst/>
            <a:gdLst/>
            <a:ahLst/>
            <a:cxnLst/>
            <a:rect l="0" t="0" r="0" b="0"/>
            <a:pathLst>
              <a:path w="169665" h="26790">
                <a:moveTo>
                  <a:pt x="0" y="26789"/>
                </a:moveTo>
                <a:lnTo>
                  <a:pt x="8930" y="26789"/>
                </a:lnTo>
                <a:lnTo>
                  <a:pt x="26789" y="26789"/>
                </a:lnTo>
                <a:lnTo>
                  <a:pt x="44649" y="26789"/>
                </a:lnTo>
                <a:lnTo>
                  <a:pt x="62508" y="26789"/>
                </a:lnTo>
                <a:lnTo>
                  <a:pt x="98227" y="17859"/>
                </a:lnTo>
                <a:lnTo>
                  <a:pt x="125016" y="17859"/>
                </a:lnTo>
                <a:lnTo>
                  <a:pt x="142875" y="8929"/>
                </a:lnTo>
                <a:lnTo>
                  <a:pt x="16073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4" name="Freeform 17443"/>
          <p:cNvSpPr/>
          <p:nvPr/>
        </p:nvSpPr>
        <p:spPr bwMode="auto">
          <a:xfrm>
            <a:off x="5750719" y="3777257"/>
            <a:ext cx="205384" cy="250033"/>
          </a:xfrm>
          <a:custGeom>
            <a:avLst/>
            <a:gdLst/>
            <a:ahLst/>
            <a:cxnLst/>
            <a:rect l="0" t="0" r="0" b="0"/>
            <a:pathLst>
              <a:path w="205384" h="250033">
                <a:moveTo>
                  <a:pt x="35719" y="0"/>
                </a:moveTo>
                <a:lnTo>
                  <a:pt x="35719" y="0"/>
                </a:lnTo>
                <a:lnTo>
                  <a:pt x="35719" y="0"/>
                </a:lnTo>
                <a:lnTo>
                  <a:pt x="26789" y="8930"/>
                </a:lnTo>
                <a:lnTo>
                  <a:pt x="26789" y="8930"/>
                </a:lnTo>
                <a:lnTo>
                  <a:pt x="17859" y="26789"/>
                </a:lnTo>
                <a:lnTo>
                  <a:pt x="17859" y="44649"/>
                </a:lnTo>
                <a:lnTo>
                  <a:pt x="17859" y="71438"/>
                </a:lnTo>
                <a:lnTo>
                  <a:pt x="8929" y="98227"/>
                </a:lnTo>
                <a:lnTo>
                  <a:pt x="8929" y="125016"/>
                </a:lnTo>
                <a:lnTo>
                  <a:pt x="0" y="160735"/>
                </a:lnTo>
                <a:lnTo>
                  <a:pt x="0" y="187524"/>
                </a:lnTo>
                <a:lnTo>
                  <a:pt x="0" y="214313"/>
                </a:lnTo>
                <a:lnTo>
                  <a:pt x="0" y="241102"/>
                </a:lnTo>
                <a:lnTo>
                  <a:pt x="17859" y="250032"/>
                </a:lnTo>
                <a:lnTo>
                  <a:pt x="35719" y="250032"/>
                </a:lnTo>
                <a:lnTo>
                  <a:pt x="62508" y="241102"/>
                </a:lnTo>
                <a:lnTo>
                  <a:pt x="98226" y="241102"/>
                </a:lnTo>
                <a:lnTo>
                  <a:pt x="133945" y="232172"/>
                </a:lnTo>
                <a:lnTo>
                  <a:pt x="160734" y="223243"/>
                </a:lnTo>
                <a:lnTo>
                  <a:pt x="187523" y="223243"/>
                </a:lnTo>
                <a:lnTo>
                  <a:pt x="205383" y="223243"/>
                </a:lnTo>
                <a:lnTo>
                  <a:pt x="205383"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5" name="Freeform 17444"/>
          <p:cNvSpPr/>
          <p:nvPr/>
        </p:nvSpPr>
        <p:spPr bwMode="auto">
          <a:xfrm>
            <a:off x="5643563" y="4098726"/>
            <a:ext cx="526852" cy="71439"/>
          </a:xfrm>
          <a:custGeom>
            <a:avLst/>
            <a:gdLst/>
            <a:ahLst/>
            <a:cxnLst/>
            <a:rect l="0" t="0" r="0" b="0"/>
            <a:pathLst>
              <a:path w="526852" h="71439">
                <a:moveTo>
                  <a:pt x="8929" y="62508"/>
                </a:moveTo>
                <a:lnTo>
                  <a:pt x="8929" y="62508"/>
                </a:lnTo>
                <a:lnTo>
                  <a:pt x="0" y="62508"/>
                </a:lnTo>
                <a:lnTo>
                  <a:pt x="0" y="62508"/>
                </a:lnTo>
                <a:lnTo>
                  <a:pt x="0" y="71438"/>
                </a:lnTo>
                <a:lnTo>
                  <a:pt x="8929" y="71438"/>
                </a:lnTo>
                <a:lnTo>
                  <a:pt x="35718" y="71438"/>
                </a:lnTo>
                <a:lnTo>
                  <a:pt x="71437" y="62508"/>
                </a:lnTo>
                <a:lnTo>
                  <a:pt x="125015" y="53578"/>
                </a:lnTo>
                <a:lnTo>
                  <a:pt x="196453" y="44649"/>
                </a:lnTo>
                <a:lnTo>
                  <a:pt x="276820" y="35719"/>
                </a:lnTo>
                <a:lnTo>
                  <a:pt x="348257" y="26789"/>
                </a:lnTo>
                <a:lnTo>
                  <a:pt x="419695" y="17860"/>
                </a:lnTo>
                <a:lnTo>
                  <a:pt x="473273" y="8930"/>
                </a:lnTo>
                <a:lnTo>
                  <a:pt x="508992" y="8930"/>
                </a:lnTo>
                <a:lnTo>
                  <a:pt x="526851" y="0"/>
                </a:lnTo>
                <a:lnTo>
                  <a:pt x="52685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6" name="Freeform 17445"/>
          <p:cNvSpPr/>
          <p:nvPr/>
        </p:nvSpPr>
        <p:spPr bwMode="auto">
          <a:xfrm>
            <a:off x="5715000" y="4196953"/>
            <a:ext cx="142876" cy="285751"/>
          </a:xfrm>
          <a:custGeom>
            <a:avLst/>
            <a:gdLst/>
            <a:ahLst/>
            <a:cxnLst/>
            <a:rect l="0" t="0" r="0" b="0"/>
            <a:pathLst>
              <a:path w="142876" h="285751">
                <a:moveTo>
                  <a:pt x="53578" y="53578"/>
                </a:moveTo>
                <a:lnTo>
                  <a:pt x="53578" y="53578"/>
                </a:lnTo>
                <a:lnTo>
                  <a:pt x="53578" y="44648"/>
                </a:lnTo>
                <a:lnTo>
                  <a:pt x="53578" y="44648"/>
                </a:lnTo>
                <a:lnTo>
                  <a:pt x="62508" y="44648"/>
                </a:lnTo>
                <a:lnTo>
                  <a:pt x="53578" y="53578"/>
                </a:lnTo>
                <a:lnTo>
                  <a:pt x="53578" y="62508"/>
                </a:lnTo>
                <a:lnTo>
                  <a:pt x="53578" y="89297"/>
                </a:lnTo>
                <a:lnTo>
                  <a:pt x="53578" y="116086"/>
                </a:lnTo>
                <a:lnTo>
                  <a:pt x="44648" y="142875"/>
                </a:lnTo>
                <a:lnTo>
                  <a:pt x="35719" y="187523"/>
                </a:lnTo>
                <a:lnTo>
                  <a:pt x="26789" y="214312"/>
                </a:lnTo>
                <a:lnTo>
                  <a:pt x="17859" y="250031"/>
                </a:lnTo>
                <a:lnTo>
                  <a:pt x="8930" y="267890"/>
                </a:lnTo>
                <a:lnTo>
                  <a:pt x="8930" y="276820"/>
                </a:lnTo>
                <a:lnTo>
                  <a:pt x="0" y="285750"/>
                </a:lnTo>
                <a:lnTo>
                  <a:pt x="0" y="276820"/>
                </a:lnTo>
                <a:lnTo>
                  <a:pt x="0" y="267890"/>
                </a:lnTo>
                <a:lnTo>
                  <a:pt x="8930" y="250031"/>
                </a:lnTo>
                <a:lnTo>
                  <a:pt x="8930" y="223242"/>
                </a:lnTo>
                <a:lnTo>
                  <a:pt x="17859" y="187523"/>
                </a:lnTo>
                <a:lnTo>
                  <a:pt x="17859" y="142875"/>
                </a:lnTo>
                <a:lnTo>
                  <a:pt x="26789" y="98226"/>
                </a:lnTo>
                <a:lnTo>
                  <a:pt x="35719" y="62508"/>
                </a:lnTo>
                <a:lnTo>
                  <a:pt x="44648" y="26789"/>
                </a:lnTo>
                <a:lnTo>
                  <a:pt x="53578" y="8929"/>
                </a:lnTo>
                <a:lnTo>
                  <a:pt x="71438" y="0"/>
                </a:lnTo>
                <a:lnTo>
                  <a:pt x="89297" y="0"/>
                </a:lnTo>
                <a:lnTo>
                  <a:pt x="98227" y="8929"/>
                </a:lnTo>
                <a:lnTo>
                  <a:pt x="116086" y="35718"/>
                </a:lnTo>
                <a:lnTo>
                  <a:pt x="125016" y="62508"/>
                </a:lnTo>
                <a:lnTo>
                  <a:pt x="133945" y="107156"/>
                </a:lnTo>
                <a:lnTo>
                  <a:pt x="133945" y="142875"/>
                </a:lnTo>
                <a:lnTo>
                  <a:pt x="142875" y="178593"/>
                </a:lnTo>
                <a:lnTo>
                  <a:pt x="142875" y="214312"/>
                </a:lnTo>
                <a:lnTo>
                  <a:pt x="142875" y="241101"/>
                </a:lnTo>
                <a:lnTo>
                  <a:pt x="142875" y="258961"/>
                </a:lnTo>
                <a:lnTo>
                  <a:pt x="142875" y="267890"/>
                </a:lnTo>
                <a:lnTo>
                  <a:pt x="142875" y="276820"/>
                </a:lnTo>
                <a:lnTo>
                  <a:pt x="133945" y="267890"/>
                </a:lnTo>
                <a:lnTo>
                  <a:pt x="133945" y="258961"/>
                </a:lnTo>
                <a:lnTo>
                  <a:pt x="116086" y="250031"/>
                </a:lnTo>
                <a:lnTo>
                  <a:pt x="116086"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7" name="Freeform 17446"/>
          <p:cNvSpPr/>
          <p:nvPr/>
        </p:nvSpPr>
        <p:spPr bwMode="auto">
          <a:xfrm>
            <a:off x="5652492" y="4348757"/>
            <a:ext cx="267892" cy="62509"/>
          </a:xfrm>
          <a:custGeom>
            <a:avLst/>
            <a:gdLst/>
            <a:ahLst/>
            <a:cxnLst/>
            <a:rect l="0" t="0" r="0" b="0"/>
            <a:pathLst>
              <a:path w="267892" h="62509">
                <a:moveTo>
                  <a:pt x="0" y="62508"/>
                </a:moveTo>
                <a:lnTo>
                  <a:pt x="8930" y="62508"/>
                </a:lnTo>
                <a:lnTo>
                  <a:pt x="26789" y="62508"/>
                </a:lnTo>
                <a:lnTo>
                  <a:pt x="53578" y="62508"/>
                </a:lnTo>
                <a:lnTo>
                  <a:pt x="89297" y="53579"/>
                </a:lnTo>
                <a:lnTo>
                  <a:pt x="125016" y="44649"/>
                </a:lnTo>
                <a:lnTo>
                  <a:pt x="169664" y="26789"/>
                </a:lnTo>
                <a:lnTo>
                  <a:pt x="214313" y="17860"/>
                </a:lnTo>
                <a:lnTo>
                  <a:pt x="241102" y="893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8" name="Freeform 17447"/>
          <p:cNvSpPr/>
          <p:nvPr/>
        </p:nvSpPr>
        <p:spPr bwMode="auto">
          <a:xfrm>
            <a:off x="5920383" y="4304109"/>
            <a:ext cx="71438" cy="142876"/>
          </a:xfrm>
          <a:custGeom>
            <a:avLst/>
            <a:gdLst/>
            <a:ahLst/>
            <a:cxnLst/>
            <a:rect l="0" t="0" r="0" b="0"/>
            <a:pathLst>
              <a:path w="71438" h="142876">
                <a:moveTo>
                  <a:pt x="62508" y="17859"/>
                </a:moveTo>
                <a:lnTo>
                  <a:pt x="62508" y="8930"/>
                </a:lnTo>
                <a:lnTo>
                  <a:pt x="62508" y="8930"/>
                </a:lnTo>
                <a:lnTo>
                  <a:pt x="62508" y="8930"/>
                </a:lnTo>
                <a:lnTo>
                  <a:pt x="62508" y="0"/>
                </a:lnTo>
                <a:lnTo>
                  <a:pt x="62508" y="0"/>
                </a:lnTo>
                <a:lnTo>
                  <a:pt x="53578" y="0"/>
                </a:lnTo>
                <a:lnTo>
                  <a:pt x="44648" y="8930"/>
                </a:lnTo>
                <a:lnTo>
                  <a:pt x="35719" y="17859"/>
                </a:lnTo>
                <a:lnTo>
                  <a:pt x="26789" y="26789"/>
                </a:lnTo>
                <a:lnTo>
                  <a:pt x="17859" y="35719"/>
                </a:lnTo>
                <a:lnTo>
                  <a:pt x="17859" y="44648"/>
                </a:lnTo>
                <a:lnTo>
                  <a:pt x="17859" y="53578"/>
                </a:lnTo>
                <a:lnTo>
                  <a:pt x="17859" y="62508"/>
                </a:lnTo>
                <a:lnTo>
                  <a:pt x="26789" y="62508"/>
                </a:lnTo>
                <a:lnTo>
                  <a:pt x="44648" y="71437"/>
                </a:lnTo>
                <a:lnTo>
                  <a:pt x="53578" y="71437"/>
                </a:lnTo>
                <a:lnTo>
                  <a:pt x="62508" y="80367"/>
                </a:lnTo>
                <a:lnTo>
                  <a:pt x="71437" y="98227"/>
                </a:lnTo>
                <a:lnTo>
                  <a:pt x="71437" y="107156"/>
                </a:lnTo>
                <a:lnTo>
                  <a:pt x="62508" y="116086"/>
                </a:lnTo>
                <a:lnTo>
                  <a:pt x="53578" y="133945"/>
                </a:lnTo>
                <a:lnTo>
                  <a:pt x="35719" y="142875"/>
                </a:lnTo>
                <a:lnTo>
                  <a:pt x="26789" y="142875"/>
                </a:lnTo>
                <a:lnTo>
                  <a:pt x="8930" y="133945"/>
                </a:lnTo>
                <a:lnTo>
                  <a:pt x="8930" y="125016"/>
                </a:lnTo>
                <a:lnTo>
                  <a:pt x="0" y="107156"/>
                </a:lnTo>
                <a:lnTo>
                  <a:pt x="8930" y="98227"/>
                </a:lnTo>
                <a:lnTo>
                  <a:pt x="8930" y="89297"/>
                </a:lnTo>
                <a:lnTo>
                  <a:pt x="17859" y="71437"/>
                </a:lnTo>
                <a:lnTo>
                  <a:pt x="1785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9" name="Freeform 17448"/>
          <p:cNvSpPr/>
          <p:nvPr/>
        </p:nvSpPr>
        <p:spPr bwMode="auto">
          <a:xfrm>
            <a:off x="6009680" y="4286250"/>
            <a:ext cx="89298" cy="133946"/>
          </a:xfrm>
          <a:custGeom>
            <a:avLst/>
            <a:gdLst/>
            <a:ahLst/>
            <a:cxnLst/>
            <a:rect l="0" t="0" r="0" b="0"/>
            <a:pathLst>
              <a:path w="89298" h="133946">
                <a:moveTo>
                  <a:pt x="89297" y="17859"/>
                </a:moveTo>
                <a:lnTo>
                  <a:pt x="89297" y="8929"/>
                </a:lnTo>
                <a:lnTo>
                  <a:pt x="80367" y="8929"/>
                </a:lnTo>
                <a:lnTo>
                  <a:pt x="71437" y="0"/>
                </a:lnTo>
                <a:lnTo>
                  <a:pt x="62508" y="0"/>
                </a:lnTo>
                <a:lnTo>
                  <a:pt x="44648" y="0"/>
                </a:lnTo>
                <a:lnTo>
                  <a:pt x="35718" y="0"/>
                </a:lnTo>
                <a:lnTo>
                  <a:pt x="35718" y="8929"/>
                </a:lnTo>
                <a:lnTo>
                  <a:pt x="26789" y="17859"/>
                </a:lnTo>
                <a:lnTo>
                  <a:pt x="26789" y="17859"/>
                </a:lnTo>
                <a:lnTo>
                  <a:pt x="35718" y="26789"/>
                </a:lnTo>
                <a:lnTo>
                  <a:pt x="44648" y="35718"/>
                </a:lnTo>
                <a:lnTo>
                  <a:pt x="53578" y="44648"/>
                </a:lnTo>
                <a:lnTo>
                  <a:pt x="62508" y="53578"/>
                </a:lnTo>
                <a:lnTo>
                  <a:pt x="71437" y="62507"/>
                </a:lnTo>
                <a:lnTo>
                  <a:pt x="71437" y="80367"/>
                </a:lnTo>
                <a:lnTo>
                  <a:pt x="71437" y="89296"/>
                </a:lnTo>
                <a:lnTo>
                  <a:pt x="53578" y="107156"/>
                </a:lnTo>
                <a:lnTo>
                  <a:pt x="44648" y="125015"/>
                </a:lnTo>
                <a:lnTo>
                  <a:pt x="26789" y="133945"/>
                </a:lnTo>
                <a:lnTo>
                  <a:pt x="17859" y="133945"/>
                </a:lnTo>
                <a:lnTo>
                  <a:pt x="8929" y="133945"/>
                </a:lnTo>
                <a:lnTo>
                  <a:pt x="0" y="125015"/>
                </a:lnTo>
                <a:lnTo>
                  <a:pt x="0" y="107156"/>
                </a:lnTo>
                <a:lnTo>
                  <a:pt x="8929" y="98226"/>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0" name="Freeform 17449"/>
          <p:cNvSpPr/>
          <p:nvPr/>
        </p:nvSpPr>
        <p:spPr bwMode="auto">
          <a:xfrm>
            <a:off x="6152555" y="4277320"/>
            <a:ext cx="62509" cy="89298"/>
          </a:xfrm>
          <a:custGeom>
            <a:avLst/>
            <a:gdLst/>
            <a:ahLst/>
            <a:cxnLst/>
            <a:rect l="0" t="0" r="0" b="0"/>
            <a:pathLst>
              <a:path w="62509" h="89298">
                <a:moveTo>
                  <a:pt x="44648" y="8930"/>
                </a:moveTo>
                <a:lnTo>
                  <a:pt x="44648" y="8930"/>
                </a:lnTo>
                <a:lnTo>
                  <a:pt x="44648" y="8930"/>
                </a:lnTo>
                <a:lnTo>
                  <a:pt x="35718" y="8930"/>
                </a:lnTo>
                <a:lnTo>
                  <a:pt x="35718" y="8930"/>
                </a:lnTo>
                <a:lnTo>
                  <a:pt x="26789" y="8930"/>
                </a:lnTo>
                <a:lnTo>
                  <a:pt x="26789" y="17859"/>
                </a:lnTo>
                <a:lnTo>
                  <a:pt x="17859" y="26789"/>
                </a:lnTo>
                <a:lnTo>
                  <a:pt x="17859" y="44648"/>
                </a:lnTo>
                <a:lnTo>
                  <a:pt x="8929" y="62508"/>
                </a:lnTo>
                <a:lnTo>
                  <a:pt x="8929" y="71437"/>
                </a:lnTo>
                <a:lnTo>
                  <a:pt x="8929" y="89297"/>
                </a:lnTo>
                <a:lnTo>
                  <a:pt x="8929" y="89297"/>
                </a:lnTo>
                <a:lnTo>
                  <a:pt x="17859" y="89297"/>
                </a:lnTo>
                <a:lnTo>
                  <a:pt x="35718" y="89297"/>
                </a:lnTo>
                <a:lnTo>
                  <a:pt x="44648" y="71437"/>
                </a:lnTo>
                <a:lnTo>
                  <a:pt x="53578" y="62508"/>
                </a:lnTo>
                <a:lnTo>
                  <a:pt x="62508" y="44648"/>
                </a:lnTo>
                <a:lnTo>
                  <a:pt x="62508" y="26789"/>
                </a:lnTo>
                <a:lnTo>
                  <a:pt x="62508" y="8930"/>
                </a:lnTo>
                <a:lnTo>
                  <a:pt x="53578" y="0"/>
                </a:lnTo>
                <a:lnTo>
                  <a:pt x="44648" y="0"/>
                </a:lnTo>
                <a:lnTo>
                  <a:pt x="26789" y="0"/>
                </a:lnTo>
                <a:lnTo>
                  <a:pt x="17859" y="8930"/>
                </a:lnTo>
                <a:lnTo>
                  <a:pt x="8929" y="26789"/>
                </a:lnTo>
                <a:lnTo>
                  <a:pt x="0" y="35719"/>
                </a:lnTo>
                <a:lnTo>
                  <a:pt x="8929" y="44648"/>
                </a:lnTo>
                <a:lnTo>
                  <a:pt x="17859" y="53578"/>
                </a:lnTo>
                <a:lnTo>
                  <a:pt x="35718" y="53578"/>
                </a:lnTo>
                <a:lnTo>
                  <a:pt x="62508" y="44648"/>
                </a:lnTo>
                <a:lnTo>
                  <a:pt x="62508"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1" name="Freeform 17450"/>
          <p:cNvSpPr/>
          <p:nvPr/>
        </p:nvSpPr>
        <p:spPr bwMode="auto">
          <a:xfrm>
            <a:off x="6259711" y="4232671"/>
            <a:ext cx="133946" cy="116087"/>
          </a:xfrm>
          <a:custGeom>
            <a:avLst/>
            <a:gdLst/>
            <a:ahLst/>
            <a:cxnLst/>
            <a:rect l="0" t="0" r="0" b="0"/>
            <a:pathLst>
              <a:path w="133946" h="116087">
                <a:moveTo>
                  <a:pt x="71437" y="0"/>
                </a:moveTo>
                <a:lnTo>
                  <a:pt x="62508" y="0"/>
                </a:lnTo>
                <a:lnTo>
                  <a:pt x="62508" y="8930"/>
                </a:lnTo>
                <a:lnTo>
                  <a:pt x="44648" y="8930"/>
                </a:lnTo>
                <a:lnTo>
                  <a:pt x="35719" y="26790"/>
                </a:lnTo>
                <a:lnTo>
                  <a:pt x="26789" y="44649"/>
                </a:lnTo>
                <a:lnTo>
                  <a:pt x="8930" y="62508"/>
                </a:lnTo>
                <a:lnTo>
                  <a:pt x="8930" y="80368"/>
                </a:lnTo>
                <a:lnTo>
                  <a:pt x="0" y="98227"/>
                </a:lnTo>
                <a:lnTo>
                  <a:pt x="8930" y="116086"/>
                </a:lnTo>
                <a:lnTo>
                  <a:pt x="17859" y="116086"/>
                </a:lnTo>
                <a:lnTo>
                  <a:pt x="44648" y="116086"/>
                </a:lnTo>
                <a:lnTo>
                  <a:pt x="62508" y="107157"/>
                </a:lnTo>
                <a:lnTo>
                  <a:pt x="89297" y="98227"/>
                </a:lnTo>
                <a:lnTo>
                  <a:pt x="116086" y="80368"/>
                </a:lnTo>
                <a:lnTo>
                  <a:pt x="133945" y="71438"/>
                </a:lnTo>
                <a:lnTo>
                  <a:pt x="133945"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2" name="Freeform 17451"/>
          <p:cNvSpPr/>
          <p:nvPr/>
        </p:nvSpPr>
        <p:spPr bwMode="auto">
          <a:xfrm>
            <a:off x="6456164" y="4018359"/>
            <a:ext cx="160735" cy="17860"/>
          </a:xfrm>
          <a:custGeom>
            <a:avLst/>
            <a:gdLst/>
            <a:ahLst/>
            <a:cxnLst/>
            <a:rect l="0" t="0" r="0" b="0"/>
            <a:pathLst>
              <a:path w="160735" h="17860">
                <a:moveTo>
                  <a:pt x="8930" y="8930"/>
                </a:moveTo>
                <a:lnTo>
                  <a:pt x="8930" y="8930"/>
                </a:lnTo>
                <a:lnTo>
                  <a:pt x="0" y="8930"/>
                </a:lnTo>
                <a:lnTo>
                  <a:pt x="0" y="8930"/>
                </a:lnTo>
                <a:lnTo>
                  <a:pt x="0" y="8930"/>
                </a:lnTo>
                <a:lnTo>
                  <a:pt x="8930" y="8930"/>
                </a:lnTo>
                <a:lnTo>
                  <a:pt x="26789" y="17859"/>
                </a:lnTo>
                <a:lnTo>
                  <a:pt x="44649" y="17859"/>
                </a:lnTo>
                <a:lnTo>
                  <a:pt x="71438" y="17859"/>
                </a:lnTo>
                <a:lnTo>
                  <a:pt x="89297" y="17859"/>
                </a:lnTo>
                <a:lnTo>
                  <a:pt x="116086" y="8930"/>
                </a:lnTo>
                <a:lnTo>
                  <a:pt x="133945" y="8930"/>
                </a:lnTo>
                <a:lnTo>
                  <a:pt x="151805"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3" name="Freeform 17452"/>
          <p:cNvSpPr/>
          <p:nvPr/>
        </p:nvSpPr>
        <p:spPr bwMode="auto">
          <a:xfrm>
            <a:off x="6518672" y="4080867"/>
            <a:ext cx="142876" cy="35720"/>
          </a:xfrm>
          <a:custGeom>
            <a:avLst/>
            <a:gdLst/>
            <a:ahLst/>
            <a:cxnLst/>
            <a:rect l="0" t="0" r="0" b="0"/>
            <a:pathLst>
              <a:path w="142876" h="35720">
                <a:moveTo>
                  <a:pt x="0" y="35719"/>
                </a:moveTo>
                <a:lnTo>
                  <a:pt x="8930" y="35719"/>
                </a:lnTo>
                <a:lnTo>
                  <a:pt x="26789" y="35719"/>
                </a:lnTo>
                <a:lnTo>
                  <a:pt x="44648" y="35719"/>
                </a:lnTo>
                <a:lnTo>
                  <a:pt x="62508" y="26789"/>
                </a:lnTo>
                <a:lnTo>
                  <a:pt x="89297" y="17859"/>
                </a:lnTo>
                <a:lnTo>
                  <a:pt x="116086" y="17859"/>
                </a:lnTo>
                <a:lnTo>
                  <a:pt x="133945" y="8929"/>
                </a:lnTo>
                <a:lnTo>
                  <a:pt x="142875"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4" name="Freeform 17453"/>
          <p:cNvSpPr/>
          <p:nvPr/>
        </p:nvSpPr>
        <p:spPr bwMode="auto">
          <a:xfrm>
            <a:off x="6938367" y="3866554"/>
            <a:ext cx="267892" cy="214314"/>
          </a:xfrm>
          <a:custGeom>
            <a:avLst/>
            <a:gdLst/>
            <a:ahLst/>
            <a:cxnLst/>
            <a:rect l="0" t="0" r="0" b="0"/>
            <a:pathLst>
              <a:path w="267892" h="214314">
                <a:moveTo>
                  <a:pt x="44649" y="62508"/>
                </a:moveTo>
                <a:lnTo>
                  <a:pt x="35719" y="62508"/>
                </a:lnTo>
                <a:lnTo>
                  <a:pt x="35719" y="62508"/>
                </a:lnTo>
                <a:lnTo>
                  <a:pt x="26789" y="62508"/>
                </a:lnTo>
                <a:lnTo>
                  <a:pt x="26789" y="62508"/>
                </a:lnTo>
                <a:lnTo>
                  <a:pt x="17860" y="53578"/>
                </a:lnTo>
                <a:lnTo>
                  <a:pt x="26789" y="53578"/>
                </a:lnTo>
                <a:lnTo>
                  <a:pt x="35719" y="44649"/>
                </a:lnTo>
                <a:lnTo>
                  <a:pt x="53578" y="26789"/>
                </a:lnTo>
                <a:lnTo>
                  <a:pt x="71438" y="17860"/>
                </a:lnTo>
                <a:lnTo>
                  <a:pt x="98227" y="8930"/>
                </a:lnTo>
                <a:lnTo>
                  <a:pt x="133946" y="0"/>
                </a:lnTo>
                <a:lnTo>
                  <a:pt x="160735" y="0"/>
                </a:lnTo>
                <a:lnTo>
                  <a:pt x="178594" y="8930"/>
                </a:lnTo>
                <a:lnTo>
                  <a:pt x="187524" y="26789"/>
                </a:lnTo>
                <a:lnTo>
                  <a:pt x="196453" y="53578"/>
                </a:lnTo>
                <a:lnTo>
                  <a:pt x="178594" y="89297"/>
                </a:lnTo>
                <a:lnTo>
                  <a:pt x="151805" y="116086"/>
                </a:lnTo>
                <a:lnTo>
                  <a:pt x="125016" y="151805"/>
                </a:lnTo>
                <a:lnTo>
                  <a:pt x="89297" y="178594"/>
                </a:lnTo>
                <a:lnTo>
                  <a:pt x="62508" y="196453"/>
                </a:lnTo>
                <a:lnTo>
                  <a:pt x="35719" y="214313"/>
                </a:lnTo>
                <a:lnTo>
                  <a:pt x="8930" y="214313"/>
                </a:lnTo>
                <a:lnTo>
                  <a:pt x="0" y="214313"/>
                </a:lnTo>
                <a:lnTo>
                  <a:pt x="0" y="205383"/>
                </a:lnTo>
                <a:lnTo>
                  <a:pt x="8930" y="187524"/>
                </a:lnTo>
                <a:lnTo>
                  <a:pt x="35719" y="178594"/>
                </a:lnTo>
                <a:lnTo>
                  <a:pt x="71438" y="169664"/>
                </a:lnTo>
                <a:lnTo>
                  <a:pt x="107156" y="169664"/>
                </a:lnTo>
                <a:lnTo>
                  <a:pt x="151805" y="169664"/>
                </a:lnTo>
                <a:lnTo>
                  <a:pt x="187524" y="169664"/>
                </a:lnTo>
                <a:lnTo>
                  <a:pt x="223242" y="178594"/>
                </a:lnTo>
                <a:lnTo>
                  <a:pt x="250031" y="178594"/>
                </a:lnTo>
                <a:lnTo>
                  <a:pt x="267891" y="178594"/>
                </a:lnTo>
                <a:lnTo>
                  <a:pt x="267891"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5" name="Freeform 17454"/>
          <p:cNvSpPr/>
          <p:nvPr/>
        </p:nvSpPr>
        <p:spPr bwMode="auto">
          <a:xfrm>
            <a:off x="7259836" y="3777257"/>
            <a:ext cx="125017" cy="160736"/>
          </a:xfrm>
          <a:custGeom>
            <a:avLst/>
            <a:gdLst/>
            <a:ahLst/>
            <a:cxnLst/>
            <a:rect l="0" t="0" r="0" b="0"/>
            <a:pathLst>
              <a:path w="125017" h="160736">
                <a:moveTo>
                  <a:pt x="98227" y="8930"/>
                </a:moveTo>
                <a:lnTo>
                  <a:pt x="98227" y="8930"/>
                </a:lnTo>
                <a:lnTo>
                  <a:pt x="89297" y="0"/>
                </a:lnTo>
                <a:lnTo>
                  <a:pt x="89297" y="0"/>
                </a:lnTo>
                <a:lnTo>
                  <a:pt x="80367" y="0"/>
                </a:lnTo>
                <a:lnTo>
                  <a:pt x="62508" y="0"/>
                </a:lnTo>
                <a:lnTo>
                  <a:pt x="53578" y="8930"/>
                </a:lnTo>
                <a:lnTo>
                  <a:pt x="35719" y="26789"/>
                </a:lnTo>
                <a:lnTo>
                  <a:pt x="26789" y="35719"/>
                </a:lnTo>
                <a:lnTo>
                  <a:pt x="8930" y="53579"/>
                </a:lnTo>
                <a:lnTo>
                  <a:pt x="0" y="62508"/>
                </a:lnTo>
                <a:lnTo>
                  <a:pt x="0" y="71438"/>
                </a:lnTo>
                <a:lnTo>
                  <a:pt x="0" y="80368"/>
                </a:lnTo>
                <a:lnTo>
                  <a:pt x="8930" y="80368"/>
                </a:lnTo>
                <a:lnTo>
                  <a:pt x="26789" y="71438"/>
                </a:lnTo>
                <a:lnTo>
                  <a:pt x="44648" y="62508"/>
                </a:lnTo>
                <a:lnTo>
                  <a:pt x="62508" y="53579"/>
                </a:lnTo>
                <a:lnTo>
                  <a:pt x="89297" y="44649"/>
                </a:lnTo>
                <a:lnTo>
                  <a:pt x="107156" y="35719"/>
                </a:lnTo>
                <a:lnTo>
                  <a:pt x="116086" y="35719"/>
                </a:lnTo>
                <a:lnTo>
                  <a:pt x="125016" y="44649"/>
                </a:lnTo>
                <a:lnTo>
                  <a:pt x="116086" y="53579"/>
                </a:lnTo>
                <a:lnTo>
                  <a:pt x="107156" y="80368"/>
                </a:lnTo>
                <a:lnTo>
                  <a:pt x="98227" y="98227"/>
                </a:lnTo>
                <a:lnTo>
                  <a:pt x="89297" y="116086"/>
                </a:lnTo>
                <a:lnTo>
                  <a:pt x="80367" y="125016"/>
                </a:lnTo>
                <a:lnTo>
                  <a:pt x="71437" y="133946"/>
                </a:lnTo>
                <a:lnTo>
                  <a:pt x="71437" y="142875"/>
                </a:lnTo>
                <a:lnTo>
                  <a:pt x="71437" y="151805"/>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6" name="Freeform 17455"/>
          <p:cNvSpPr/>
          <p:nvPr/>
        </p:nvSpPr>
        <p:spPr bwMode="auto">
          <a:xfrm>
            <a:off x="6884789" y="4107656"/>
            <a:ext cx="464345" cy="133946"/>
          </a:xfrm>
          <a:custGeom>
            <a:avLst/>
            <a:gdLst/>
            <a:ahLst/>
            <a:cxnLst/>
            <a:rect l="0" t="0" r="0" b="0"/>
            <a:pathLst>
              <a:path w="464345" h="133946">
                <a:moveTo>
                  <a:pt x="17859" y="116086"/>
                </a:moveTo>
                <a:lnTo>
                  <a:pt x="17859" y="116086"/>
                </a:lnTo>
                <a:lnTo>
                  <a:pt x="8930" y="125015"/>
                </a:lnTo>
                <a:lnTo>
                  <a:pt x="0" y="125015"/>
                </a:lnTo>
                <a:lnTo>
                  <a:pt x="0" y="133945"/>
                </a:lnTo>
                <a:lnTo>
                  <a:pt x="8930" y="133945"/>
                </a:lnTo>
                <a:lnTo>
                  <a:pt x="44649" y="125015"/>
                </a:lnTo>
                <a:lnTo>
                  <a:pt x="89297" y="116086"/>
                </a:lnTo>
                <a:lnTo>
                  <a:pt x="151805" y="89297"/>
                </a:lnTo>
                <a:lnTo>
                  <a:pt x="232172" y="71437"/>
                </a:lnTo>
                <a:lnTo>
                  <a:pt x="294680" y="44648"/>
                </a:lnTo>
                <a:lnTo>
                  <a:pt x="366117" y="26789"/>
                </a:lnTo>
                <a:lnTo>
                  <a:pt x="419695" y="8930"/>
                </a:lnTo>
                <a:lnTo>
                  <a:pt x="464344" y="0"/>
                </a:lnTo>
                <a:lnTo>
                  <a:pt x="46434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7" name="Freeform 17456"/>
          <p:cNvSpPr/>
          <p:nvPr/>
        </p:nvSpPr>
        <p:spPr bwMode="auto">
          <a:xfrm>
            <a:off x="7000875" y="4259461"/>
            <a:ext cx="321470" cy="142876"/>
          </a:xfrm>
          <a:custGeom>
            <a:avLst/>
            <a:gdLst/>
            <a:ahLst/>
            <a:cxnLst/>
            <a:rect l="0" t="0" r="0" b="0"/>
            <a:pathLst>
              <a:path w="321470" h="142876">
                <a:moveTo>
                  <a:pt x="80367" y="8929"/>
                </a:moveTo>
                <a:lnTo>
                  <a:pt x="80367" y="8929"/>
                </a:lnTo>
                <a:lnTo>
                  <a:pt x="80367" y="0"/>
                </a:lnTo>
                <a:lnTo>
                  <a:pt x="71438" y="0"/>
                </a:lnTo>
                <a:lnTo>
                  <a:pt x="71438" y="0"/>
                </a:lnTo>
                <a:lnTo>
                  <a:pt x="71438" y="8929"/>
                </a:lnTo>
                <a:lnTo>
                  <a:pt x="62508" y="17859"/>
                </a:lnTo>
                <a:lnTo>
                  <a:pt x="53578" y="26789"/>
                </a:lnTo>
                <a:lnTo>
                  <a:pt x="44648" y="44648"/>
                </a:lnTo>
                <a:lnTo>
                  <a:pt x="35719" y="62507"/>
                </a:lnTo>
                <a:lnTo>
                  <a:pt x="26789" y="89296"/>
                </a:lnTo>
                <a:lnTo>
                  <a:pt x="8930" y="107156"/>
                </a:lnTo>
                <a:lnTo>
                  <a:pt x="8930" y="125015"/>
                </a:lnTo>
                <a:lnTo>
                  <a:pt x="0" y="133945"/>
                </a:lnTo>
                <a:lnTo>
                  <a:pt x="0" y="142875"/>
                </a:lnTo>
                <a:lnTo>
                  <a:pt x="17859" y="142875"/>
                </a:lnTo>
                <a:lnTo>
                  <a:pt x="35719" y="142875"/>
                </a:lnTo>
                <a:lnTo>
                  <a:pt x="71438" y="142875"/>
                </a:lnTo>
                <a:lnTo>
                  <a:pt x="116086" y="133945"/>
                </a:lnTo>
                <a:lnTo>
                  <a:pt x="169664" y="133945"/>
                </a:lnTo>
                <a:lnTo>
                  <a:pt x="205383" y="116085"/>
                </a:lnTo>
                <a:lnTo>
                  <a:pt x="250031" y="107156"/>
                </a:lnTo>
                <a:lnTo>
                  <a:pt x="285750" y="98226"/>
                </a:lnTo>
                <a:lnTo>
                  <a:pt x="303609" y="89296"/>
                </a:lnTo>
                <a:lnTo>
                  <a:pt x="321469" y="80367"/>
                </a:lnTo>
                <a:lnTo>
                  <a:pt x="321469" y="71437"/>
                </a:lnTo>
                <a:lnTo>
                  <a:pt x="32146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8" name="Freeform 17457"/>
          <p:cNvSpPr/>
          <p:nvPr/>
        </p:nvSpPr>
        <p:spPr bwMode="auto">
          <a:xfrm>
            <a:off x="7170539" y="4188023"/>
            <a:ext cx="35720" cy="294681"/>
          </a:xfrm>
          <a:custGeom>
            <a:avLst/>
            <a:gdLst/>
            <a:ahLst/>
            <a:cxnLst/>
            <a:rect l="0" t="0" r="0" b="0"/>
            <a:pathLst>
              <a:path w="35720" h="294681">
                <a:moveTo>
                  <a:pt x="35719" y="17859"/>
                </a:moveTo>
                <a:lnTo>
                  <a:pt x="35719" y="8930"/>
                </a:lnTo>
                <a:lnTo>
                  <a:pt x="35719" y="8930"/>
                </a:lnTo>
                <a:lnTo>
                  <a:pt x="26789" y="0"/>
                </a:lnTo>
                <a:lnTo>
                  <a:pt x="26789" y="0"/>
                </a:lnTo>
                <a:lnTo>
                  <a:pt x="26789" y="8930"/>
                </a:lnTo>
                <a:lnTo>
                  <a:pt x="26789" y="26789"/>
                </a:lnTo>
                <a:lnTo>
                  <a:pt x="17859" y="62508"/>
                </a:lnTo>
                <a:lnTo>
                  <a:pt x="17859" y="107156"/>
                </a:lnTo>
                <a:lnTo>
                  <a:pt x="17859" y="151805"/>
                </a:lnTo>
                <a:lnTo>
                  <a:pt x="8930" y="205383"/>
                </a:lnTo>
                <a:lnTo>
                  <a:pt x="8930" y="241102"/>
                </a:lnTo>
                <a:lnTo>
                  <a:pt x="0" y="267891"/>
                </a:lnTo>
                <a:lnTo>
                  <a:pt x="0" y="285750"/>
                </a:lnTo>
                <a:lnTo>
                  <a:pt x="0" y="294680"/>
                </a:lnTo>
                <a:lnTo>
                  <a:pt x="8930" y="285750"/>
                </a:lnTo>
                <a:lnTo>
                  <a:pt x="8930"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9" name="Freeform 17458"/>
          <p:cNvSpPr/>
          <p:nvPr/>
        </p:nvSpPr>
        <p:spPr bwMode="auto">
          <a:xfrm>
            <a:off x="7527727" y="4045148"/>
            <a:ext cx="133946" cy="26790"/>
          </a:xfrm>
          <a:custGeom>
            <a:avLst/>
            <a:gdLst/>
            <a:ahLst/>
            <a:cxnLst/>
            <a:rect l="0" t="0" r="0" b="0"/>
            <a:pathLst>
              <a:path w="133946" h="26790">
                <a:moveTo>
                  <a:pt x="8929" y="0"/>
                </a:moveTo>
                <a:lnTo>
                  <a:pt x="8929" y="0"/>
                </a:lnTo>
                <a:lnTo>
                  <a:pt x="8929" y="0"/>
                </a:lnTo>
                <a:lnTo>
                  <a:pt x="8929" y="0"/>
                </a:lnTo>
                <a:lnTo>
                  <a:pt x="0" y="0"/>
                </a:lnTo>
                <a:lnTo>
                  <a:pt x="0" y="8930"/>
                </a:lnTo>
                <a:lnTo>
                  <a:pt x="0" y="8930"/>
                </a:lnTo>
                <a:lnTo>
                  <a:pt x="0" y="17859"/>
                </a:lnTo>
                <a:lnTo>
                  <a:pt x="0" y="17859"/>
                </a:lnTo>
                <a:lnTo>
                  <a:pt x="8929" y="26789"/>
                </a:lnTo>
                <a:lnTo>
                  <a:pt x="26789" y="17859"/>
                </a:lnTo>
                <a:lnTo>
                  <a:pt x="53578" y="17859"/>
                </a:lnTo>
                <a:lnTo>
                  <a:pt x="80367" y="8930"/>
                </a:lnTo>
                <a:lnTo>
                  <a:pt x="107156" y="8930"/>
                </a:lnTo>
                <a:lnTo>
                  <a:pt x="12501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0" name="Freeform 17459"/>
          <p:cNvSpPr/>
          <p:nvPr/>
        </p:nvSpPr>
        <p:spPr bwMode="auto">
          <a:xfrm>
            <a:off x="7563445" y="4134445"/>
            <a:ext cx="116087" cy="26790"/>
          </a:xfrm>
          <a:custGeom>
            <a:avLst/>
            <a:gdLst/>
            <a:ahLst/>
            <a:cxnLst/>
            <a:rect l="0" t="0" r="0" b="0"/>
            <a:pathLst>
              <a:path w="116087" h="26790">
                <a:moveTo>
                  <a:pt x="0" y="26789"/>
                </a:moveTo>
                <a:lnTo>
                  <a:pt x="0" y="26789"/>
                </a:lnTo>
                <a:lnTo>
                  <a:pt x="0" y="26789"/>
                </a:lnTo>
                <a:lnTo>
                  <a:pt x="17860" y="17859"/>
                </a:lnTo>
                <a:lnTo>
                  <a:pt x="44649" y="17859"/>
                </a:lnTo>
                <a:lnTo>
                  <a:pt x="71438" y="8930"/>
                </a:lnTo>
                <a:lnTo>
                  <a:pt x="98227"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1" name="Freeform 17460"/>
          <p:cNvSpPr/>
          <p:nvPr/>
        </p:nvSpPr>
        <p:spPr bwMode="auto">
          <a:xfrm>
            <a:off x="7858125" y="3875484"/>
            <a:ext cx="508992" cy="339329"/>
          </a:xfrm>
          <a:custGeom>
            <a:avLst/>
            <a:gdLst/>
            <a:ahLst/>
            <a:cxnLst/>
            <a:rect l="0" t="0" r="0" b="0"/>
            <a:pathLst>
              <a:path w="508992" h="339329">
                <a:moveTo>
                  <a:pt x="125016" y="53578"/>
                </a:moveTo>
                <a:lnTo>
                  <a:pt x="125016" y="53578"/>
                </a:lnTo>
                <a:lnTo>
                  <a:pt x="107156" y="62508"/>
                </a:lnTo>
                <a:lnTo>
                  <a:pt x="98227" y="80367"/>
                </a:lnTo>
                <a:lnTo>
                  <a:pt x="80367" y="89297"/>
                </a:lnTo>
                <a:lnTo>
                  <a:pt x="71438" y="107156"/>
                </a:lnTo>
                <a:lnTo>
                  <a:pt x="62508" y="107156"/>
                </a:lnTo>
                <a:lnTo>
                  <a:pt x="62508" y="107156"/>
                </a:lnTo>
                <a:lnTo>
                  <a:pt x="71438" y="89297"/>
                </a:lnTo>
                <a:lnTo>
                  <a:pt x="80367" y="80367"/>
                </a:lnTo>
                <a:lnTo>
                  <a:pt x="107156" y="62508"/>
                </a:lnTo>
                <a:lnTo>
                  <a:pt x="142875" y="35719"/>
                </a:lnTo>
                <a:lnTo>
                  <a:pt x="187523" y="17859"/>
                </a:lnTo>
                <a:lnTo>
                  <a:pt x="232172" y="8930"/>
                </a:lnTo>
                <a:lnTo>
                  <a:pt x="276820" y="0"/>
                </a:lnTo>
                <a:lnTo>
                  <a:pt x="330398" y="8930"/>
                </a:lnTo>
                <a:lnTo>
                  <a:pt x="357187" y="17859"/>
                </a:lnTo>
                <a:lnTo>
                  <a:pt x="375046" y="35719"/>
                </a:lnTo>
                <a:lnTo>
                  <a:pt x="375046" y="71437"/>
                </a:lnTo>
                <a:lnTo>
                  <a:pt x="348257" y="107156"/>
                </a:lnTo>
                <a:lnTo>
                  <a:pt x="312539" y="160734"/>
                </a:lnTo>
                <a:lnTo>
                  <a:pt x="258961" y="205383"/>
                </a:lnTo>
                <a:lnTo>
                  <a:pt x="205383" y="250031"/>
                </a:lnTo>
                <a:lnTo>
                  <a:pt x="142875" y="294680"/>
                </a:lnTo>
                <a:lnTo>
                  <a:pt x="89297" y="321469"/>
                </a:lnTo>
                <a:lnTo>
                  <a:pt x="44648" y="339328"/>
                </a:lnTo>
                <a:lnTo>
                  <a:pt x="17859" y="339328"/>
                </a:lnTo>
                <a:lnTo>
                  <a:pt x="0" y="330398"/>
                </a:lnTo>
                <a:lnTo>
                  <a:pt x="17859" y="312539"/>
                </a:lnTo>
                <a:lnTo>
                  <a:pt x="44648" y="303609"/>
                </a:lnTo>
                <a:lnTo>
                  <a:pt x="98227" y="285750"/>
                </a:lnTo>
                <a:lnTo>
                  <a:pt x="169664" y="276820"/>
                </a:lnTo>
                <a:lnTo>
                  <a:pt x="241102" y="276820"/>
                </a:lnTo>
                <a:lnTo>
                  <a:pt x="321469" y="276820"/>
                </a:lnTo>
                <a:lnTo>
                  <a:pt x="392905" y="267891"/>
                </a:lnTo>
                <a:lnTo>
                  <a:pt x="446484" y="267891"/>
                </a:lnTo>
                <a:lnTo>
                  <a:pt x="482202" y="258961"/>
                </a:lnTo>
                <a:lnTo>
                  <a:pt x="508991" y="250031"/>
                </a:lnTo>
                <a:lnTo>
                  <a:pt x="508991" y="241102"/>
                </a:lnTo>
                <a:lnTo>
                  <a:pt x="508991" y="223242"/>
                </a:lnTo>
                <a:lnTo>
                  <a:pt x="508991"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2" name="Freeform 17461"/>
          <p:cNvSpPr/>
          <p:nvPr/>
        </p:nvSpPr>
        <p:spPr bwMode="auto">
          <a:xfrm>
            <a:off x="8259960" y="3598664"/>
            <a:ext cx="205384" cy="196454"/>
          </a:xfrm>
          <a:custGeom>
            <a:avLst/>
            <a:gdLst/>
            <a:ahLst/>
            <a:cxnLst/>
            <a:rect l="0" t="0" r="0" b="0"/>
            <a:pathLst>
              <a:path w="205384" h="196454">
                <a:moveTo>
                  <a:pt x="0" y="89297"/>
                </a:moveTo>
                <a:lnTo>
                  <a:pt x="0" y="89297"/>
                </a:lnTo>
                <a:lnTo>
                  <a:pt x="0" y="89297"/>
                </a:lnTo>
                <a:lnTo>
                  <a:pt x="0" y="89297"/>
                </a:lnTo>
                <a:lnTo>
                  <a:pt x="8930" y="89297"/>
                </a:lnTo>
                <a:lnTo>
                  <a:pt x="26789" y="80367"/>
                </a:lnTo>
                <a:lnTo>
                  <a:pt x="53578" y="71437"/>
                </a:lnTo>
                <a:lnTo>
                  <a:pt x="80367" y="62507"/>
                </a:lnTo>
                <a:lnTo>
                  <a:pt x="116086" y="44648"/>
                </a:lnTo>
                <a:lnTo>
                  <a:pt x="142875" y="35718"/>
                </a:lnTo>
                <a:lnTo>
                  <a:pt x="169664" y="17859"/>
                </a:lnTo>
                <a:lnTo>
                  <a:pt x="187524" y="8929"/>
                </a:lnTo>
                <a:lnTo>
                  <a:pt x="196453" y="0"/>
                </a:lnTo>
                <a:lnTo>
                  <a:pt x="205383" y="0"/>
                </a:lnTo>
                <a:lnTo>
                  <a:pt x="205383" y="8929"/>
                </a:lnTo>
                <a:lnTo>
                  <a:pt x="196453" y="26789"/>
                </a:lnTo>
                <a:lnTo>
                  <a:pt x="178594" y="53578"/>
                </a:lnTo>
                <a:lnTo>
                  <a:pt x="160735" y="89297"/>
                </a:lnTo>
                <a:lnTo>
                  <a:pt x="142875" y="125015"/>
                </a:lnTo>
                <a:lnTo>
                  <a:pt x="125016" y="160734"/>
                </a:lnTo>
                <a:lnTo>
                  <a:pt x="116086" y="178593"/>
                </a:lnTo>
                <a:lnTo>
                  <a:pt x="116086" y="196453"/>
                </a:lnTo>
                <a:lnTo>
                  <a:pt x="116086" y="196453"/>
                </a:lnTo>
                <a:lnTo>
                  <a:pt x="116086" y="178593"/>
                </a:lnTo>
                <a:lnTo>
                  <a:pt x="116086"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3" name="Freeform 17462"/>
          <p:cNvSpPr/>
          <p:nvPr/>
        </p:nvSpPr>
        <p:spPr bwMode="auto">
          <a:xfrm>
            <a:off x="7688461" y="4420195"/>
            <a:ext cx="116087" cy="35720"/>
          </a:xfrm>
          <a:custGeom>
            <a:avLst/>
            <a:gdLst/>
            <a:ahLst/>
            <a:cxnLst/>
            <a:rect l="0" t="0" r="0" b="0"/>
            <a:pathLst>
              <a:path w="116087" h="35720">
                <a:moveTo>
                  <a:pt x="0" y="35719"/>
                </a:moveTo>
                <a:lnTo>
                  <a:pt x="0" y="35719"/>
                </a:lnTo>
                <a:lnTo>
                  <a:pt x="0" y="35719"/>
                </a:lnTo>
                <a:lnTo>
                  <a:pt x="0" y="35719"/>
                </a:lnTo>
                <a:lnTo>
                  <a:pt x="8930" y="35719"/>
                </a:lnTo>
                <a:lnTo>
                  <a:pt x="17859" y="26789"/>
                </a:lnTo>
                <a:lnTo>
                  <a:pt x="35719" y="26789"/>
                </a:lnTo>
                <a:lnTo>
                  <a:pt x="53578" y="17859"/>
                </a:lnTo>
                <a:lnTo>
                  <a:pt x="71437" y="8930"/>
                </a:lnTo>
                <a:lnTo>
                  <a:pt x="89297" y="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4" name="Freeform 17463"/>
          <p:cNvSpPr/>
          <p:nvPr/>
        </p:nvSpPr>
        <p:spPr bwMode="auto">
          <a:xfrm>
            <a:off x="7831336" y="4420195"/>
            <a:ext cx="8931" cy="1"/>
          </a:xfrm>
          <a:custGeom>
            <a:avLst/>
            <a:gdLst/>
            <a:ahLst/>
            <a:cxnLst/>
            <a:rect l="0" t="0" r="0" b="0"/>
            <a:pathLst>
              <a:path w="8931" h="1">
                <a:moveTo>
                  <a:pt x="0" y="0"/>
                </a:move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5" name="Freeform 17464"/>
          <p:cNvSpPr/>
          <p:nvPr/>
        </p:nvSpPr>
        <p:spPr bwMode="auto">
          <a:xfrm>
            <a:off x="7697391" y="4473773"/>
            <a:ext cx="151805" cy="35720"/>
          </a:xfrm>
          <a:custGeom>
            <a:avLst/>
            <a:gdLst/>
            <a:ahLst/>
            <a:cxnLst/>
            <a:rect l="0" t="0" r="0" b="0"/>
            <a:pathLst>
              <a:path w="151805" h="35720">
                <a:moveTo>
                  <a:pt x="0" y="26789"/>
                </a:moveTo>
                <a:lnTo>
                  <a:pt x="0" y="35719"/>
                </a:lnTo>
                <a:lnTo>
                  <a:pt x="0" y="35719"/>
                </a:lnTo>
                <a:lnTo>
                  <a:pt x="0" y="35719"/>
                </a:lnTo>
                <a:lnTo>
                  <a:pt x="17859" y="35719"/>
                </a:lnTo>
                <a:lnTo>
                  <a:pt x="35718" y="35719"/>
                </a:lnTo>
                <a:lnTo>
                  <a:pt x="62507" y="26789"/>
                </a:lnTo>
                <a:lnTo>
                  <a:pt x="98226" y="17859"/>
                </a:lnTo>
                <a:lnTo>
                  <a:pt x="125015" y="893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6" name="Freeform 17465"/>
          <p:cNvSpPr/>
          <p:nvPr/>
        </p:nvSpPr>
        <p:spPr bwMode="auto">
          <a:xfrm>
            <a:off x="8018859" y="4339828"/>
            <a:ext cx="80369" cy="258962"/>
          </a:xfrm>
          <a:custGeom>
            <a:avLst/>
            <a:gdLst/>
            <a:ahLst/>
            <a:cxnLst/>
            <a:rect l="0" t="0" r="0" b="0"/>
            <a:pathLst>
              <a:path w="80369" h="258962">
                <a:moveTo>
                  <a:pt x="80368" y="0"/>
                </a:moveTo>
                <a:lnTo>
                  <a:pt x="71438" y="8929"/>
                </a:lnTo>
                <a:lnTo>
                  <a:pt x="71438" y="26789"/>
                </a:lnTo>
                <a:lnTo>
                  <a:pt x="62508" y="53578"/>
                </a:lnTo>
                <a:lnTo>
                  <a:pt x="53579" y="80367"/>
                </a:lnTo>
                <a:lnTo>
                  <a:pt x="44649" y="125015"/>
                </a:lnTo>
                <a:lnTo>
                  <a:pt x="26789" y="160734"/>
                </a:lnTo>
                <a:lnTo>
                  <a:pt x="8930" y="196453"/>
                </a:lnTo>
                <a:lnTo>
                  <a:pt x="0" y="223242"/>
                </a:lnTo>
                <a:lnTo>
                  <a:pt x="0" y="241101"/>
                </a:lnTo>
                <a:lnTo>
                  <a:pt x="0" y="258961"/>
                </a:lnTo>
                <a:lnTo>
                  <a:pt x="8930" y="258961"/>
                </a:lnTo>
                <a:lnTo>
                  <a:pt x="893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7" name="Freeform 17466"/>
          <p:cNvSpPr/>
          <p:nvPr/>
        </p:nvSpPr>
        <p:spPr bwMode="auto">
          <a:xfrm>
            <a:off x="8161734" y="4330898"/>
            <a:ext cx="276821" cy="196454"/>
          </a:xfrm>
          <a:custGeom>
            <a:avLst/>
            <a:gdLst/>
            <a:ahLst/>
            <a:cxnLst/>
            <a:rect l="0" t="0" r="0" b="0"/>
            <a:pathLst>
              <a:path w="276821" h="196454">
                <a:moveTo>
                  <a:pt x="26789" y="44648"/>
                </a:moveTo>
                <a:lnTo>
                  <a:pt x="17860" y="44648"/>
                </a:lnTo>
                <a:lnTo>
                  <a:pt x="8930" y="53578"/>
                </a:lnTo>
                <a:lnTo>
                  <a:pt x="0" y="53578"/>
                </a:lnTo>
                <a:lnTo>
                  <a:pt x="17860" y="44648"/>
                </a:lnTo>
                <a:lnTo>
                  <a:pt x="35718" y="35719"/>
                </a:lnTo>
                <a:lnTo>
                  <a:pt x="62507" y="26789"/>
                </a:lnTo>
                <a:lnTo>
                  <a:pt x="98226" y="17859"/>
                </a:lnTo>
                <a:lnTo>
                  <a:pt x="125015" y="0"/>
                </a:lnTo>
                <a:lnTo>
                  <a:pt x="160734" y="0"/>
                </a:lnTo>
                <a:lnTo>
                  <a:pt x="178593" y="0"/>
                </a:lnTo>
                <a:lnTo>
                  <a:pt x="196453" y="17859"/>
                </a:lnTo>
                <a:lnTo>
                  <a:pt x="205382" y="35719"/>
                </a:lnTo>
                <a:lnTo>
                  <a:pt x="196453" y="71438"/>
                </a:lnTo>
                <a:lnTo>
                  <a:pt x="187523" y="98227"/>
                </a:lnTo>
                <a:lnTo>
                  <a:pt x="169664" y="133945"/>
                </a:lnTo>
                <a:lnTo>
                  <a:pt x="160734" y="169664"/>
                </a:lnTo>
                <a:lnTo>
                  <a:pt x="151804" y="187523"/>
                </a:lnTo>
                <a:lnTo>
                  <a:pt x="151804" y="196453"/>
                </a:lnTo>
                <a:lnTo>
                  <a:pt x="151804" y="196453"/>
                </a:lnTo>
                <a:lnTo>
                  <a:pt x="169664" y="187523"/>
                </a:lnTo>
                <a:lnTo>
                  <a:pt x="187523" y="169664"/>
                </a:lnTo>
                <a:lnTo>
                  <a:pt x="205382" y="142875"/>
                </a:lnTo>
                <a:lnTo>
                  <a:pt x="223242" y="125016"/>
                </a:lnTo>
                <a:lnTo>
                  <a:pt x="250031" y="98227"/>
                </a:lnTo>
                <a:lnTo>
                  <a:pt x="276820" y="80367"/>
                </a:lnTo>
                <a:lnTo>
                  <a:pt x="27682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8" name="Freeform 17467"/>
          <p:cNvSpPr/>
          <p:nvPr/>
        </p:nvSpPr>
        <p:spPr bwMode="auto">
          <a:xfrm>
            <a:off x="8438554" y="4241601"/>
            <a:ext cx="107157" cy="258962"/>
          </a:xfrm>
          <a:custGeom>
            <a:avLst/>
            <a:gdLst/>
            <a:ahLst/>
            <a:cxnLst/>
            <a:rect l="0" t="0" r="0" b="0"/>
            <a:pathLst>
              <a:path w="107157" h="258962">
                <a:moveTo>
                  <a:pt x="26789" y="0"/>
                </a:moveTo>
                <a:lnTo>
                  <a:pt x="17859" y="0"/>
                </a:lnTo>
                <a:lnTo>
                  <a:pt x="17859" y="0"/>
                </a:lnTo>
                <a:lnTo>
                  <a:pt x="17859" y="8930"/>
                </a:lnTo>
                <a:lnTo>
                  <a:pt x="8930" y="17860"/>
                </a:lnTo>
                <a:lnTo>
                  <a:pt x="8930" y="26789"/>
                </a:lnTo>
                <a:lnTo>
                  <a:pt x="8930" y="35719"/>
                </a:lnTo>
                <a:lnTo>
                  <a:pt x="8930" y="44649"/>
                </a:lnTo>
                <a:lnTo>
                  <a:pt x="0" y="53578"/>
                </a:lnTo>
                <a:lnTo>
                  <a:pt x="0" y="62508"/>
                </a:lnTo>
                <a:lnTo>
                  <a:pt x="0" y="71438"/>
                </a:lnTo>
                <a:lnTo>
                  <a:pt x="0" y="71438"/>
                </a:lnTo>
                <a:lnTo>
                  <a:pt x="0" y="80367"/>
                </a:lnTo>
                <a:lnTo>
                  <a:pt x="8930" y="89297"/>
                </a:lnTo>
                <a:lnTo>
                  <a:pt x="8930" y="98227"/>
                </a:lnTo>
                <a:lnTo>
                  <a:pt x="17859" y="116086"/>
                </a:lnTo>
                <a:lnTo>
                  <a:pt x="26789" y="125016"/>
                </a:lnTo>
                <a:lnTo>
                  <a:pt x="35719" y="142875"/>
                </a:lnTo>
                <a:lnTo>
                  <a:pt x="53578" y="151805"/>
                </a:lnTo>
                <a:lnTo>
                  <a:pt x="62508" y="178594"/>
                </a:lnTo>
                <a:lnTo>
                  <a:pt x="71437" y="187524"/>
                </a:lnTo>
                <a:lnTo>
                  <a:pt x="80367" y="205383"/>
                </a:lnTo>
                <a:lnTo>
                  <a:pt x="80367" y="223242"/>
                </a:lnTo>
                <a:lnTo>
                  <a:pt x="80367" y="232172"/>
                </a:lnTo>
                <a:lnTo>
                  <a:pt x="62508" y="250031"/>
                </a:lnTo>
                <a:lnTo>
                  <a:pt x="53578" y="258961"/>
                </a:lnTo>
                <a:lnTo>
                  <a:pt x="35719" y="258961"/>
                </a:lnTo>
                <a:lnTo>
                  <a:pt x="26789" y="258961"/>
                </a:lnTo>
                <a:lnTo>
                  <a:pt x="17859" y="258961"/>
                </a:lnTo>
                <a:lnTo>
                  <a:pt x="17859" y="250031"/>
                </a:lnTo>
                <a:lnTo>
                  <a:pt x="17859" y="232172"/>
                </a:lnTo>
                <a:lnTo>
                  <a:pt x="17859" y="214313"/>
                </a:lnTo>
                <a:lnTo>
                  <a:pt x="35719" y="187524"/>
                </a:lnTo>
                <a:lnTo>
                  <a:pt x="53578" y="160735"/>
                </a:lnTo>
                <a:lnTo>
                  <a:pt x="71437" y="125016"/>
                </a:lnTo>
                <a:lnTo>
                  <a:pt x="89297" y="98227"/>
                </a:lnTo>
                <a:lnTo>
                  <a:pt x="98226" y="80367"/>
                </a:lnTo>
                <a:lnTo>
                  <a:pt x="107156" y="53578"/>
                </a:lnTo>
                <a:lnTo>
                  <a:pt x="98226" y="35719"/>
                </a:lnTo>
                <a:lnTo>
                  <a:pt x="98226" y="26789"/>
                </a:lnTo>
                <a:lnTo>
                  <a:pt x="89297" y="17860"/>
                </a:lnTo>
                <a:lnTo>
                  <a:pt x="80367" y="8930"/>
                </a:lnTo>
                <a:lnTo>
                  <a:pt x="8036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9" name="Freeform 17468"/>
          <p:cNvSpPr/>
          <p:nvPr/>
        </p:nvSpPr>
        <p:spPr bwMode="auto">
          <a:xfrm>
            <a:off x="3545086" y="4580929"/>
            <a:ext cx="116087" cy="17861"/>
          </a:xfrm>
          <a:custGeom>
            <a:avLst/>
            <a:gdLst/>
            <a:ahLst/>
            <a:cxnLst/>
            <a:rect l="0" t="0" r="0" b="0"/>
            <a:pathLst>
              <a:path w="116087" h="17861">
                <a:moveTo>
                  <a:pt x="0" y="17860"/>
                </a:moveTo>
                <a:lnTo>
                  <a:pt x="0" y="17860"/>
                </a:lnTo>
                <a:lnTo>
                  <a:pt x="0" y="8930"/>
                </a:lnTo>
                <a:lnTo>
                  <a:pt x="0" y="8930"/>
                </a:lnTo>
                <a:lnTo>
                  <a:pt x="0" y="8930"/>
                </a:lnTo>
                <a:lnTo>
                  <a:pt x="8930" y="8930"/>
                </a:lnTo>
                <a:lnTo>
                  <a:pt x="17859" y="8930"/>
                </a:lnTo>
                <a:lnTo>
                  <a:pt x="26789" y="8930"/>
                </a:lnTo>
                <a:lnTo>
                  <a:pt x="35719" y="8930"/>
                </a:lnTo>
                <a:lnTo>
                  <a:pt x="53578" y="8930"/>
                </a:lnTo>
                <a:lnTo>
                  <a:pt x="62508" y="8930"/>
                </a:lnTo>
                <a:lnTo>
                  <a:pt x="80367" y="8930"/>
                </a:lnTo>
                <a:lnTo>
                  <a:pt x="98227" y="8930"/>
                </a:lnTo>
                <a:lnTo>
                  <a:pt x="107156" y="0"/>
                </a:lnTo>
                <a:lnTo>
                  <a:pt x="116086" y="0"/>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0" name="Freeform 17469"/>
          <p:cNvSpPr/>
          <p:nvPr/>
        </p:nvSpPr>
        <p:spPr bwMode="auto">
          <a:xfrm>
            <a:off x="3589734" y="4643437"/>
            <a:ext cx="89298" cy="8931"/>
          </a:xfrm>
          <a:custGeom>
            <a:avLst/>
            <a:gdLst/>
            <a:ahLst/>
            <a:cxnLst/>
            <a:rect l="0" t="0" r="0" b="0"/>
            <a:pathLst>
              <a:path w="89298" h="8931">
                <a:moveTo>
                  <a:pt x="0" y="0"/>
                </a:moveTo>
                <a:lnTo>
                  <a:pt x="0" y="0"/>
                </a:lnTo>
                <a:lnTo>
                  <a:pt x="0" y="0"/>
                </a:lnTo>
                <a:lnTo>
                  <a:pt x="8930" y="8930"/>
                </a:lnTo>
                <a:lnTo>
                  <a:pt x="26789" y="8930"/>
                </a:lnTo>
                <a:lnTo>
                  <a:pt x="35719" y="8930"/>
                </a:lnTo>
                <a:lnTo>
                  <a:pt x="53579" y="8930"/>
                </a:lnTo>
                <a:lnTo>
                  <a:pt x="71438" y="8930"/>
                </a:lnTo>
                <a:lnTo>
                  <a:pt x="80368"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1" name="Freeform 17470"/>
          <p:cNvSpPr/>
          <p:nvPr/>
        </p:nvSpPr>
        <p:spPr bwMode="auto">
          <a:xfrm>
            <a:off x="3875484" y="4393406"/>
            <a:ext cx="133947" cy="348259"/>
          </a:xfrm>
          <a:custGeom>
            <a:avLst/>
            <a:gdLst/>
            <a:ahLst/>
            <a:cxnLst/>
            <a:rect l="0" t="0" r="0" b="0"/>
            <a:pathLst>
              <a:path w="133947" h="348259">
                <a:moveTo>
                  <a:pt x="107157" y="17859"/>
                </a:moveTo>
                <a:lnTo>
                  <a:pt x="107157" y="17859"/>
                </a:lnTo>
                <a:lnTo>
                  <a:pt x="107157" y="8930"/>
                </a:lnTo>
                <a:lnTo>
                  <a:pt x="107157" y="8930"/>
                </a:lnTo>
                <a:lnTo>
                  <a:pt x="107157" y="8930"/>
                </a:lnTo>
                <a:lnTo>
                  <a:pt x="107157" y="8930"/>
                </a:lnTo>
                <a:lnTo>
                  <a:pt x="107157" y="8930"/>
                </a:lnTo>
                <a:lnTo>
                  <a:pt x="107157" y="0"/>
                </a:lnTo>
                <a:lnTo>
                  <a:pt x="107157" y="0"/>
                </a:lnTo>
                <a:lnTo>
                  <a:pt x="107157" y="0"/>
                </a:lnTo>
                <a:lnTo>
                  <a:pt x="107157" y="0"/>
                </a:lnTo>
                <a:lnTo>
                  <a:pt x="107157" y="0"/>
                </a:lnTo>
                <a:lnTo>
                  <a:pt x="107157" y="8930"/>
                </a:lnTo>
                <a:lnTo>
                  <a:pt x="98227" y="8930"/>
                </a:lnTo>
                <a:lnTo>
                  <a:pt x="89297" y="8930"/>
                </a:lnTo>
                <a:lnTo>
                  <a:pt x="89297" y="17859"/>
                </a:lnTo>
                <a:lnTo>
                  <a:pt x="80368" y="26789"/>
                </a:lnTo>
                <a:lnTo>
                  <a:pt x="71438" y="35719"/>
                </a:lnTo>
                <a:lnTo>
                  <a:pt x="62508" y="53578"/>
                </a:lnTo>
                <a:lnTo>
                  <a:pt x="53579" y="71437"/>
                </a:lnTo>
                <a:lnTo>
                  <a:pt x="44649" y="98226"/>
                </a:lnTo>
                <a:lnTo>
                  <a:pt x="26789" y="125015"/>
                </a:lnTo>
                <a:lnTo>
                  <a:pt x="17860" y="160734"/>
                </a:lnTo>
                <a:lnTo>
                  <a:pt x="8930" y="187523"/>
                </a:lnTo>
                <a:lnTo>
                  <a:pt x="0" y="214312"/>
                </a:lnTo>
                <a:lnTo>
                  <a:pt x="0" y="241101"/>
                </a:lnTo>
                <a:lnTo>
                  <a:pt x="0" y="267890"/>
                </a:lnTo>
                <a:lnTo>
                  <a:pt x="8930" y="294680"/>
                </a:lnTo>
                <a:lnTo>
                  <a:pt x="17860" y="312539"/>
                </a:lnTo>
                <a:lnTo>
                  <a:pt x="35719" y="330398"/>
                </a:lnTo>
                <a:lnTo>
                  <a:pt x="53579" y="339328"/>
                </a:lnTo>
                <a:lnTo>
                  <a:pt x="71438" y="348258"/>
                </a:lnTo>
                <a:lnTo>
                  <a:pt x="80368" y="348258"/>
                </a:lnTo>
                <a:lnTo>
                  <a:pt x="98227" y="348258"/>
                </a:lnTo>
                <a:lnTo>
                  <a:pt x="116086" y="339328"/>
                </a:lnTo>
                <a:lnTo>
                  <a:pt x="125016" y="321469"/>
                </a:lnTo>
                <a:lnTo>
                  <a:pt x="125016" y="303609"/>
                </a:lnTo>
                <a:lnTo>
                  <a:pt x="133946" y="276820"/>
                </a:lnTo>
                <a:lnTo>
                  <a:pt x="133946" y="258961"/>
                </a:lnTo>
                <a:lnTo>
                  <a:pt x="133946" y="250031"/>
                </a:lnTo>
                <a:lnTo>
                  <a:pt x="125016" y="241101"/>
                </a:lnTo>
                <a:lnTo>
                  <a:pt x="116086" y="232172"/>
                </a:lnTo>
                <a:lnTo>
                  <a:pt x="98227" y="241101"/>
                </a:lnTo>
                <a:lnTo>
                  <a:pt x="80368" y="258961"/>
                </a:lnTo>
                <a:lnTo>
                  <a:pt x="62508" y="285750"/>
                </a:lnTo>
                <a:lnTo>
                  <a:pt x="44649" y="312539"/>
                </a:lnTo>
                <a:lnTo>
                  <a:pt x="35719" y="330398"/>
                </a:lnTo>
                <a:lnTo>
                  <a:pt x="26789" y="339328"/>
                </a:lnTo>
                <a:lnTo>
                  <a:pt x="2678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2" name="Freeform 17471"/>
          <p:cNvSpPr/>
          <p:nvPr/>
        </p:nvSpPr>
        <p:spPr bwMode="auto">
          <a:xfrm>
            <a:off x="3366492" y="5098852"/>
            <a:ext cx="151806" cy="17860"/>
          </a:xfrm>
          <a:custGeom>
            <a:avLst/>
            <a:gdLst/>
            <a:ahLst/>
            <a:cxnLst/>
            <a:rect l="0" t="0" r="0" b="0"/>
            <a:pathLst>
              <a:path w="151806" h="17860">
                <a:moveTo>
                  <a:pt x="0" y="0"/>
                </a:moveTo>
                <a:lnTo>
                  <a:pt x="0" y="0"/>
                </a:lnTo>
                <a:lnTo>
                  <a:pt x="0" y="0"/>
                </a:lnTo>
                <a:lnTo>
                  <a:pt x="0" y="0"/>
                </a:lnTo>
                <a:lnTo>
                  <a:pt x="8930" y="0"/>
                </a:lnTo>
                <a:lnTo>
                  <a:pt x="8930" y="0"/>
                </a:lnTo>
                <a:lnTo>
                  <a:pt x="8930" y="0"/>
                </a:lnTo>
                <a:lnTo>
                  <a:pt x="17860" y="8929"/>
                </a:lnTo>
                <a:lnTo>
                  <a:pt x="26789" y="8929"/>
                </a:lnTo>
                <a:lnTo>
                  <a:pt x="35719" y="8929"/>
                </a:lnTo>
                <a:lnTo>
                  <a:pt x="53578" y="17859"/>
                </a:lnTo>
                <a:lnTo>
                  <a:pt x="71438" y="17859"/>
                </a:lnTo>
                <a:lnTo>
                  <a:pt x="80367" y="17859"/>
                </a:lnTo>
                <a:lnTo>
                  <a:pt x="98227" y="17859"/>
                </a:lnTo>
                <a:lnTo>
                  <a:pt x="116086" y="8929"/>
                </a:lnTo>
                <a:lnTo>
                  <a:pt x="133946" y="8929"/>
                </a:lnTo>
                <a:lnTo>
                  <a:pt x="142875" y="8929"/>
                </a:lnTo>
                <a:lnTo>
                  <a:pt x="151805" y="8929"/>
                </a:lnTo>
                <a:lnTo>
                  <a:pt x="151805" y="8929"/>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3" name="Freeform 17472"/>
          <p:cNvSpPr/>
          <p:nvPr/>
        </p:nvSpPr>
        <p:spPr bwMode="auto">
          <a:xfrm>
            <a:off x="3411141" y="5170289"/>
            <a:ext cx="71438" cy="17860"/>
          </a:xfrm>
          <a:custGeom>
            <a:avLst/>
            <a:gdLst/>
            <a:ahLst/>
            <a:cxnLst/>
            <a:rect l="0" t="0" r="0" b="0"/>
            <a:pathLst>
              <a:path w="71438" h="17860">
                <a:moveTo>
                  <a:pt x="0" y="17859"/>
                </a:moveTo>
                <a:lnTo>
                  <a:pt x="0" y="17859"/>
                </a:lnTo>
                <a:lnTo>
                  <a:pt x="0" y="17859"/>
                </a:lnTo>
                <a:lnTo>
                  <a:pt x="0" y="17859"/>
                </a:lnTo>
                <a:lnTo>
                  <a:pt x="8929" y="17859"/>
                </a:lnTo>
                <a:lnTo>
                  <a:pt x="17859" y="8930"/>
                </a:lnTo>
                <a:lnTo>
                  <a:pt x="35718" y="8930"/>
                </a:lnTo>
                <a:lnTo>
                  <a:pt x="53578" y="8930"/>
                </a:lnTo>
                <a:lnTo>
                  <a:pt x="6250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4" name="Freeform 17473"/>
          <p:cNvSpPr/>
          <p:nvPr/>
        </p:nvSpPr>
        <p:spPr bwMode="auto">
          <a:xfrm>
            <a:off x="3839766" y="4929188"/>
            <a:ext cx="312540" cy="428626"/>
          </a:xfrm>
          <a:custGeom>
            <a:avLst/>
            <a:gdLst/>
            <a:ahLst/>
            <a:cxnLst/>
            <a:rect l="0" t="0" r="0" b="0"/>
            <a:pathLst>
              <a:path w="312540" h="428626">
                <a:moveTo>
                  <a:pt x="8929" y="26789"/>
                </a:moveTo>
                <a:lnTo>
                  <a:pt x="8929" y="26789"/>
                </a:lnTo>
                <a:lnTo>
                  <a:pt x="0" y="26789"/>
                </a:lnTo>
                <a:lnTo>
                  <a:pt x="0" y="26789"/>
                </a:lnTo>
                <a:lnTo>
                  <a:pt x="0" y="26789"/>
                </a:lnTo>
                <a:lnTo>
                  <a:pt x="0" y="26789"/>
                </a:lnTo>
                <a:lnTo>
                  <a:pt x="0" y="26789"/>
                </a:lnTo>
                <a:lnTo>
                  <a:pt x="0" y="26789"/>
                </a:lnTo>
                <a:lnTo>
                  <a:pt x="0" y="26789"/>
                </a:lnTo>
                <a:lnTo>
                  <a:pt x="8929" y="26789"/>
                </a:lnTo>
                <a:lnTo>
                  <a:pt x="17859" y="35718"/>
                </a:lnTo>
                <a:lnTo>
                  <a:pt x="35718" y="35718"/>
                </a:lnTo>
                <a:lnTo>
                  <a:pt x="53578" y="35718"/>
                </a:lnTo>
                <a:lnTo>
                  <a:pt x="80367" y="35718"/>
                </a:lnTo>
                <a:lnTo>
                  <a:pt x="107156" y="35718"/>
                </a:lnTo>
                <a:lnTo>
                  <a:pt x="133945" y="26789"/>
                </a:lnTo>
                <a:lnTo>
                  <a:pt x="169664" y="26789"/>
                </a:lnTo>
                <a:lnTo>
                  <a:pt x="196453" y="17859"/>
                </a:lnTo>
                <a:lnTo>
                  <a:pt x="223242" y="8929"/>
                </a:lnTo>
                <a:lnTo>
                  <a:pt x="250031" y="0"/>
                </a:lnTo>
                <a:lnTo>
                  <a:pt x="267890" y="0"/>
                </a:lnTo>
                <a:lnTo>
                  <a:pt x="285750" y="0"/>
                </a:lnTo>
                <a:lnTo>
                  <a:pt x="294679" y="0"/>
                </a:lnTo>
                <a:lnTo>
                  <a:pt x="303609" y="0"/>
                </a:lnTo>
                <a:lnTo>
                  <a:pt x="312539" y="17859"/>
                </a:lnTo>
                <a:lnTo>
                  <a:pt x="312539" y="35718"/>
                </a:lnTo>
                <a:lnTo>
                  <a:pt x="312539" y="71437"/>
                </a:lnTo>
                <a:lnTo>
                  <a:pt x="303609" y="107156"/>
                </a:lnTo>
                <a:lnTo>
                  <a:pt x="285750" y="142875"/>
                </a:lnTo>
                <a:lnTo>
                  <a:pt x="276820" y="187523"/>
                </a:lnTo>
                <a:lnTo>
                  <a:pt x="250031" y="223242"/>
                </a:lnTo>
                <a:lnTo>
                  <a:pt x="232172" y="258960"/>
                </a:lnTo>
                <a:lnTo>
                  <a:pt x="214312" y="294679"/>
                </a:lnTo>
                <a:lnTo>
                  <a:pt x="196453" y="330398"/>
                </a:lnTo>
                <a:lnTo>
                  <a:pt x="205382" y="375046"/>
                </a:lnTo>
                <a:lnTo>
                  <a:pt x="214312" y="428625"/>
                </a:lnTo>
                <a:lnTo>
                  <a:pt x="214312" y="4286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5" name="Freeform 17474"/>
          <p:cNvSpPr/>
          <p:nvPr/>
        </p:nvSpPr>
        <p:spPr bwMode="auto">
          <a:xfrm>
            <a:off x="4321969" y="5598913"/>
            <a:ext cx="151805" cy="26790"/>
          </a:xfrm>
          <a:custGeom>
            <a:avLst/>
            <a:gdLst/>
            <a:ahLst/>
            <a:cxnLst/>
            <a:rect l="0" t="0" r="0" b="0"/>
            <a:pathLst>
              <a:path w="151805" h="26790">
                <a:moveTo>
                  <a:pt x="0" y="26789"/>
                </a:moveTo>
                <a:lnTo>
                  <a:pt x="8929" y="26789"/>
                </a:lnTo>
                <a:lnTo>
                  <a:pt x="8929" y="26789"/>
                </a:lnTo>
                <a:lnTo>
                  <a:pt x="8929" y="17860"/>
                </a:lnTo>
                <a:lnTo>
                  <a:pt x="17859" y="17860"/>
                </a:lnTo>
                <a:lnTo>
                  <a:pt x="35719" y="17860"/>
                </a:lnTo>
                <a:lnTo>
                  <a:pt x="44648" y="17860"/>
                </a:lnTo>
                <a:lnTo>
                  <a:pt x="62508" y="17860"/>
                </a:lnTo>
                <a:lnTo>
                  <a:pt x="71437" y="17860"/>
                </a:lnTo>
                <a:lnTo>
                  <a:pt x="98226" y="17860"/>
                </a:lnTo>
                <a:lnTo>
                  <a:pt x="107156" y="8930"/>
                </a:lnTo>
                <a:lnTo>
                  <a:pt x="125015" y="8930"/>
                </a:lnTo>
                <a:lnTo>
                  <a:pt x="142875" y="893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6" name="Freeform 17475"/>
          <p:cNvSpPr/>
          <p:nvPr/>
        </p:nvSpPr>
        <p:spPr bwMode="auto">
          <a:xfrm>
            <a:off x="4313039" y="5652491"/>
            <a:ext cx="80368" cy="8931"/>
          </a:xfrm>
          <a:custGeom>
            <a:avLst/>
            <a:gdLst/>
            <a:ahLst/>
            <a:cxnLst/>
            <a:rect l="0" t="0" r="0" b="0"/>
            <a:pathLst>
              <a:path w="80368" h="8931">
                <a:moveTo>
                  <a:pt x="0" y="8930"/>
                </a:moveTo>
                <a:lnTo>
                  <a:pt x="0" y="8930"/>
                </a:lnTo>
                <a:lnTo>
                  <a:pt x="8930" y="8930"/>
                </a:lnTo>
                <a:lnTo>
                  <a:pt x="8930" y="0"/>
                </a:lnTo>
                <a:lnTo>
                  <a:pt x="17859" y="0"/>
                </a:lnTo>
                <a:lnTo>
                  <a:pt x="35719" y="0"/>
                </a:lnTo>
                <a:lnTo>
                  <a:pt x="5357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7" name="Freeform 17476"/>
          <p:cNvSpPr/>
          <p:nvPr/>
        </p:nvSpPr>
        <p:spPr bwMode="auto">
          <a:xfrm>
            <a:off x="4688086" y="5536406"/>
            <a:ext cx="160735" cy="142875"/>
          </a:xfrm>
          <a:custGeom>
            <a:avLst/>
            <a:gdLst/>
            <a:ahLst/>
            <a:cxnLst/>
            <a:rect l="0" t="0" r="0" b="0"/>
            <a:pathLst>
              <a:path w="160735" h="142875">
                <a:moveTo>
                  <a:pt x="71437" y="8930"/>
                </a:moveTo>
                <a:lnTo>
                  <a:pt x="62508" y="8930"/>
                </a:lnTo>
                <a:lnTo>
                  <a:pt x="53578" y="0"/>
                </a:lnTo>
                <a:lnTo>
                  <a:pt x="44648" y="0"/>
                </a:lnTo>
                <a:lnTo>
                  <a:pt x="35719" y="0"/>
                </a:lnTo>
                <a:lnTo>
                  <a:pt x="26789" y="8930"/>
                </a:lnTo>
                <a:lnTo>
                  <a:pt x="17859" y="8930"/>
                </a:lnTo>
                <a:lnTo>
                  <a:pt x="8930" y="26789"/>
                </a:lnTo>
                <a:lnTo>
                  <a:pt x="8930" y="44648"/>
                </a:lnTo>
                <a:lnTo>
                  <a:pt x="0" y="62507"/>
                </a:lnTo>
                <a:lnTo>
                  <a:pt x="0" y="80367"/>
                </a:lnTo>
                <a:lnTo>
                  <a:pt x="0" y="98226"/>
                </a:lnTo>
                <a:lnTo>
                  <a:pt x="0" y="107156"/>
                </a:lnTo>
                <a:lnTo>
                  <a:pt x="8930" y="116085"/>
                </a:lnTo>
                <a:lnTo>
                  <a:pt x="17859" y="107156"/>
                </a:lnTo>
                <a:lnTo>
                  <a:pt x="35719" y="98226"/>
                </a:lnTo>
                <a:lnTo>
                  <a:pt x="53578" y="80367"/>
                </a:lnTo>
                <a:lnTo>
                  <a:pt x="71437" y="71437"/>
                </a:lnTo>
                <a:lnTo>
                  <a:pt x="80367" y="53578"/>
                </a:lnTo>
                <a:lnTo>
                  <a:pt x="98227" y="53578"/>
                </a:lnTo>
                <a:lnTo>
                  <a:pt x="107156" y="53578"/>
                </a:lnTo>
                <a:lnTo>
                  <a:pt x="107156" y="71437"/>
                </a:lnTo>
                <a:lnTo>
                  <a:pt x="116086" y="89296"/>
                </a:lnTo>
                <a:lnTo>
                  <a:pt x="125016" y="107156"/>
                </a:lnTo>
                <a:lnTo>
                  <a:pt x="133945" y="125015"/>
                </a:lnTo>
                <a:lnTo>
                  <a:pt x="142875" y="142874"/>
                </a:lnTo>
                <a:lnTo>
                  <a:pt x="151805" y="142874"/>
                </a:lnTo>
                <a:lnTo>
                  <a:pt x="160734" y="142874"/>
                </a:lnTo>
                <a:lnTo>
                  <a:pt x="160734"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8" name="Freeform 17477"/>
          <p:cNvSpPr/>
          <p:nvPr/>
        </p:nvSpPr>
        <p:spPr bwMode="auto">
          <a:xfrm>
            <a:off x="4938117" y="5411391"/>
            <a:ext cx="160736" cy="232172"/>
          </a:xfrm>
          <a:custGeom>
            <a:avLst/>
            <a:gdLst/>
            <a:ahLst/>
            <a:cxnLst/>
            <a:rect l="0" t="0" r="0" b="0"/>
            <a:pathLst>
              <a:path w="160736" h="232172">
                <a:moveTo>
                  <a:pt x="80367" y="142875"/>
                </a:moveTo>
                <a:lnTo>
                  <a:pt x="71438" y="142875"/>
                </a:lnTo>
                <a:lnTo>
                  <a:pt x="62508" y="133945"/>
                </a:lnTo>
                <a:lnTo>
                  <a:pt x="53578" y="133945"/>
                </a:lnTo>
                <a:lnTo>
                  <a:pt x="35719" y="133945"/>
                </a:lnTo>
                <a:lnTo>
                  <a:pt x="26789" y="133945"/>
                </a:lnTo>
                <a:lnTo>
                  <a:pt x="17860" y="142875"/>
                </a:lnTo>
                <a:lnTo>
                  <a:pt x="8930" y="151804"/>
                </a:lnTo>
                <a:lnTo>
                  <a:pt x="0" y="169663"/>
                </a:lnTo>
                <a:lnTo>
                  <a:pt x="0" y="187522"/>
                </a:lnTo>
                <a:lnTo>
                  <a:pt x="0" y="205382"/>
                </a:lnTo>
                <a:lnTo>
                  <a:pt x="0" y="214311"/>
                </a:lnTo>
                <a:lnTo>
                  <a:pt x="8930" y="232171"/>
                </a:lnTo>
                <a:lnTo>
                  <a:pt x="17860" y="232171"/>
                </a:lnTo>
                <a:lnTo>
                  <a:pt x="26789" y="232171"/>
                </a:lnTo>
                <a:lnTo>
                  <a:pt x="35719" y="214311"/>
                </a:lnTo>
                <a:lnTo>
                  <a:pt x="53578" y="205382"/>
                </a:lnTo>
                <a:lnTo>
                  <a:pt x="71438" y="187522"/>
                </a:lnTo>
                <a:lnTo>
                  <a:pt x="80367" y="178593"/>
                </a:lnTo>
                <a:lnTo>
                  <a:pt x="89297" y="151804"/>
                </a:lnTo>
                <a:lnTo>
                  <a:pt x="98227" y="125015"/>
                </a:lnTo>
                <a:lnTo>
                  <a:pt x="98227" y="98226"/>
                </a:lnTo>
                <a:lnTo>
                  <a:pt x="98227" y="62507"/>
                </a:lnTo>
                <a:lnTo>
                  <a:pt x="89297" y="35718"/>
                </a:lnTo>
                <a:lnTo>
                  <a:pt x="89297" y="17859"/>
                </a:lnTo>
                <a:lnTo>
                  <a:pt x="80367" y="0"/>
                </a:lnTo>
                <a:lnTo>
                  <a:pt x="71438" y="8929"/>
                </a:lnTo>
                <a:lnTo>
                  <a:pt x="71438" y="26789"/>
                </a:lnTo>
                <a:lnTo>
                  <a:pt x="62508" y="53578"/>
                </a:lnTo>
                <a:lnTo>
                  <a:pt x="62508" y="89297"/>
                </a:lnTo>
                <a:lnTo>
                  <a:pt x="62508" y="133945"/>
                </a:lnTo>
                <a:lnTo>
                  <a:pt x="71438" y="169663"/>
                </a:lnTo>
                <a:lnTo>
                  <a:pt x="80367" y="196452"/>
                </a:lnTo>
                <a:lnTo>
                  <a:pt x="98227" y="214311"/>
                </a:lnTo>
                <a:lnTo>
                  <a:pt x="116086" y="223241"/>
                </a:lnTo>
                <a:lnTo>
                  <a:pt x="133946" y="232171"/>
                </a:lnTo>
                <a:lnTo>
                  <a:pt x="151805" y="223241"/>
                </a:lnTo>
                <a:lnTo>
                  <a:pt x="160735" y="214311"/>
                </a:lnTo>
                <a:lnTo>
                  <a:pt x="160735" y="21431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9" name="Freeform 17478"/>
          <p:cNvSpPr/>
          <p:nvPr/>
        </p:nvSpPr>
        <p:spPr bwMode="auto">
          <a:xfrm>
            <a:off x="5143500" y="5366742"/>
            <a:ext cx="276821" cy="294680"/>
          </a:xfrm>
          <a:custGeom>
            <a:avLst/>
            <a:gdLst/>
            <a:ahLst/>
            <a:cxnLst/>
            <a:rect l="0" t="0" r="0" b="0"/>
            <a:pathLst>
              <a:path w="276821" h="294680">
                <a:moveTo>
                  <a:pt x="26789" y="151805"/>
                </a:moveTo>
                <a:lnTo>
                  <a:pt x="17859" y="151805"/>
                </a:lnTo>
                <a:lnTo>
                  <a:pt x="8930" y="169664"/>
                </a:lnTo>
                <a:lnTo>
                  <a:pt x="0" y="187524"/>
                </a:lnTo>
                <a:lnTo>
                  <a:pt x="0" y="205383"/>
                </a:lnTo>
                <a:lnTo>
                  <a:pt x="0" y="214312"/>
                </a:lnTo>
                <a:lnTo>
                  <a:pt x="0" y="232171"/>
                </a:lnTo>
                <a:lnTo>
                  <a:pt x="8930" y="232171"/>
                </a:lnTo>
                <a:lnTo>
                  <a:pt x="8930" y="232171"/>
                </a:lnTo>
                <a:lnTo>
                  <a:pt x="26789" y="232171"/>
                </a:lnTo>
                <a:lnTo>
                  <a:pt x="35719" y="223242"/>
                </a:lnTo>
                <a:lnTo>
                  <a:pt x="44648" y="205383"/>
                </a:lnTo>
                <a:lnTo>
                  <a:pt x="62508" y="187524"/>
                </a:lnTo>
                <a:lnTo>
                  <a:pt x="71438" y="169664"/>
                </a:lnTo>
                <a:lnTo>
                  <a:pt x="80367" y="142875"/>
                </a:lnTo>
                <a:lnTo>
                  <a:pt x="89297" y="107156"/>
                </a:lnTo>
                <a:lnTo>
                  <a:pt x="89297" y="80367"/>
                </a:lnTo>
                <a:lnTo>
                  <a:pt x="98227" y="44649"/>
                </a:lnTo>
                <a:lnTo>
                  <a:pt x="98227" y="26789"/>
                </a:lnTo>
                <a:lnTo>
                  <a:pt x="98227" y="8930"/>
                </a:lnTo>
                <a:lnTo>
                  <a:pt x="98227" y="0"/>
                </a:lnTo>
                <a:lnTo>
                  <a:pt x="89297" y="17860"/>
                </a:lnTo>
                <a:lnTo>
                  <a:pt x="89297" y="44649"/>
                </a:lnTo>
                <a:lnTo>
                  <a:pt x="80367" y="89297"/>
                </a:lnTo>
                <a:lnTo>
                  <a:pt x="80367" y="133946"/>
                </a:lnTo>
                <a:lnTo>
                  <a:pt x="71438" y="178594"/>
                </a:lnTo>
                <a:lnTo>
                  <a:pt x="80367" y="223242"/>
                </a:lnTo>
                <a:lnTo>
                  <a:pt x="80367" y="250031"/>
                </a:lnTo>
                <a:lnTo>
                  <a:pt x="98227" y="267890"/>
                </a:lnTo>
                <a:lnTo>
                  <a:pt x="107156" y="267890"/>
                </a:lnTo>
                <a:lnTo>
                  <a:pt x="125016" y="267890"/>
                </a:lnTo>
                <a:lnTo>
                  <a:pt x="142875" y="250031"/>
                </a:lnTo>
                <a:lnTo>
                  <a:pt x="151805" y="232171"/>
                </a:lnTo>
                <a:lnTo>
                  <a:pt x="160734" y="205383"/>
                </a:lnTo>
                <a:lnTo>
                  <a:pt x="169664" y="178594"/>
                </a:lnTo>
                <a:lnTo>
                  <a:pt x="169664" y="151805"/>
                </a:lnTo>
                <a:lnTo>
                  <a:pt x="169664" y="125016"/>
                </a:lnTo>
                <a:lnTo>
                  <a:pt x="178594" y="125016"/>
                </a:lnTo>
                <a:lnTo>
                  <a:pt x="178594" y="125016"/>
                </a:lnTo>
                <a:lnTo>
                  <a:pt x="178594" y="151805"/>
                </a:lnTo>
                <a:lnTo>
                  <a:pt x="178594" y="178594"/>
                </a:lnTo>
                <a:lnTo>
                  <a:pt x="187523" y="205383"/>
                </a:lnTo>
                <a:lnTo>
                  <a:pt x="196453" y="232171"/>
                </a:lnTo>
                <a:lnTo>
                  <a:pt x="196453" y="258960"/>
                </a:lnTo>
                <a:lnTo>
                  <a:pt x="205383" y="285749"/>
                </a:lnTo>
                <a:lnTo>
                  <a:pt x="214313" y="294679"/>
                </a:lnTo>
                <a:lnTo>
                  <a:pt x="214313" y="294679"/>
                </a:lnTo>
                <a:lnTo>
                  <a:pt x="214313" y="294679"/>
                </a:lnTo>
                <a:lnTo>
                  <a:pt x="223242" y="276820"/>
                </a:lnTo>
                <a:lnTo>
                  <a:pt x="214313" y="258960"/>
                </a:lnTo>
                <a:lnTo>
                  <a:pt x="214313" y="232171"/>
                </a:lnTo>
                <a:lnTo>
                  <a:pt x="205383" y="205383"/>
                </a:lnTo>
                <a:lnTo>
                  <a:pt x="205383" y="187524"/>
                </a:lnTo>
                <a:lnTo>
                  <a:pt x="205383" y="169664"/>
                </a:lnTo>
                <a:lnTo>
                  <a:pt x="205383" y="169664"/>
                </a:lnTo>
                <a:lnTo>
                  <a:pt x="214313" y="169664"/>
                </a:lnTo>
                <a:lnTo>
                  <a:pt x="223242" y="178594"/>
                </a:lnTo>
                <a:lnTo>
                  <a:pt x="241102" y="178594"/>
                </a:lnTo>
                <a:lnTo>
                  <a:pt x="258961" y="187524"/>
                </a:lnTo>
                <a:lnTo>
                  <a:pt x="276820" y="178594"/>
                </a:lnTo>
                <a:lnTo>
                  <a:pt x="27682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0" name="Freeform 17479"/>
          <p:cNvSpPr/>
          <p:nvPr/>
        </p:nvSpPr>
        <p:spPr bwMode="auto">
          <a:xfrm>
            <a:off x="5589984" y="5473898"/>
            <a:ext cx="98228" cy="151805"/>
          </a:xfrm>
          <a:custGeom>
            <a:avLst/>
            <a:gdLst/>
            <a:ahLst/>
            <a:cxnLst/>
            <a:rect l="0" t="0" r="0" b="0"/>
            <a:pathLst>
              <a:path w="98228" h="151805">
                <a:moveTo>
                  <a:pt x="98227" y="0"/>
                </a:moveTo>
                <a:lnTo>
                  <a:pt x="98227" y="0"/>
                </a:lnTo>
                <a:lnTo>
                  <a:pt x="89297" y="0"/>
                </a:lnTo>
                <a:lnTo>
                  <a:pt x="89297" y="0"/>
                </a:lnTo>
                <a:lnTo>
                  <a:pt x="71438" y="8930"/>
                </a:lnTo>
                <a:lnTo>
                  <a:pt x="62508" y="17860"/>
                </a:lnTo>
                <a:lnTo>
                  <a:pt x="53579" y="26790"/>
                </a:lnTo>
                <a:lnTo>
                  <a:pt x="35719" y="35719"/>
                </a:lnTo>
                <a:lnTo>
                  <a:pt x="26789" y="44649"/>
                </a:lnTo>
                <a:lnTo>
                  <a:pt x="26789" y="44649"/>
                </a:lnTo>
                <a:lnTo>
                  <a:pt x="26789" y="53579"/>
                </a:lnTo>
                <a:lnTo>
                  <a:pt x="26789" y="53579"/>
                </a:lnTo>
                <a:lnTo>
                  <a:pt x="35719" y="53579"/>
                </a:lnTo>
                <a:lnTo>
                  <a:pt x="44649" y="62508"/>
                </a:lnTo>
                <a:lnTo>
                  <a:pt x="62508" y="71438"/>
                </a:lnTo>
                <a:lnTo>
                  <a:pt x="80368" y="89297"/>
                </a:lnTo>
                <a:lnTo>
                  <a:pt x="89297" y="98227"/>
                </a:lnTo>
                <a:lnTo>
                  <a:pt x="98227" y="125015"/>
                </a:lnTo>
                <a:lnTo>
                  <a:pt x="98227" y="133945"/>
                </a:lnTo>
                <a:lnTo>
                  <a:pt x="98227" y="142875"/>
                </a:lnTo>
                <a:lnTo>
                  <a:pt x="89297" y="151804"/>
                </a:lnTo>
                <a:lnTo>
                  <a:pt x="71438" y="151804"/>
                </a:lnTo>
                <a:lnTo>
                  <a:pt x="44649" y="133945"/>
                </a:lnTo>
                <a:lnTo>
                  <a:pt x="26789" y="125015"/>
                </a:lnTo>
                <a:lnTo>
                  <a:pt x="8930" y="10715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1" name="Freeform 17480"/>
          <p:cNvSpPr/>
          <p:nvPr/>
        </p:nvSpPr>
        <p:spPr bwMode="auto">
          <a:xfrm>
            <a:off x="5840016" y="5527477"/>
            <a:ext cx="44649" cy="133945"/>
          </a:xfrm>
          <a:custGeom>
            <a:avLst/>
            <a:gdLst/>
            <a:ahLst/>
            <a:cxnLst/>
            <a:rect l="0" t="0" r="0" b="0"/>
            <a:pathLst>
              <a:path w="44649" h="133945">
                <a:moveTo>
                  <a:pt x="0" y="0"/>
                </a:moveTo>
                <a:lnTo>
                  <a:pt x="0" y="0"/>
                </a:lnTo>
                <a:lnTo>
                  <a:pt x="0" y="8929"/>
                </a:lnTo>
                <a:lnTo>
                  <a:pt x="0" y="26789"/>
                </a:lnTo>
                <a:lnTo>
                  <a:pt x="0" y="53577"/>
                </a:lnTo>
                <a:lnTo>
                  <a:pt x="8929" y="80366"/>
                </a:lnTo>
                <a:lnTo>
                  <a:pt x="17859" y="107155"/>
                </a:lnTo>
                <a:lnTo>
                  <a:pt x="26789" y="125014"/>
                </a:lnTo>
                <a:lnTo>
                  <a:pt x="35718" y="133944"/>
                </a:lnTo>
                <a:lnTo>
                  <a:pt x="44648" y="125014"/>
                </a:lnTo>
                <a:lnTo>
                  <a:pt x="44648" y="116085"/>
                </a:lnTo>
                <a:lnTo>
                  <a:pt x="44648" y="98225"/>
                </a:lnTo>
                <a:lnTo>
                  <a:pt x="44648" y="982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2" name="Freeform 17481"/>
          <p:cNvSpPr/>
          <p:nvPr/>
        </p:nvSpPr>
        <p:spPr bwMode="auto">
          <a:xfrm>
            <a:off x="5750719" y="5366742"/>
            <a:ext cx="98227" cy="26790"/>
          </a:xfrm>
          <a:custGeom>
            <a:avLst/>
            <a:gdLst/>
            <a:ahLst/>
            <a:cxnLst/>
            <a:rect l="0" t="0" r="0" b="0"/>
            <a:pathLst>
              <a:path w="98227" h="26790">
                <a:moveTo>
                  <a:pt x="0" y="26789"/>
                </a:moveTo>
                <a:lnTo>
                  <a:pt x="0" y="26789"/>
                </a:lnTo>
                <a:lnTo>
                  <a:pt x="8929" y="26789"/>
                </a:lnTo>
                <a:lnTo>
                  <a:pt x="8929" y="17860"/>
                </a:lnTo>
                <a:lnTo>
                  <a:pt x="26789" y="17860"/>
                </a:lnTo>
                <a:lnTo>
                  <a:pt x="44648" y="17860"/>
                </a:lnTo>
                <a:lnTo>
                  <a:pt x="7143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3" name="Freeform 17482"/>
          <p:cNvSpPr/>
          <p:nvPr/>
        </p:nvSpPr>
        <p:spPr bwMode="auto">
          <a:xfrm>
            <a:off x="5911453" y="5482828"/>
            <a:ext cx="187525" cy="133946"/>
          </a:xfrm>
          <a:custGeom>
            <a:avLst/>
            <a:gdLst/>
            <a:ahLst/>
            <a:cxnLst/>
            <a:rect l="0" t="0" r="0" b="0"/>
            <a:pathLst>
              <a:path w="187525" h="133946">
                <a:moveTo>
                  <a:pt x="0" y="17860"/>
                </a:moveTo>
                <a:lnTo>
                  <a:pt x="0" y="17860"/>
                </a:lnTo>
                <a:lnTo>
                  <a:pt x="0" y="26789"/>
                </a:lnTo>
                <a:lnTo>
                  <a:pt x="0" y="26789"/>
                </a:lnTo>
                <a:lnTo>
                  <a:pt x="0" y="26789"/>
                </a:lnTo>
                <a:lnTo>
                  <a:pt x="17860" y="17860"/>
                </a:lnTo>
                <a:lnTo>
                  <a:pt x="44649" y="8930"/>
                </a:lnTo>
                <a:lnTo>
                  <a:pt x="62508" y="8930"/>
                </a:lnTo>
                <a:lnTo>
                  <a:pt x="89297" y="0"/>
                </a:lnTo>
                <a:lnTo>
                  <a:pt x="107156" y="0"/>
                </a:lnTo>
                <a:lnTo>
                  <a:pt x="125016" y="0"/>
                </a:lnTo>
                <a:lnTo>
                  <a:pt x="125016" y="8930"/>
                </a:lnTo>
                <a:lnTo>
                  <a:pt x="125016" y="26789"/>
                </a:lnTo>
                <a:lnTo>
                  <a:pt x="116086" y="44649"/>
                </a:lnTo>
                <a:lnTo>
                  <a:pt x="107156" y="62508"/>
                </a:lnTo>
                <a:lnTo>
                  <a:pt x="89297" y="89297"/>
                </a:lnTo>
                <a:lnTo>
                  <a:pt x="89297" y="107156"/>
                </a:lnTo>
                <a:lnTo>
                  <a:pt x="89297" y="116085"/>
                </a:lnTo>
                <a:lnTo>
                  <a:pt x="89297" y="125015"/>
                </a:lnTo>
                <a:lnTo>
                  <a:pt x="107156" y="133945"/>
                </a:lnTo>
                <a:lnTo>
                  <a:pt x="125016" y="133945"/>
                </a:lnTo>
                <a:lnTo>
                  <a:pt x="151805" y="133945"/>
                </a:lnTo>
                <a:lnTo>
                  <a:pt x="169664" y="125015"/>
                </a:lnTo>
                <a:lnTo>
                  <a:pt x="187524" y="116085"/>
                </a:lnTo>
                <a:lnTo>
                  <a:pt x="187524"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4" name="Freeform 17483"/>
          <p:cNvSpPr/>
          <p:nvPr/>
        </p:nvSpPr>
        <p:spPr bwMode="auto">
          <a:xfrm>
            <a:off x="5982891" y="5527477"/>
            <a:ext cx="151805" cy="44649"/>
          </a:xfrm>
          <a:custGeom>
            <a:avLst/>
            <a:gdLst/>
            <a:ahLst/>
            <a:cxnLst/>
            <a:rect l="0" t="0" r="0" b="0"/>
            <a:pathLst>
              <a:path w="151805" h="44649">
                <a:moveTo>
                  <a:pt x="0" y="44648"/>
                </a:moveTo>
                <a:lnTo>
                  <a:pt x="8929" y="44648"/>
                </a:lnTo>
                <a:lnTo>
                  <a:pt x="17859" y="35718"/>
                </a:lnTo>
                <a:lnTo>
                  <a:pt x="35718" y="35718"/>
                </a:lnTo>
                <a:lnTo>
                  <a:pt x="62507" y="26789"/>
                </a:lnTo>
                <a:lnTo>
                  <a:pt x="89297" y="17859"/>
                </a:lnTo>
                <a:lnTo>
                  <a:pt x="125015" y="8929"/>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5" name="Freeform 17484"/>
          <p:cNvSpPr/>
          <p:nvPr/>
        </p:nvSpPr>
        <p:spPr bwMode="auto">
          <a:xfrm>
            <a:off x="6215063" y="5509617"/>
            <a:ext cx="151805" cy="125016"/>
          </a:xfrm>
          <a:custGeom>
            <a:avLst/>
            <a:gdLst/>
            <a:ahLst/>
            <a:cxnLst/>
            <a:rect l="0" t="0" r="0" b="0"/>
            <a:pathLst>
              <a:path w="151805" h="125016">
                <a:moveTo>
                  <a:pt x="8929" y="17860"/>
                </a:moveTo>
                <a:lnTo>
                  <a:pt x="8929" y="26789"/>
                </a:lnTo>
                <a:lnTo>
                  <a:pt x="0" y="26789"/>
                </a:lnTo>
                <a:lnTo>
                  <a:pt x="0" y="26789"/>
                </a:lnTo>
                <a:lnTo>
                  <a:pt x="8929" y="35719"/>
                </a:lnTo>
                <a:lnTo>
                  <a:pt x="17859" y="44649"/>
                </a:lnTo>
                <a:lnTo>
                  <a:pt x="44648" y="44649"/>
                </a:lnTo>
                <a:lnTo>
                  <a:pt x="62507" y="44649"/>
                </a:lnTo>
                <a:lnTo>
                  <a:pt x="89296" y="44649"/>
                </a:lnTo>
                <a:lnTo>
                  <a:pt x="116085" y="44649"/>
                </a:lnTo>
                <a:lnTo>
                  <a:pt x="125015" y="35719"/>
                </a:lnTo>
                <a:lnTo>
                  <a:pt x="133945" y="26789"/>
                </a:lnTo>
                <a:lnTo>
                  <a:pt x="133945" y="17860"/>
                </a:lnTo>
                <a:lnTo>
                  <a:pt x="125015" y="8930"/>
                </a:lnTo>
                <a:lnTo>
                  <a:pt x="116085" y="0"/>
                </a:lnTo>
                <a:lnTo>
                  <a:pt x="98226" y="0"/>
                </a:lnTo>
                <a:lnTo>
                  <a:pt x="80367" y="8930"/>
                </a:lnTo>
                <a:lnTo>
                  <a:pt x="62507" y="17860"/>
                </a:lnTo>
                <a:lnTo>
                  <a:pt x="44648" y="35719"/>
                </a:lnTo>
                <a:lnTo>
                  <a:pt x="35718" y="62508"/>
                </a:lnTo>
                <a:lnTo>
                  <a:pt x="44648" y="89296"/>
                </a:lnTo>
                <a:lnTo>
                  <a:pt x="44648" y="107156"/>
                </a:lnTo>
                <a:lnTo>
                  <a:pt x="62507" y="125015"/>
                </a:lnTo>
                <a:lnTo>
                  <a:pt x="80367" y="125015"/>
                </a:lnTo>
                <a:lnTo>
                  <a:pt x="98226" y="125015"/>
                </a:lnTo>
                <a:lnTo>
                  <a:pt x="125015" y="116085"/>
                </a:lnTo>
                <a:lnTo>
                  <a:pt x="142875" y="107156"/>
                </a:lnTo>
                <a:lnTo>
                  <a:pt x="151804" y="89296"/>
                </a:lnTo>
                <a:lnTo>
                  <a:pt x="151804"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6" name="Freeform 17485"/>
          <p:cNvSpPr/>
          <p:nvPr/>
        </p:nvSpPr>
        <p:spPr bwMode="auto">
          <a:xfrm>
            <a:off x="6634758" y="5482828"/>
            <a:ext cx="205384" cy="26790"/>
          </a:xfrm>
          <a:custGeom>
            <a:avLst/>
            <a:gdLst/>
            <a:ahLst/>
            <a:cxnLst/>
            <a:rect l="0" t="0" r="0" b="0"/>
            <a:pathLst>
              <a:path w="205384" h="26790">
                <a:moveTo>
                  <a:pt x="0" y="26789"/>
                </a:moveTo>
                <a:lnTo>
                  <a:pt x="0" y="26789"/>
                </a:lnTo>
                <a:lnTo>
                  <a:pt x="8930" y="26789"/>
                </a:lnTo>
                <a:lnTo>
                  <a:pt x="8930" y="17860"/>
                </a:lnTo>
                <a:lnTo>
                  <a:pt x="26789" y="17860"/>
                </a:lnTo>
                <a:lnTo>
                  <a:pt x="44648" y="17860"/>
                </a:lnTo>
                <a:lnTo>
                  <a:pt x="71437" y="8930"/>
                </a:lnTo>
                <a:lnTo>
                  <a:pt x="98226" y="8930"/>
                </a:lnTo>
                <a:lnTo>
                  <a:pt x="125015" y="8930"/>
                </a:lnTo>
                <a:lnTo>
                  <a:pt x="160734" y="0"/>
                </a:lnTo>
                <a:lnTo>
                  <a:pt x="187523" y="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7" name="Freeform 17486"/>
          <p:cNvSpPr/>
          <p:nvPr/>
        </p:nvSpPr>
        <p:spPr bwMode="auto">
          <a:xfrm>
            <a:off x="6938367" y="5304234"/>
            <a:ext cx="205384" cy="392907"/>
          </a:xfrm>
          <a:custGeom>
            <a:avLst/>
            <a:gdLst/>
            <a:ahLst/>
            <a:cxnLst/>
            <a:rect l="0" t="0" r="0" b="0"/>
            <a:pathLst>
              <a:path w="205384" h="392907">
                <a:moveTo>
                  <a:pt x="35719" y="26789"/>
                </a:moveTo>
                <a:lnTo>
                  <a:pt x="35719" y="26789"/>
                </a:lnTo>
                <a:lnTo>
                  <a:pt x="26789" y="26789"/>
                </a:lnTo>
                <a:lnTo>
                  <a:pt x="26789" y="26789"/>
                </a:lnTo>
                <a:lnTo>
                  <a:pt x="26789" y="26789"/>
                </a:lnTo>
                <a:lnTo>
                  <a:pt x="17860" y="26789"/>
                </a:lnTo>
                <a:lnTo>
                  <a:pt x="26789" y="26789"/>
                </a:lnTo>
                <a:lnTo>
                  <a:pt x="26789" y="26789"/>
                </a:lnTo>
                <a:lnTo>
                  <a:pt x="26789" y="26789"/>
                </a:lnTo>
                <a:lnTo>
                  <a:pt x="26789" y="26789"/>
                </a:lnTo>
                <a:lnTo>
                  <a:pt x="35719" y="26789"/>
                </a:lnTo>
                <a:lnTo>
                  <a:pt x="35719" y="26789"/>
                </a:lnTo>
                <a:lnTo>
                  <a:pt x="35719" y="26789"/>
                </a:lnTo>
                <a:lnTo>
                  <a:pt x="35719" y="26789"/>
                </a:lnTo>
                <a:lnTo>
                  <a:pt x="35719" y="26789"/>
                </a:lnTo>
                <a:lnTo>
                  <a:pt x="35719" y="26789"/>
                </a:lnTo>
                <a:lnTo>
                  <a:pt x="26789" y="26789"/>
                </a:lnTo>
                <a:lnTo>
                  <a:pt x="26789" y="26789"/>
                </a:lnTo>
                <a:lnTo>
                  <a:pt x="26789" y="17860"/>
                </a:lnTo>
                <a:lnTo>
                  <a:pt x="35719" y="17860"/>
                </a:lnTo>
                <a:lnTo>
                  <a:pt x="3571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26789"/>
                </a:lnTo>
                <a:lnTo>
                  <a:pt x="26789" y="26789"/>
                </a:lnTo>
                <a:lnTo>
                  <a:pt x="26789" y="26789"/>
                </a:lnTo>
                <a:lnTo>
                  <a:pt x="26789" y="26789"/>
                </a:lnTo>
                <a:lnTo>
                  <a:pt x="26789" y="26789"/>
                </a:lnTo>
                <a:lnTo>
                  <a:pt x="26789" y="26789"/>
                </a:lnTo>
                <a:lnTo>
                  <a:pt x="26789" y="26789"/>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26789"/>
                </a:lnTo>
                <a:lnTo>
                  <a:pt x="17860" y="44649"/>
                </a:lnTo>
                <a:lnTo>
                  <a:pt x="17860" y="62508"/>
                </a:lnTo>
                <a:lnTo>
                  <a:pt x="8930" y="89297"/>
                </a:lnTo>
                <a:lnTo>
                  <a:pt x="8930" y="116086"/>
                </a:lnTo>
                <a:lnTo>
                  <a:pt x="8930" y="133946"/>
                </a:lnTo>
                <a:lnTo>
                  <a:pt x="0" y="160735"/>
                </a:lnTo>
                <a:lnTo>
                  <a:pt x="0" y="169664"/>
                </a:lnTo>
                <a:lnTo>
                  <a:pt x="0" y="169664"/>
                </a:lnTo>
                <a:lnTo>
                  <a:pt x="0" y="169664"/>
                </a:lnTo>
                <a:lnTo>
                  <a:pt x="8930" y="160735"/>
                </a:lnTo>
                <a:lnTo>
                  <a:pt x="8930" y="142875"/>
                </a:lnTo>
                <a:lnTo>
                  <a:pt x="17860" y="125016"/>
                </a:lnTo>
                <a:lnTo>
                  <a:pt x="17860" y="116086"/>
                </a:lnTo>
                <a:lnTo>
                  <a:pt x="26789" y="98227"/>
                </a:lnTo>
                <a:lnTo>
                  <a:pt x="26789" y="98227"/>
                </a:lnTo>
                <a:lnTo>
                  <a:pt x="26789" y="98227"/>
                </a:lnTo>
                <a:lnTo>
                  <a:pt x="17860" y="98227"/>
                </a:lnTo>
                <a:lnTo>
                  <a:pt x="17860" y="107157"/>
                </a:lnTo>
                <a:lnTo>
                  <a:pt x="8930" y="107157"/>
                </a:lnTo>
                <a:lnTo>
                  <a:pt x="8930" y="116086"/>
                </a:lnTo>
                <a:lnTo>
                  <a:pt x="0" y="125016"/>
                </a:lnTo>
                <a:lnTo>
                  <a:pt x="0" y="125016"/>
                </a:lnTo>
                <a:lnTo>
                  <a:pt x="0" y="116086"/>
                </a:lnTo>
                <a:lnTo>
                  <a:pt x="0" y="116086"/>
                </a:lnTo>
                <a:lnTo>
                  <a:pt x="0" y="107157"/>
                </a:lnTo>
                <a:lnTo>
                  <a:pt x="0" y="98227"/>
                </a:lnTo>
                <a:lnTo>
                  <a:pt x="0" y="89297"/>
                </a:lnTo>
                <a:lnTo>
                  <a:pt x="0" y="89297"/>
                </a:lnTo>
                <a:lnTo>
                  <a:pt x="0" y="80368"/>
                </a:lnTo>
                <a:lnTo>
                  <a:pt x="0" y="80368"/>
                </a:lnTo>
                <a:lnTo>
                  <a:pt x="0" y="80368"/>
                </a:lnTo>
                <a:lnTo>
                  <a:pt x="0" y="80368"/>
                </a:lnTo>
                <a:lnTo>
                  <a:pt x="0" y="80368"/>
                </a:lnTo>
                <a:lnTo>
                  <a:pt x="0" y="80368"/>
                </a:lnTo>
                <a:lnTo>
                  <a:pt x="0" y="80368"/>
                </a:lnTo>
                <a:lnTo>
                  <a:pt x="0" y="80368"/>
                </a:lnTo>
                <a:lnTo>
                  <a:pt x="0" y="80368"/>
                </a:lnTo>
                <a:lnTo>
                  <a:pt x="8930" y="71438"/>
                </a:lnTo>
                <a:lnTo>
                  <a:pt x="8930" y="71438"/>
                </a:lnTo>
                <a:lnTo>
                  <a:pt x="8930" y="62508"/>
                </a:lnTo>
                <a:lnTo>
                  <a:pt x="8930" y="62508"/>
                </a:lnTo>
                <a:lnTo>
                  <a:pt x="0" y="62508"/>
                </a:lnTo>
                <a:lnTo>
                  <a:pt x="0" y="62508"/>
                </a:lnTo>
                <a:lnTo>
                  <a:pt x="0" y="53579"/>
                </a:lnTo>
                <a:lnTo>
                  <a:pt x="0" y="53579"/>
                </a:lnTo>
                <a:lnTo>
                  <a:pt x="0" y="53579"/>
                </a:lnTo>
                <a:lnTo>
                  <a:pt x="0" y="53579"/>
                </a:lnTo>
                <a:lnTo>
                  <a:pt x="8930" y="44649"/>
                </a:lnTo>
                <a:lnTo>
                  <a:pt x="8930" y="44649"/>
                </a:lnTo>
                <a:lnTo>
                  <a:pt x="8930" y="44649"/>
                </a:lnTo>
                <a:lnTo>
                  <a:pt x="8930" y="35719"/>
                </a:lnTo>
                <a:lnTo>
                  <a:pt x="8930" y="35719"/>
                </a:lnTo>
                <a:lnTo>
                  <a:pt x="8930" y="35719"/>
                </a:lnTo>
                <a:lnTo>
                  <a:pt x="0" y="26789"/>
                </a:lnTo>
                <a:lnTo>
                  <a:pt x="0" y="26789"/>
                </a:lnTo>
                <a:lnTo>
                  <a:pt x="0" y="26789"/>
                </a:lnTo>
                <a:lnTo>
                  <a:pt x="0" y="26789"/>
                </a:lnTo>
                <a:lnTo>
                  <a:pt x="8930" y="26789"/>
                </a:lnTo>
                <a:lnTo>
                  <a:pt x="8930" y="35719"/>
                </a:lnTo>
                <a:lnTo>
                  <a:pt x="8930" y="35719"/>
                </a:lnTo>
                <a:lnTo>
                  <a:pt x="17860" y="35719"/>
                </a:lnTo>
                <a:lnTo>
                  <a:pt x="26789" y="35719"/>
                </a:lnTo>
                <a:lnTo>
                  <a:pt x="35719" y="26789"/>
                </a:lnTo>
                <a:lnTo>
                  <a:pt x="53578" y="26789"/>
                </a:lnTo>
                <a:lnTo>
                  <a:pt x="71438" y="17860"/>
                </a:lnTo>
                <a:lnTo>
                  <a:pt x="89297" y="8930"/>
                </a:lnTo>
                <a:lnTo>
                  <a:pt x="116086" y="0"/>
                </a:lnTo>
                <a:lnTo>
                  <a:pt x="133946" y="0"/>
                </a:lnTo>
                <a:lnTo>
                  <a:pt x="160735" y="0"/>
                </a:lnTo>
                <a:lnTo>
                  <a:pt x="169664" y="0"/>
                </a:lnTo>
                <a:lnTo>
                  <a:pt x="178594" y="8930"/>
                </a:lnTo>
                <a:lnTo>
                  <a:pt x="187524" y="8930"/>
                </a:lnTo>
                <a:lnTo>
                  <a:pt x="187524" y="17860"/>
                </a:lnTo>
                <a:lnTo>
                  <a:pt x="187524" y="26789"/>
                </a:lnTo>
                <a:lnTo>
                  <a:pt x="196453" y="26789"/>
                </a:lnTo>
                <a:lnTo>
                  <a:pt x="196453" y="26789"/>
                </a:lnTo>
                <a:lnTo>
                  <a:pt x="196453" y="26789"/>
                </a:lnTo>
                <a:lnTo>
                  <a:pt x="196453" y="26789"/>
                </a:lnTo>
                <a:lnTo>
                  <a:pt x="205383" y="26789"/>
                </a:lnTo>
                <a:lnTo>
                  <a:pt x="205383" y="26789"/>
                </a:lnTo>
                <a:lnTo>
                  <a:pt x="205383" y="17860"/>
                </a:lnTo>
                <a:lnTo>
                  <a:pt x="205383" y="17860"/>
                </a:lnTo>
                <a:lnTo>
                  <a:pt x="196453" y="26789"/>
                </a:lnTo>
                <a:lnTo>
                  <a:pt x="187524" y="44649"/>
                </a:lnTo>
                <a:lnTo>
                  <a:pt x="178594" y="62508"/>
                </a:lnTo>
                <a:lnTo>
                  <a:pt x="169664" y="107157"/>
                </a:lnTo>
                <a:lnTo>
                  <a:pt x="151805" y="151805"/>
                </a:lnTo>
                <a:lnTo>
                  <a:pt x="142875" y="205383"/>
                </a:lnTo>
                <a:lnTo>
                  <a:pt x="125016" y="258961"/>
                </a:lnTo>
                <a:lnTo>
                  <a:pt x="116086" y="303609"/>
                </a:lnTo>
                <a:lnTo>
                  <a:pt x="107156" y="348257"/>
                </a:lnTo>
                <a:lnTo>
                  <a:pt x="98227" y="375046"/>
                </a:lnTo>
                <a:lnTo>
                  <a:pt x="98227" y="392906"/>
                </a:lnTo>
                <a:lnTo>
                  <a:pt x="98227" y="392906"/>
                </a:lnTo>
                <a:lnTo>
                  <a:pt x="98227" y="392906"/>
                </a:lnTo>
                <a:lnTo>
                  <a:pt x="98227" y="383976"/>
                </a:lnTo>
                <a:lnTo>
                  <a:pt x="107156" y="366117"/>
                </a:lnTo>
                <a:lnTo>
                  <a:pt x="107156" y="348257"/>
                </a:lnTo>
                <a:lnTo>
                  <a:pt x="116086" y="330398"/>
                </a:lnTo>
                <a:lnTo>
                  <a:pt x="116086"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8" name="Freeform 17487"/>
          <p:cNvSpPr/>
          <p:nvPr/>
        </p:nvSpPr>
        <p:spPr bwMode="auto">
          <a:xfrm>
            <a:off x="7206258" y="5527477"/>
            <a:ext cx="214313" cy="35719"/>
          </a:xfrm>
          <a:custGeom>
            <a:avLst/>
            <a:gdLst/>
            <a:ahLst/>
            <a:cxnLst/>
            <a:rect l="0" t="0" r="0" b="0"/>
            <a:pathLst>
              <a:path w="214313" h="35719">
                <a:moveTo>
                  <a:pt x="17859" y="35718"/>
                </a:moveTo>
                <a:lnTo>
                  <a:pt x="17859" y="35718"/>
                </a:lnTo>
                <a:lnTo>
                  <a:pt x="8930" y="26789"/>
                </a:lnTo>
                <a:lnTo>
                  <a:pt x="8930" y="26789"/>
                </a:lnTo>
                <a:lnTo>
                  <a:pt x="0" y="17859"/>
                </a:lnTo>
                <a:lnTo>
                  <a:pt x="8930" y="17859"/>
                </a:lnTo>
                <a:lnTo>
                  <a:pt x="17859" y="8929"/>
                </a:lnTo>
                <a:lnTo>
                  <a:pt x="26789" y="0"/>
                </a:lnTo>
                <a:lnTo>
                  <a:pt x="53578" y="0"/>
                </a:lnTo>
                <a:lnTo>
                  <a:pt x="80367" y="0"/>
                </a:lnTo>
                <a:lnTo>
                  <a:pt x="116086" y="8929"/>
                </a:lnTo>
                <a:lnTo>
                  <a:pt x="160734" y="8929"/>
                </a:lnTo>
                <a:lnTo>
                  <a:pt x="187523" y="8929"/>
                </a:lnTo>
                <a:lnTo>
                  <a:pt x="214312" y="8929"/>
                </a:lnTo>
                <a:lnTo>
                  <a:pt x="214312"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9" name="Freeform 17488"/>
          <p:cNvSpPr/>
          <p:nvPr/>
        </p:nvSpPr>
        <p:spPr bwMode="auto">
          <a:xfrm>
            <a:off x="7465219" y="5277445"/>
            <a:ext cx="223243" cy="410766"/>
          </a:xfrm>
          <a:custGeom>
            <a:avLst/>
            <a:gdLst/>
            <a:ahLst/>
            <a:cxnLst/>
            <a:rect l="0" t="0" r="0" b="0"/>
            <a:pathLst>
              <a:path w="223243" h="410766">
                <a:moveTo>
                  <a:pt x="169664" y="8930"/>
                </a:moveTo>
                <a:lnTo>
                  <a:pt x="160734" y="8930"/>
                </a:lnTo>
                <a:lnTo>
                  <a:pt x="151804" y="0"/>
                </a:lnTo>
                <a:lnTo>
                  <a:pt x="142875" y="0"/>
                </a:lnTo>
                <a:lnTo>
                  <a:pt x="133945" y="8930"/>
                </a:lnTo>
                <a:lnTo>
                  <a:pt x="125015" y="17860"/>
                </a:lnTo>
                <a:lnTo>
                  <a:pt x="107156" y="35719"/>
                </a:lnTo>
                <a:lnTo>
                  <a:pt x="98226" y="71438"/>
                </a:lnTo>
                <a:lnTo>
                  <a:pt x="89297" y="107157"/>
                </a:lnTo>
                <a:lnTo>
                  <a:pt x="71437" y="160735"/>
                </a:lnTo>
                <a:lnTo>
                  <a:pt x="53578" y="223243"/>
                </a:lnTo>
                <a:lnTo>
                  <a:pt x="53578" y="276821"/>
                </a:lnTo>
                <a:lnTo>
                  <a:pt x="53578" y="330398"/>
                </a:lnTo>
                <a:lnTo>
                  <a:pt x="62508" y="366117"/>
                </a:lnTo>
                <a:lnTo>
                  <a:pt x="80367" y="392906"/>
                </a:lnTo>
                <a:lnTo>
                  <a:pt x="107156" y="410765"/>
                </a:lnTo>
                <a:lnTo>
                  <a:pt x="142875" y="410765"/>
                </a:lnTo>
                <a:lnTo>
                  <a:pt x="169664" y="401835"/>
                </a:lnTo>
                <a:lnTo>
                  <a:pt x="196453" y="375046"/>
                </a:lnTo>
                <a:lnTo>
                  <a:pt x="214312" y="348257"/>
                </a:lnTo>
                <a:lnTo>
                  <a:pt x="223242" y="303609"/>
                </a:lnTo>
                <a:lnTo>
                  <a:pt x="223242" y="267891"/>
                </a:lnTo>
                <a:lnTo>
                  <a:pt x="205383" y="250032"/>
                </a:lnTo>
                <a:lnTo>
                  <a:pt x="169664" y="241102"/>
                </a:lnTo>
                <a:lnTo>
                  <a:pt x="133945" y="250032"/>
                </a:lnTo>
                <a:lnTo>
                  <a:pt x="89297" y="267891"/>
                </a:lnTo>
                <a:lnTo>
                  <a:pt x="53578" y="294680"/>
                </a:lnTo>
                <a:lnTo>
                  <a:pt x="26789" y="330398"/>
                </a:lnTo>
                <a:lnTo>
                  <a:pt x="8929" y="357187"/>
                </a:lnTo>
                <a:lnTo>
                  <a:pt x="0" y="366117"/>
                </a:lnTo>
                <a:lnTo>
                  <a:pt x="0"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47173</TotalTime>
  <Pages>35</Pages>
  <Words>3239</Words>
  <Application>Microsoft Office PowerPoint</Application>
  <PresentationFormat>Letter Paper (8.5x11 in)</PresentationFormat>
  <Paragraphs>602</Paragraphs>
  <Slides>65</Slides>
  <Notes>31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white212</vt:lpstr>
      <vt:lpstr>Lec07 Memory Hierarchy II</vt:lpstr>
      <vt:lpstr>Figure C.23 Forwarding Pop-Quiz</vt:lpstr>
      <vt:lpstr>Overview</vt:lpstr>
      <vt:lpstr>Block address == Block Identifier</vt:lpstr>
      <vt:lpstr>Cache Example</vt:lpstr>
      <vt:lpstr>Figure 2.1 typical memory hierarchy</vt:lpstr>
      <vt:lpstr>Intel Core i7 Cache Hierarchy (Repeat)</vt:lpstr>
      <vt:lpstr>Intel I-7 Memory Hierarchy</vt:lpstr>
      <vt:lpstr>Partitioning Address  Example</vt:lpstr>
      <vt:lpstr>Cache Review – Appendix B Terminology</vt:lpstr>
      <vt:lpstr>Summary of performance equations </vt:lpstr>
      <vt:lpstr>Figure B-4 data cache misses per 1000 instructions</vt:lpstr>
      <vt:lpstr> Figure B. 5 Opteron data cache </vt:lpstr>
      <vt:lpstr>Figure B.6 Misses per 1000 instructions</vt:lpstr>
      <vt:lpstr>Average Memory Access Time (AMAT)</vt:lpstr>
      <vt:lpstr>Example</vt:lpstr>
      <vt:lpstr>Pop Quiz</vt:lpstr>
      <vt:lpstr>Virtual memory review</vt:lpstr>
      <vt:lpstr>PowerPoint Presentation</vt:lpstr>
      <vt:lpstr>Translation Lookaside Buffers</vt:lpstr>
      <vt:lpstr>Opteron L1 and L2 Data</vt:lpstr>
      <vt:lpstr>PowerPoint Presentation</vt:lpstr>
      <vt:lpstr>B.3 Six Basic Cache Optimizations</vt:lpstr>
      <vt:lpstr>Optimization 1 – Larger Block Size to Reduce Miss Rate </vt:lpstr>
      <vt:lpstr>Optimization 2 - Larger Caches to Reduce Miss Rate </vt:lpstr>
      <vt:lpstr>Optimization 3 – Higher Associativity to reduce Miss Rate</vt:lpstr>
      <vt:lpstr>Optimization 4 -  Multilevel Caches to Reduce Miss Penalty</vt:lpstr>
      <vt:lpstr>Optimization 5 – Giving Priority to Read Misses over Write misses to reduce Miss Penalty</vt:lpstr>
      <vt:lpstr>Optimization 6 -  Avoiding Address Translation during indexing of the Cache to reduce Hit time</vt:lpstr>
      <vt:lpstr>CAAQA 5th  revisted</vt:lpstr>
      <vt:lpstr>Memory Hierarchy </vt:lpstr>
      <vt:lpstr>Memory Hierarchy Basics</vt:lpstr>
      <vt:lpstr>Memory Hierarchy Basics</vt:lpstr>
      <vt:lpstr>Memory Hierarchy Basics</vt:lpstr>
      <vt:lpstr>Memory Hierarchy Basics</vt:lpstr>
      <vt:lpstr>Memory Hierarchy Basics (Appendix B)</vt:lpstr>
      <vt:lpstr>2.2 - 10 Advanced Cache Optimizations</vt:lpstr>
      <vt:lpstr>L1 Size and Associativity</vt:lpstr>
      <vt:lpstr>L1 Size and Associativity</vt:lpstr>
      <vt:lpstr>Way Prediction</vt:lpstr>
      <vt:lpstr>Pipelining Cache</vt:lpstr>
      <vt:lpstr>Nonblocking Caches</vt:lpstr>
      <vt:lpstr>Multibanked Caches</vt:lpstr>
      <vt:lpstr>Critical Word First, Early Restart</vt:lpstr>
      <vt:lpstr>Merging Write Buffer</vt:lpstr>
      <vt:lpstr>Compiler Optimizations</vt:lpstr>
      <vt:lpstr>Hardware Prefetching</vt:lpstr>
      <vt:lpstr>Compiler Prefetching</vt:lpstr>
      <vt:lpstr>Summary</vt:lpstr>
      <vt:lpstr>Memory Technology</vt:lpstr>
      <vt:lpstr>Memory Technology</vt:lpstr>
      <vt:lpstr>Memory Technology</vt:lpstr>
      <vt:lpstr>Memory Optimizations</vt:lpstr>
      <vt:lpstr>Memory Optimizations</vt:lpstr>
      <vt:lpstr>Memory Optimizations</vt:lpstr>
      <vt:lpstr>DDR4 SDRAM</vt:lpstr>
      <vt:lpstr>Memory Optimizations</vt:lpstr>
      <vt:lpstr>Memory Power Consumption</vt:lpstr>
      <vt:lpstr>Flash Memory</vt:lpstr>
      <vt:lpstr>Understand ReadyBoost and whether it will Speed Up your System</vt:lpstr>
      <vt:lpstr>Memory Dependability</vt:lpstr>
      <vt:lpstr>Solid State Drives</vt:lpstr>
      <vt:lpstr>Windows Experience Index</vt:lpstr>
      <vt:lpstr>Windows Experience Index with  Solid State Disk Drive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267</cp:revision>
  <cp:lastPrinted>2013-09-17T22:44:19Z</cp:lastPrinted>
  <dcterms:created xsi:type="dcterms:W3CDTF">1998-08-11T09:19:24Z</dcterms:created>
  <dcterms:modified xsi:type="dcterms:W3CDTF">2017-09-27T13:24:52Z</dcterms:modified>
</cp:coreProperties>
</file>